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7"/>
  </p:normalViewPr>
  <p:slideViewPr>
    <p:cSldViewPr snapToGrid="0" snapToObjects="1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6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6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FD1-566F-D344-99BB-A0580374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E84-6B16-D649-84D8-897F83A52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Landen, Adam Delaney, Nathan Bullock and Andrew Littleton</a:t>
            </a:r>
          </a:p>
        </p:txBody>
      </p:sp>
    </p:spTree>
    <p:extLst>
      <p:ext uri="{BB962C8B-B14F-4D97-AF65-F5344CB8AC3E}">
        <p14:creationId xmlns:p14="http://schemas.microsoft.com/office/powerpoint/2010/main" val="213928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C4E-62C5-6D4A-BE45-198089A4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used CRUD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90FA-E25C-F342-B091-D2A03EAF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Create:</a:t>
            </a:r>
          </a:p>
          <a:p>
            <a:pPr lvl="1"/>
            <a:r>
              <a:rPr lang="en-US" dirty="0"/>
              <a:t>Payments, Expenses, and Budgets can be created by the user</a:t>
            </a:r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For each user, their personal Payments, Expenses, and Budgets are read from the database and made viewable through the web app</a:t>
            </a:r>
          </a:p>
          <a:p>
            <a:r>
              <a:rPr lang="en-US" dirty="0"/>
              <a:t>Update:</a:t>
            </a:r>
          </a:p>
          <a:p>
            <a:pPr lvl="1"/>
            <a:r>
              <a:rPr lang="en-US" dirty="0"/>
              <a:t>Users are given the ability to modify any of the Payments, Budgets, and Expenses they have created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Users are given the ability to delete any of the Payments, Budgets, and Expenses they have created</a:t>
            </a:r>
          </a:p>
        </p:txBody>
      </p:sp>
    </p:spTree>
    <p:extLst>
      <p:ext uri="{BB962C8B-B14F-4D97-AF65-F5344CB8AC3E}">
        <p14:creationId xmlns:p14="http://schemas.microsoft.com/office/powerpoint/2010/main" val="127021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B43D-CB58-1F48-BE8B-B3984144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program satisfies 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4283-4F42-9C42-B887-3CF30284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Expense Tracker provides users the ability to keep track of their different kinds of expenses and budget each one accordingly or not at all</a:t>
            </a:r>
          </a:p>
          <a:p>
            <a:r>
              <a:rPr lang="en-US" dirty="0"/>
              <a:t>Users will better be able to manage spending if they are able to keep track of it through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434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8906-984E-D34B-972F-948978D2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Mission/What we aim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2EAB-0162-8240-93F6-22182250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 small development team working to develop database driven web applications</a:t>
            </a:r>
          </a:p>
          <a:p>
            <a:r>
              <a:rPr lang="en-US" dirty="0"/>
              <a:t>Our mission is to develop quality applications to help make user’s lives easier and more organized</a:t>
            </a:r>
          </a:p>
          <a:p>
            <a:r>
              <a:rPr lang="en-US" dirty="0"/>
              <a:t>Our primary application is the Expense Tracker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92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7C25-E683-D940-A4CF-4644AF0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C83-E80A-A84A-AB05-27D53D6D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solve the problem people face of keeping track of the money they spend</a:t>
            </a:r>
          </a:p>
          <a:p>
            <a:r>
              <a:rPr lang="en-US" dirty="0"/>
              <a:t>The goal for our users is to help decide how much they should spend on different things each month or in any given time period.</a:t>
            </a:r>
          </a:p>
          <a:p>
            <a:r>
              <a:rPr lang="en-US" dirty="0"/>
              <a:t>Expense Tracker allows users to monitor expenses by type and budget by expense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E0B2-1194-C34A-9D69-5E84E33E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our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A909-2934-EE4B-84E3-3B68452B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58325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primary user groups are those who would like to manage their spending practices</a:t>
            </a:r>
          </a:p>
          <a:p>
            <a:r>
              <a:rPr lang="en-US" dirty="0"/>
              <a:t>Can belong to any group of people looking to manage spending </a:t>
            </a:r>
          </a:p>
          <a:p>
            <a:pPr lvl="1"/>
            <a:r>
              <a:rPr lang="en-US" dirty="0"/>
              <a:t>College students</a:t>
            </a:r>
          </a:p>
          <a:p>
            <a:pPr lvl="1"/>
            <a:r>
              <a:rPr lang="en-US" dirty="0"/>
              <a:t>Parents</a:t>
            </a:r>
          </a:p>
          <a:p>
            <a:pPr lvl="1"/>
            <a:r>
              <a:rPr lang="en-US" dirty="0"/>
              <a:t>Anyone</a:t>
            </a:r>
          </a:p>
          <a:p>
            <a:r>
              <a:rPr lang="en-US" dirty="0"/>
              <a:t>Access control is governed by user authentication involving a username/password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BD295-317E-4DED-94CB-07A0D557A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0"/>
          <a:stretch/>
        </p:blipFill>
        <p:spPr>
          <a:xfrm>
            <a:off x="6699738" y="1006630"/>
            <a:ext cx="5398673" cy="2333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37961-7401-4EAA-9D29-3E0AA5687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2"/>
          <a:stretch/>
        </p:blipFill>
        <p:spPr>
          <a:xfrm>
            <a:off x="6699738" y="3492466"/>
            <a:ext cx="5398673" cy="29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FDC5-28C1-F14E-8DF9-F3F58B89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296A-56D8-5A4D-9D8A-7C2A449C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226455" cy="4123321"/>
          </a:xfrm>
        </p:spPr>
        <p:txBody>
          <a:bodyPr>
            <a:normAutofit fontScale="92500"/>
          </a:bodyPr>
          <a:lstStyle/>
          <a:p>
            <a:r>
              <a:rPr lang="en-US" dirty="0"/>
              <a:t>Users can make many payments and budgets</a:t>
            </a:r>
          </a:p>
          <a:p>
            <a:r>
              <a:rPr lang="en-US" dirty="0"/>
              <a:t>Budgets can have many expenses</a:t>
            </a:r>
          </a:p>
          <a:p>
            <a:r>
              <a:rPr lang="en-US" dirty="0"/>
              <a:t>Expenses can have many budgets </a:t>
            </a:r>
          </a:p>
          <a:p>
            <a:r>
              <a:rPr lang="en-US" dirty="0"/>
              <a:t>Expenses can have many payments made towards it</a:t>
            </a:r>
          </a:p>
          <a:p>
            <a:r>
              <a:rPr lang="en-US" dirty="0"/>
              <a:t>Each Payment must made towards an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7BE1-9D48-49F1-9B6A-C14D1417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69029" y="1506714"/>
            <a:ext cx="5564902" cy="48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67BF-4224-5043-88D5-5AAD58BD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09E4-6026-9F4D-86A0-4CAAC5F9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236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Home Page is where the user will land upon opening the application</a:t>
            </a:r>
          </a:p>
          <a:p>
            <a:pPr lvl="1"/>
            <a:r>
              <a:rPr lang="en-US" dirty="0"/>
              <a:t>From here they will see the payments made in descending order by date</a:t>
            </a:r>
          </a:p>
          <a:p>
            <a:r>
              <a:rPr lang="en-US" dirty="0"/>
              <a:t>The Top Navigation bar will take the user to the pages to add Expenses, Budgets, or Payments</a:t>
            </a:r>
          </a:p>
          <a:p>
            <a:pPr lvl="1"/>
            <a:r>
              <a:rPr lang="en-US" dirty="0"/>
              <a:t>Each Payment can be made towards an Expense and Budgets can be made regarding expenses </a:t>
            </a:r>
          </a:p>
          <a:p>
            <a:r>
              <a:rPr lang="en-US" dirty="0"/>
              <a:t>Payments, Budgets, and Expenses can be updated or deleted from their individual selection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9B04-1B4D-4903-8D53-C08BA175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" t="23254" r="34165" b="54251"/>
          <a:stretch/>
        </p:blipFill>
        <p:spPr>
          <a:xfrm>
            <a:off x="1413931" y="4765409"/>
            <a:ext cx="7653867" cy="11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D286D-C335-4CFC-889B-0C2102AB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"/>
          <a:stretch/>
        </p:blipFill>
        <p:spPr>
          <a:xfrm>
            <a:off x="1212443" y="1206284"/>
            <a:ext cx="9763938" cy="4711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DE533-7C92-4E76-A9F4-8221BC5DC40A}"/>
              </a:ext>
            </a:extLst>
          </p:cNvPr>
          <p:cNvSpPr txBox="1"/>
          <p:nvPr/>
        </p:nvSpPr>
        <p:spPr>
          <a:xfrm>
            <a:off x="3579392" y="5918200"/>
            <a:ext cx="503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Landing Page</a:t>
            </a:r>
          </a:p>
        </p:txBody>
      </p:sp>
    </p:spTree>
    <p:extLst>
      <p:ext uri="{BB962C8B-B14F-4D97-AF65-F5344CB8AC3E}">
        <p14:creationId xmlns:p14="http://schemas.microsoft.com/office/powerpoint/2010/main" val="212901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Creation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14B86-75BD-4A1E-AABC-48C9D4C368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/>
          <a:stretch/>
        </p:blipFill>
        <p:spPr bwMode="auto">
          <a:xfrm>
            <a:off x="1064373" y="2249486"/>
            <a:ext cx="5030039" cy="312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0F704E-0C38-45B1-9516-3D80D8FFF7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/>
          <a:stretch/>
        </p:blipFill>
        <p:spPr bwMode="auto">
          <a:xfrm>
            <a:off x="6172198" y="2249486"/>
            <a:ext cx="4875213" cy="312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84DF7-7D6A-4B03-9B1F-BD00406EAF48}"/>
              </a:ext>
            </a:extLst>
          </p:cNvPr>
          <p:cNvSpPr txBox="1"/>
          <p:nvPr/>
        </p:nvSpPr>
        <p:spPr>
          <a:xfrm>
            <a:off x="1064373" y="5372838"/>
            <a:ext cx="503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Empty Budget Creation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093CC-90E1-4A98-8763-F65AF0BD72E6}"/>
              </a:ext>
            </a:extLst>
          </p:cNvPr>
          <p:cNvSpPr txBox="1"/>
          <p:nvPr/>
        </p:nvSpPr>
        <p:spPr>
          <a:xfrm>
            <a:off x="6172198" y="5376209"/>
            <a:ext cx="487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Filled Payment Creation Window with Dropdown</a:t>
            </a:r>
          </a:p>
        </p:txBody>
      </p:sp>
    </p:spTree>
    <p:extLst>
      <p:ext uri="{BB962C8B-B14F-4D97-AF65-F5344CB8AC3E}">
        <p14:creationId xmlns:p14="http://schemas.microsoft.com/office/powerpoint/2010/main" val="376475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Modification and Deletion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15E444-6A41-4B75-AEED-D2F6E1976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4804"/>
          <a:stretch/>
        </p:blipFill>
        <p:spPr bwMode="auto">
          <a:xfrm>
            <a:off x="915940" y="1532466"/>
            <a:ext cx="5855240" cy="36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C6364-E9FA-41FE-83F6-E20E6413C4CB}"/>
              </a:ext>
            </a:extLst>
          </p:cNvPr>
          <p:cNvSpPr txBox="1"/>
          <p:nvPr/>
        </p:nvSpPr>
        <p:spPr>
          <a:xfrm>
            <a:off x="2222987" y="5143157"/>
            <a:ext cx="32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 Update Window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30153C-D905-4EB3-9FB7-64EA0277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1"/>
          <a:stretch/>
        </p:blipFill>
        <p:spPr bwMode="auto">
          <a:xfrm>
            <a:off x="6803201" y="2616737"/>
            <a:ext cx="4719932" cy="16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4A40D-42E5-42B1-A3FE-5EAE3F2F80B0}"/>
              </a:ext>
            </a:extLst>
          </p:cNvPr>
          <p:cNvSpPr txBox="1"/>
          <p:nvPr/>
        </p:nvSpPr>
        <p:spPr>
          <a:xfrm>
            <a:off x="7542594" y="4233484"/>
            <a:ext cx="32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Deletion Confirmation </a:t>
            </a:r>
          </a:p>
        </p:txBody>
      </p:sp>
    </p:spTree>
    <p:extLst>
      <p:ext uri="{BB962C8B-B14F-4D97-AF65-F5344CB8AC3E}">
        <p14:creationId xmlns:p14="http://schemas.microsoft.com/office/powerpoint/2010/main" val="129329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440</TotalTime>
  <Words>440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Expense Tracker</vt:lpstr>
      <vt:lpstr>Our Mission/What we aim to do</vt:lpstr>
      <vt:lpstr>Our Purpose</vt:lpstr>
      <vt:lpstr>Who are our Users?</vt:lpstr>
      <vt:lpstr>Our ERD</vt:lpstr>
      <vt:lpstr>How to use our product</vt:lpstr>
      <vt:lpstr>Home Page</vt:lpstr>
      <vt:lpstr>Creation</vt:lpstr>
      <vt:lpstr>Modification and Deletion</vt:lpstr>
      <vt:lpstr>How we used CRUD in our project</vt:lpstr>
      <vt:lpstr>How our program satisfies our 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Landen, Ben</dc:creator>
  <cp:lastModifiedBy>Andrew Littleton</cp:lastModifiedBy>
  <cp:revision>16</cp:revision>
  <dcterms:created xsi:type="dcterms:W3CDTF">2020-04-30T00:15:18Z</dcterms:created>
  <dcterms:modified xsi:type="dcterms:W3CDTF">2020-04-30T23:15:20Z</dcterms:modified>
</cp:coreProperties>
</file>