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Vending Machine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Littleton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4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Use of the Vending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37" y="2097088"/>
            <a:ext cx="5490615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Program is used to provide items to user 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Command line will tell the user how much money they have to spend and present the list of items</a:t>
            </a:r>
          </a:p>
          <a:p>
            <a:pPr lvl="1"/>
            <a:r>
              <a:rPr lang="en-US" dirty="0" smtClean="0"/>
              <a:t>It will then ask for the letter and number of the item they would like</a:t>
            </a:r>
          </a:p>
          <a:p>
            <a:pPr lvl="1"/>
            <a:r>
              <a:rPr lang="en-US" dirty="0" smtClean="0"/>
              <a:t>Once they have selected the item, the program will provide them the item and subtract the price of the item from the initial amount of money or their remaining balance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98" y="2246861"/>
            <a:ext cx="5964433" cy="3242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964587" y="563880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0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Utilizes Classes for each kind of item </a:t>
            </a:r>
          </a:p>
          <a:p>
            <a:r>
              <a:rPr lang="en-US" dirty="0" smtClean="0"/>
              <a:t>Different Objects are used as instances of each Class</a:t>
            </a:r>
          </a:p>
          <a:p>
            <a:r>
              <a:rPr lang="en-US" dirty="0" smtClean="0"/>
              <a:t>6 Classes for each row of the vending machine</a:t>
            </a:r>
          </a:p>
          <a:p>
            <a:r>
              <a:rPr lang="en-US" dirty="0" smtClean="0"/>
              <a:t>6 instantiated objects from each class to define items on each row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“Better Made BBQ Chips” is the instantiation of Class “Chips”</a:t>
            </a:r>
          </a:p>
          <a:p>
            <a:pPr lvl="2"/>
            <a:r>
              <a:rPr lang="en-US" dirty="0"/>
              <a:t>Chips </a:t>
            </a:r>
            <a:r>
              <a:rPr lang="en-US" dirty="0" err="1"/>
              <a:t>BetterMadeBBQ</a:t>
            </a:r>
            <a:r>
              <a:rPr lang="en-US" dirty="0"/>
              <a:t> = new Chips("Better Made BBQ", 1.50);</a:t>
            </a:r>
            <a:endParaRPr lang="en-US" dirty="0" smtClean="0"/>
          </a:p>
          <a:p>
            <a:pPr lvl="1"/>
            <a:r>
              <a:rPr lang="en-US" dirty="0" smtClean="0"/>
              <a:t>”</a:t>
            </a:r>
            <a:r>
              <a:rPr lang="en-US" dirty="0" err="1" smtClean="0"/>
              <a:t>Vernors</a:t>
            </a:r>
            <a:r>
              <a:rPr lang="en-US" dirty="0" smtClean="0"/>
              <a:t>” is the instantiation of the Class “Drinks”</a:t>
            </a:r>
          </a:p>
          <a:p>
            <a:pPr lvl="2"/>
            <a:r>
              <a:rPr lang="en-US" dirty="0"/>
              <a:t>Drinks </a:t>
            </a:r>
            <a:r>
              <a:rPr lang="en-US" dirty="0" err="1"/>
              <a:t>Vernors</a:t>
            </a:r>
            <a:r>
              <a:rPr lang="en-US" dirty="0"/>
              <a:t> = new Drinks("</a:t>
            </a:r>
            <a:r>
              <a:rPr lang="en-US" dirty="0" err="1"/>
              <a:t>Vernors</a:t>
            </a:r>
            <a:r>
              <a:rPr lang="en-US" dirty="0"/>
              <a:t>", 2.00);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32" y="260131"/>
            <a:ext cx="4457233" cy="3292366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2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machine vends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142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After the user enters a letter corresponding to a type of item (A in this example), the program will:</a:t>
            </a:r>
          </a:p>
          <a:p>
            <a:pPr lvl="1"/>
            <a:r>
              <a:rPr lang="en-US" dirty="0" smtClean="0"/>
              <a:t>Ask for the number of the item to send to the </a:t>
            </a:r>
            <a:r>
              <a:rPr lang="en-US" dirty="0" err="1" smtClean="0"/>
              <a:t>vendChips</a:t>
            </a:r>
            <a:r>
              <a:rPr lang="en-US" dirty="0" smtClean="0"/>
              <a:t> method as a parameter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vendChips</a:t>
            </a:r>
            <a:r>
              <a:rPr lang="en-US" dirty="0" smtClean="0"/>
              <a:t> method will take the n </a:t>
            </a:r>
            <a:r>
              <a:rPr lang="mr-IN" dirty="0" smtClean="0"/>
              <a:t>–</a:t>
            </a:r>
            <a:r>
              <a:rPr lang="en-US" dirty="0" smtClean="0"/>
              <a:t> 1 parameter and use that as the position in the item’s array that will be returned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vendChips</a:t>
            </a:r>
            <a:r>
              <a:rPr lang="en-US" dirty="0" smtClean="0"/>
              <a:t> method:</a:t>
            </a:r>
          </a:p>
          <a:p>
            <a:pPr lvl="2"/>
            <a:r>
              <a:rPr lang="en-US" dirty="0" smtClean="0"/>
              <a:t>Declares and instantiates all the objects (items) to be used in the machine</a:t>
            </a:r>
          </a:p>
          <a:p>
            <a:pPr lvl="2"/>
            <a:r>
              <a:rPr lang="en-US" dirty="0" smtClean="0"/>
              <a:t>Declares the array to store the objects (items)</a:t>
            </a:r>
          </a:p>
          <a:p>
            <a:pPr lvl="2"/>
            <a:r>
              <a:rPr lang="en-US" dirty="0" smtClean="0"/>
              <a:t>Checks to see if the item number to user entered is within the length of the array</a:t>
            </a:r>
          </a:p>
          <a:p>
            <a:pPr lvl="2"/>
            <a:r>
              <a:rPr lang="en-US" dirty="0" smtClean="0"/>
              <a:t>Checks to see if the user has enough money to buy the item from the called method</a:t>
            </a:r>
          </a:p>
          <a:p>
            <a:pPr lvl="2"/>
            <a:r>
              <a:rPr lang="en-US" dirty="0" smtClean="0"/>
              <a:t>Returns the item the user requested from the aforementioned array </a:t>
            </a:r>
          </a:p>
          <a:p>
            <a:pPr lvl="1"/>
            <a:r>
              <a:rPr lang="en-US" dirty="0" smtClean="0"/>
              <a:t>The conditional in main:</a:t>
            </a:r>
          </a:p>
          <a:p>
            <a:pPr lvl="2"/>
            <a:r>
              <a:rPr lang="en-US" dirty="0" smtClean="0"/>
              <a:t>Prints the item from the called method </a:t>
            </a:r>
          </a:p>
          <a:p>
            <a:pPr lvl="2"/>
            <a:r>
              <a:rPr lang="en-US" dirty="0" smtClean="0"/>
              <a:t>Subtracts the price of the returned item from the money (the remaining money after multiple loops)</a:t>
            </a:r>
          </a:p>
          <a:p>
            <a:pPr lvl="2"/>
            <a:r>
              <a:rPr lang="en-US" dirty="0" smtClean="0"/>
              <a:t>Prints the amount of money left</a:t>
            </a:r>
          </a:p>
        </p:txBody>
      </p:sp>
    </p:spTree>
    <p:extLst>
      <p:ext uri="{BB962C8B-B14F-4D97-AF65-F5344CB8AC3E}">
        <p14:creationId xmlns:p14="http://schemas.microsoft.com/office/powerpoint/2010/main" val="12149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11/27: User Menu done and prompt set, Classes and Objects created</a:t>
            </a:r>
          </a:p>
          <a:p>
            <a:r>
              <a:rPr lang="en-US" dirty="0" smtClean="0"/>
              <a:t>11/29: Completed a test ”</a:t>
            </a:r>
            <a:r>
              <a:rPr lang="en-US" dirty="0" err="1" smtClean="0"/>
              <a:t>vendItem</a:t>
            </a:r>
            <a:r>
              <a:rPr lang="en-US" dirty="0" smtClean="0"/>
              <a:t>” method to confirm procedure worked</a:t>
            </a:r>
          </a:p>
          <a:p>
            <a:r>
              <a:rPr lang="en-US" dirty="0" smtClean="0"/>
              <a:t>12/2: Program compiles and runs with minor bugs </a:t>
            </a:r>
          </a:p>
          <a:p>
            <a:r>
              <a:rPr lang="en-US" dirty="0" smtClean="0"/>
              <a:t>12/4: Program completed to work as intended (Vends item, lowers amount of money, and breaks once the remaining balance is below $0.50)</a:t>
            </a:r>
          </a:p>
          <a:p>
            <a:r>
              <a:rPr lang="en-US" dirty="0" smtClean="0"/>
              <a:t>12/5: Added small features to enhance and make program more realistic:</a:t>
            </a:r>
          </a:p>
          <a:p>
            <a:pPr lvl="1"/>
            <a:r>
              <a:rPr lang="en-US" dirty="0" smtClean="0"/>
              <a:t>Balance checker in methods to prevent </a:t>
            </a:r>
            <a:r>
              <a:rPr lang="en-US" dirty="0"/>
              <a:t>n</a:t>
            </a:r>
            <a:r>
              <a:rPr lang="en-US" dirty="0" smtClean="0"/>
              <a:t>egative balance</a:t>
            </a:r>
          </a:p>
          <a:p>
            <a:pPr lvl="1"/>
            <a:r>
              <a:rPr lang="en-US" dirty="0" smtClean="0"/>
              <a:t>Methods check to see if user entered value that is larger than the size of array and reports if it 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Items at end of the array list threw out of bounds exception</a:t>
            </a:r>
          </a:p>
          <a:p>
            <a:r>
              <a:rPr lang="en-US" dirty="0" smtClean="0"/>
              <a:t>After checking for insufficient funds to buy an item, program throws </a:t>
            </a:r>
            <a:r>
              <a:rPr lang="en-US" dirty="0" err="1" smtClean="0"/>
              <a:t>nullPointerException</a:t>
            </a:r>
            <a:endParaRPr lang="en-US" dirty="0" smtClean="0"/>
          </a:p>
          <a:p>
            <a:r>
              <a:rPr lang="en-US" dirty="0" smtClean="0"/>
              <a:t>Certain lines are showing extra tabs on different computers</a:t>
            </a:r>
          </a:p>
          <a:p>
            <a:r>
              <a:rPr lang="en-US" dirty="0" smtClean="0"/>
              <a:t>Methods, other than </a:t>
            </a:r>
            <a:r>
              <a:rPr lang="en-US" dirty="0" err="1" smtClean="0"/>
              <a:t>vendChips</a:t>
            </a:r>
            <a:r>
              <a:rPr lang="en-US" dirty="0" smtClean="0"/>
              <a:t>, returned null when called</a:t>
            </a:r>
          </a:p>
          <a:p>
            <a:pPr lvl="1"/>
            <a:r>
              <a:rPr lang="en-US" dirty="0" smtClean="0"/>
              <a:t>Switched variable names in constructor in the other classes to fix problem</a:t>
            </a:r>
          </a:p>
          <a:p>
            <a:r>
              <a:rPr lang="en-US" dirty="0" smtClean="0"/>
              <a:t>Printed item list needed to be corrected to line up</a:t>
            </a:r>
          </a:p>
          <a:p>
            <a:pPr lvl="1"/>
            <a:r>
              <a:rPr lang="en-US" dirty="0" smtClean="0"/>
              <a:t>Modified the number of tabs between each printed word</a:t>
            </a:r>
          </a:p>
          <a:p>
            <a:r>
              <a:rPr lang="en-US" dirty="0" smtClean="0"/>
              <a:t>Objects being created in methods weren’t having names and prices declared</a:t>
            </a:r>
          </a:p>
          <a:p>
            <a:pPr lvl="1"/>
            <a:r>
              <a:rPr lang="en-US" dirty="0" smtClean="0"/>
              <a:t>Changed lines to standard object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4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1618</TotalTime>
  <Words>555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Mangal</vt:lpstr>
      <vt:lpstr>Trebuchet MS</vt:lpstr>
      <vt:lpstr>Tw Cen MT</vt:lpstr>
      <vt:lpstr>Arial</vt:lpstr>
      <vt:lpstr>Circuit</vt:lpstr>
      <vt:lpstr>Vending Machine Program</vt:lpstr>
      <vt:lpstr>Intended Use of the Vending Machine</vt:lpstr>
      <vt:lpstr>Object Oriented Structure</vt:lpstr>
      <vt:lpstr>How the machine vends items</vt:lpstr>
      <vt:lpstr>Update History</vt:lpstr>
      <vt:lpstr>Bugs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 Program</dc:title>
  <dc:creator>Andrew Littleton</dc:creator>
  <cp:lastModifiedBy>Andrew Littleton</cp:lastModifiedBy>
  <cp:revision>26</cp:revision>
  <dcterms:created xsi:type="dcterms:W3CDTF">2016-12-05T03:23:48Z</dcterms:created>
  <dcterms:modified xsi:type="dcterms:W3CDTF">2016-12-06T06:22:34Z</dcterms:modified>
</cp:coreProperties>
</file>