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0699D82-4508-411A-A92E-B87ADA0525C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D7BEEE6-52CD-4D30-A32C-68F37D88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8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9D82-4508-411A-A92E-B87ADA0525C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EEE6-52CD-4D30-A32C-68F37D88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30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9D82-4508-411A-A92E-B87ADA0525C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EEE6-52CD-4D30-A32C-68F37D88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75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9D82-4508-411A-A92E-B87ADA0525C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EEE6-52CD-4D30-A32C-68F37D882F5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6512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9D82-4508-411A-A92E-B87ADA0525C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EEE6-52CD-4D30-A32C-68F37D88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49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9D82-4508-411A-A92E-B87ADA0525C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EEE6-52CD-4D30-A32C-68F37D88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441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9D82-4508-411A-A92E-B87ADA0525C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EEE6-52CD-4D30-A32C-68F37D88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64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9D82-4508-411A-A92E-B87ADA0525C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EEE6-52CD-4D30-A32C-68F37D88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30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9D82-4508-411A-A92E-B87ADA0525C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EEE6-52CD-4D30-A32C-68F37D88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40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9D82-4508-411A-A92E-B87ADA0525C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EEE6-52CD-4D30-A32C-68F37D88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93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9D82-4508-411A-A92E-B87ADA0525C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EEE6-52CD-4D30-A32C-68F37D88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5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9D82-4508-411A-A92E-B87ADA0525C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EEE6-52CD-4D30-A32C-68F37D88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91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9D82-4508-411A-A92E-B87ADA0525C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EEE6-52CD-4D30-A32C-68F37D88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42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9D82-4508-411A-A92E-B87ADA0525C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EEE6-52CD-4D30-A32C-68F37D88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53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9D82-4508-411A-A92E-B87ADA0525C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EEE6-52CD-4D30-A32C-68F37D88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1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9D82-4508-411A-A92E-B87ADA0525C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EEE6-52CD-4D30-A32C-68F37D88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23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9D82-4508-411A-A92E-B87ADA0525C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EEE6-52CD-4D30-A32C-68F37D88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4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99D82-4508-411A-A92E-B87ADA0525C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BEEE6-52CD-4D30-A32C-68F37D88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282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8963-66B5-4F79-9AAC-A11A0811D2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eLoan Project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EAF3C-9836-40A0-8CEF-415D0753FC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eLoan Project Team</a:t>
            </a:r>
          </a:p>
        </p:txBody>
      </p:sp>
    </p:spTree>
    <p:extLst>
      <p:ext uri="{BB962C8B-B14F-4D97-AF65-F5344CB8AC3E}">
        <p14:creationId xmlns:p14="http://schemas.microsoft.com/office/powerpoint/2010/main" val="1999852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51395-F802-4184-B4A2-0EC46E797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67977"/>
          </a:xfrm>
        </p:spPr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76D4B-77BB-4826-9A33-DF92B95E4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WebApp for users to apply for a loan, and for e-Loan to service existing customers. A complete web solution for lending companies to acquire new customers and service them without any brick-and-mortar stores.</a:t>
            </a:r>
          </a:p>
        </p:txBody>
      </p:sp>
    </p:spTree>
    <p:extLst>
      <p:ext uri="{BB962C8B-B14F-4D97-AF65-F5344CB8AC3E}">
        <p14:creationId xmlns:p14="http://schemas.microsoft.com/office/powerpoint/2010/main" val="3551686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4FD72-67D5-454E-BAEB-B81885186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Specs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22705-74E5-4C11-9778-43013B097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Application</a:t>
            </a:r>
          </a:p>
          <a:p>
            <a:r>
              <a:rPr lang="en-US" dirty="0"/>
              <a:t>Design Flow</a:t>
            </a:r>
          </a:p>
          <a:p>
            <a:pPr lvl="1"/>
            <a:r>
              <a:rPr lang="en-US" dirty="0"/>
              <a:t>Login page allowed for profile authentication or account creation</a:t>
            </a:r>
          </a:p>
          <a:p>
            <a:pPr lvl="1"/>
            <a:r>
              <a:rPr lang="en-US" dirty="0"/>
              <a:t>Profile Page allowed for view of account information, current loan information, and provided the ability to apply for a loan</a:t>
            </a:r>
          </a:p>
          <a:p>
            <a:pPr lvl="1"/>
            <a:r>
              <a:rPr lang="en-US" dirty="0"/>
              <a:t>Loan Pages allowed for loans to be managed/updated as well as applied for</a:t>
            </a:r>
          </a:p>
        </p:txBody>
      </p:sp>
    </p:spTree>
    <p:extLst>
      <p:ext uri="{BB962C8B-B14F-4D97-AF65-F5344CB8AC3E}">
        <p14:creationId xmlns:p14="http://schemas.microsoft.com/office/powerpoint/2010/main" val="2385484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A1FF3-EB3F-405C-AAA8-55615E78E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Specs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792DF-73A0-4B1D-9E2F-29D1D64CA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built using</a:t>
            </a:r>
          </a:p>
          <a:p>
            <a:pPr lvl="1"/>
            <a:r>
              <a:rPr lang="en-US" dirty="0"/>
              <a:t>MVC Architecture</a:t>
            </a:r>
          </a:p>
          <a:p>
            <a:pPr lvl="1"/>
            <a:r>
              <a:rPr lang="en-US" dirty="0"/>
              <a:t>Entity Framework Core for DB interaction</a:t>
            </a:r>
          </a:p>
          <a:p>
            <a:pPr lvl="1"/>
            <a:r>
              <a:rPr lang="en-US" dirty="0"/>
              <a:t>CRUD</a:t>
            </a:r>
          </a:p>
          <a:p>
            <a:pPr lvl="1"/>
            <a:r>
              <a:rPr lang="en-US" dirty="0"/>
              <a:t>C# and ASP.NET</a:t>
            </a:r>
          </a:p>
        </p:txBody>
      </p:sp>
    </p:spTree>
    <p:extLst>
      <p:ext uri="{BB962C8B-B14F-4D97-AF65-F5344CB8AC3E}">
        <p14:creationId xmlns:p14="http://schemas.microsoft.com/office/powerpoint/2010/main" val="3791917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AC1EA-0CA9-4D0F-863F-41212B86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06342-275C-46CC-AA5C-7C93C2561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Discussion Points:</a:t>
            </a:r>
          </a:p>
          <a:p>
            <a:pPr lvl="1"/>
            <a:r>
              <a:rPr lang="en-US" dirty="0"/>
              <a:t>Project management</a:t>
            </a:r>
          </a:p>
          <a:p>
            <a:pPr lvl="1"/>
            <a:r>
              <a:rPr lang="en-US" dirty="0"/>
              <a:t>Programming Timeline</a:t>
            </a:r>
          </a:p>
          <a:p>
            <a:pPr lvl="1"/>
            <a:r>
              <a:rPr lang="en-US" dirty="0"/>
              <a:t>Material Understanding</a:t>
            </a:r>
          </a:p>
        </p:txBody>
      </p:sp>
    </p:spTree>
    <p:extLst>
      <p:ext uri="{BB962C8B-B14F-4D97-AF65-F5344CB8AC3E}">
        <p14:creationId xmlns:p14="http://schemas.microsoft.com/office/powerpoint/2010/main" val="18500984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</TotalTime>
  <Words>124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eLoan Project</vt:lpstr>
      <vt:lpstr>Abstract</vt:lpstr>
      <vt:lpstr>Functional Specs</vt:lpstr>
      <vt:lpstr>Technical Specs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eLoan Project</dc:title>
  <dc:creator>Littleton, Andrew</dc:creator>
  <cp:lastModifiedBy>Littleton, Andrew</cp:lastModifiedBy>
  <cp:revision>7</cp:revision>
  <dcterms:created xsi:type="dcterms:W3CDTF">2020-12-05T02:06:27Z</dcterms:created>
  <dcterms:modified xsi:type="dcterms:W3CDTF">2020-12-05T02:17:26Z</dcterms:modified>
</cp:coreProperties>
</file>