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0" r:id="rId2"/>
    <p:sldMasterId id="2147483714" r:id="rId3"/>
  </p:sldMasterIdLst>
  <p:notesMasterIdLst>
    <p:notesMasterId r:id="rId17"/>
  </p:notesMasterIdLst>
  <p:sldIdLst>
    <p:sldId id="310" r:id="rId4"/>
    <p:sldId id="578" r:id="rId5"/>
    <p:sldId id="519" r:id="rId6"/>
    <p:sldId id="580" r:id="rId7"/>
    <p:sldId id="579" r:id="rId8"/>
    <p:sldId id="582" r:id="rId9"/>
    <p:sldId id="583" r:id="rId10"/>
    <p:sldId id="584" r:id="rId11"/>
    <p:sldId id="585" r:id="rId12"/>
    <p:sldId id="587" r:id="rId13"/>
    <p:sldId id="588" r:id="rId14"/>
    <p:sldId id="592" r:id="rId15"/>
    <p:sldId id="590" r:id="rId16"/>
  </p:sldIdLst>
  <p:sldSz cx="9144000" cy="5143500" type="screen16x9"/>
  <p:notesSz cx="6858000" cy="9144000"/>
  <p:defaultTextStyle>
    <a:defPPr>
      <a:defRPr lang="zh-CN"/>
    </a:defPPr>
    <a:lvl1pPr marL="0" algn="l" defTabSz="685520" rtl="0" eaLnBrk="1" latinLnBrk="0" hangingPunct="1">
      <a:defRPr sz="1300" kern="1200">
        <a:solidFill>
          <a:schemeClr val="tx1"/>
        </a:solidFill>
        <a:latin typeface="+mn-lt"/>
        <a:ea typeface="+mn-ea"/>
        <a:cs typeface="+mn-cs"/>
      </a:defRPr>
    </a:lvl1pPr>
    <a:lvl2pPr marL="342761" algn="l" defTabSz="685520" rtl="0" eaLnBrk="1" latinLnBrk="0" hangingPunct="1">
      <a:defRPr sz="1300" kern="1200">
        <a:solidFill>
          <a:schemeClr val="tx1"/>
        </a:solidFill>
        <a:latin typeface="+mn-lt"/>
        <a:ea typeface="+mn-ea"/>
        <a:cs typeface="+mn-cs"/>
      </a:defRPr>
    </a:lvl2pPr>
    <a:lvl3pPr marL="685520" algn="l" defTabSz="685520" rtl="0" eaLnBrk="1" latinLnBrk="0" hangingPunct="1">
      <a:defRPr sz="1300" kern="1200">
        <a:solidFill>
          <a:schemeClr val="tx1"/>
        </a:solidFill>
        <a:latin typeface="+mn-lt"/>
        <a:ea typeface="+mn-ea"/>
        <a:cs typeface="+mn-cs"/>
      </a:defRPr>
    </a:lvl3pPr>
    <a:lvl4pPr marL="1028280" algn="l" defTabSz="685520" rtl="0" eaLnBrk="1" latinLnBrk="0" hangingPunct="1">
      <a:defRPr sz="1300" kern="1200">
        <a:solidFill>
          <a:schemeClr val="tx1"/>
        </a:solidFill>
        <a:latin typeface="+mn-lt"/>
        <a:ea typeface="+mn-ea"/>
        <a:cs typeface="+mn-cs"/>
      </a:defRPr>
    </a:lvl4pPr>
    <a:lvl5pPr marL="1371040" algn="l" defTabSz="685520" rtl="0" eaLnBrk="1" latinLnBrk="0" hangingPunct="1">
      <a:defRPr sz="1300" kern="1200">
        <a:solidFill>
          <a:schemeClr val="tx1"/>
        </a:solidFill>
        <a:latin typeface="+mn-lt"/>
        <a:ea typeface="+mn-ea"/>
        <a:cs typeface="+mn-cs"/>
      </a:defRPr>
    </a:lvl5pPr>
    <a:lvl6pPr marL="1713800" algn="l" defTabSz="685520" rtl="0" eaLnBrk="1" latinLnBrk="0" hangingPunct="1">
      <a:defRPr sz="1300" kern="1200">
        <a:solidFill>
          <a:schemeClr val="tx1"/>
        </a:solidFill>
        <a:latin typeface="+mn-lt"/>
        <a:ea typeface="+mn-ea"/>
        <a:cs typeface="+mn-cs"/>
      </a:defRPr>
    </a:lvl6pPr>
    <a:lvl7pPr marL="2056560" algn="l" defTabSz="685520" rtl="0" eaLnBrk="1" latinLnBrk="0" hangingPunct="1">
      <a:defRPr sz="1300" kern="1200">
        <a:solidFill>
          <a:schemeClr val="tx1"/>
        </a:solidFill>
        <a:latin typeface="+mn-lt"/>
        <a:ea typeface="+mn-ea"/>
        <a:cs typeface="+mn-cs"/>
      </a:defRPr>
    </a:lvl7pPr>
    <a:lvl8pPr marL="2399320" algn="l" defTabSz="685520" rtl="0" eaLnBrk="1" latinLnBrk="0" hangingPunct="1">
      <a:defRPr sz="1300" kern="1200">
        <a:solidFill>
          <a:schemeClr val="tx1"/>
        </a:solidFill>
        <a:latin typeface="+mn-lt"/>
        <a:ea typeface="+mn-ea"/>
        <a:cs typeface="+mn-cs"/>
      </a:defRPr>
    </a:lvl8pPr>
    <a:lvl9pPr marL="2742079" algn="l" defTabSz="685520"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60"/>
    <a:srgbClr val="FF33CC"/>
    <a:srgbClr val="FFFF00"/>
    <a:srgbClr val="6C92C0"/>
    <a:srgbClr val="FF9900"/>
    <a:srgbClr val="FD8603"/>
    <a:srgbClr val="6666FF"/>
    <a:srgbClr val="6600CC"/>
    <a:srgbClr val="CCC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279" autoAdjust="0"/>
    <p:restoredTop sz="79558" autoAdjust="0"/>
  </p:normalViewPr>
  <p:slideViewPr>
    <p:cSldViewPr snapToGrid="0" showGuides="1">
      <p:cViewPr varScale="1">
        <p:scale>
          <a:sx n="64" d="100"/>
          <a:sy n="64" d="100"/>
        </p:scale>
        <p:origin x="66" y="300"/>
      </p:cViewPr>
      <p:guideLst>
        <p:guide orient="horz" pos="2160"/>
        <p:guide pos="3840"/>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pPr/>
              <a:t>2018/9/12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pPr/>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685520" rtl="0" eaLnBrk="1" latinLnBrk="0" hangingPunct="1">
      <a:defRPr sz="900" kern="1200">
        <a:solidFill>
          <a:schemeClr val="tx1"/>
        </a:solidFill>
        <a:latin typeface="+mn-lt"/>
        <a:ea typeface="+mn-ea"/>
        <a:cs typeface="+mn-cs"/>
      </a:defRPr>
    </a:lvl1pPr>
    <a:lvl2pPr marL="342761" algn="l" defTabSz="685520" rtl="0" eaLnBrk="1" latinLnBrk="0" hangingPunct="1">
      <a:defRPr sz="900" kern="1200">
        <a:solidFill>
          <a:schemeClr val="tx1"/>
        </a:solidFill>
        <a:latin typeface="+mn-lt"/>
        <a:ea typeface="+mn-ea"/>
        <a:cs typeface="+mn-cs"/>
      </a:defRPr>
    </a:lvl2pPr>
    <a:lvl3pPr marL="685520" algn="l" defTabSz="685520" rtl="0" eaLnBrk="1" latinLnBrk="0" hangingPunct="1">
      <a:defRPr sz="900" kern="1200">
        <a:solidFill>
          <a:schemeClr val="tx1"/>
        </a:solidFill>
        <a:latin typeface="+mn-lt"/>
        <a:ea typeface="+mn-ea"/>
        <a:cs typeface="+mn-cs"/>
      </a:defRPr>
    </a:lvl3pPr>
    <a:lvl4pPr marL="1028280" algn="l" defTabSz="685520" rtl="0" eaLnBrk="1" latinLnBrk="0" hangingPunct="1">
      <a:defRPr sz="900" kern="1200">
        <a:solidFill>
          <a:schemeClr val="tx1"/>
        </a:solidFill>
        <a:latin typeface="+mn-lt"/>
        <a:ea typeface="+mn-ea"/>
        <a:cs typeface="+mn-cs"/>
      </a:defRPr>
    </a:lvl4pPr>
    <a:lvl5pPr marL="1371040" algn="l" defTabSz="685520" rtl="0" eaLnBrk="1" latinLnBrk="0" hangingPunct="1">
      <a:defRPr sz="900" kern="1200">
        <a:solidFill>
          <a:schemeClr val="tx1"/>
        </a:solidFill>
        <a:latin typeface="+mn-lt"/>
        <a:ea typeface="+mn-ea"/>
        <a:cs typeface="+mn-cs"/>
      </a:defRPr>
    </a:lvl5pPr>
    <a:lvl6pPr marL="1713800" algn="l" defTabSz="685520" rtl="0" eaLnBrk="1" latinLnBrk="0" hangingPunct="1">
      <a:defRPr sz="900" kern="1200">
        <a:solidFill>
          <a:schemeClr val="tx1"/>
        </a:solidFill>
        <a:latin typeface="+mn-lt"/>
        <a:ea typeface="+mn-ea"/>
        <a:cs typeface="+mn-cs"/>
      </a:defRPr>
    </a:lvl6pPr>
    <a:lvl7pPr marL="2056560" algn="l" defTabSz="685520" rtl="0" eaLnBrk="1" latinLnBrk="0" hangingPunct="1">
      <a:defRPr sz="900" kern="1200">
        <a:solidFill>
          <a:schemeClr val="tx1"/>
        </a:solidFill>
        <a:latin typeface="+mn-lt"/>
        <a:ea typeface="+mn-ea"/>
        <a:cs typeface="+mn-cs"/>
      </a:defRPr>
    </a:lvl7pPr>
    <a:lvl8pPr marL="2399320" algn="l" defTabSz="685520" rtl="0" eaLnBrk="1" latinLnBrk="0" hangingPunct="1">
      <a:defRPr sz="900" kern="1200">
        <a:solidFill>
          <a:schemeClr val="tx1"/>
        </a:solidFill>
        <a:latin typeface="+mn-lt"/>
        <a:ea typeface="+mn-ea"/>
        <a:cs typeface="+mn-cs"/>
      </a:defRPr>
    </a:lvl8pPr>
    <a:lvl9pPr marL="2742079" algn="l" defTabSz="68552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1</a:t>
            </a:fld>
            <a:endParaRPr lang="zh-CN" altLang="en-US"/>
          </a:p>
        </p:txBody>
      </p:sp>
    </p:spTree>
    <p:extLst>
      <p:ext uri="{BB962C8B-B14F-4D97-AF65-F5344CB8AC3E}">
        <p14:creationId xmlns:p14="http://schemas.microsoft.com/office/powerpoint/2010/main" val="48688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10</a:t>
            </a:fld>
            <a:endParaRPr lang="zh-CN" altLang="en-US"/>
          </a:p>
        </p:txBody>
      </p:sp>
    </p:spTree>
    <p:extLst>
      <p:ext uri="{BB962C8B-B14F-4D97-AF65-F5344CB8AC3E}">
        <p14:creationId xmlns:p14="http://schemas.microsoft.com/office/powerpoint/2010/main" val="252336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z="400"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13</a:t>
            </a:fld>
            <a:endParaRPr lang="zh-CN" altLang="en-US" dirty="0">
              <a:latin typeface="Calibri" pitchFamily="34" charset="0"/>
            </a:endParaRPr>
          </a:p>
        </p:txBody>
      </p:sp>
    </p:spTree>
    <p:extLst>
      <p:ext uri="{BB962C8B-B14F-4D97-AF65-F5344CB8AC3E}">
        <p14:creationId xmlns:p14="http://schemas.microsoft.com/office/powerpoint/2010/main" val="214848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761" indent="0" algn="ctr">
              <a:buNone/>
              <a:defRPr sz="1500"/>
            </a:lvl2pPr>
            <a:lvl3pPr marL="685520" indent="0" algn="ctr">
              <a:buNone/>
              <a:defRPr sz="1300"/>
            </a:lvl3pPr>
            <a:lvl4pPr marL="1028280" indent="0" algn="ctr">
              <a:buNone/>
              <a:defRPr sz="1200"/>
            </a:lvl4pPr>
            <a:lvl5pPr marL="1371040" indent="0" algn="ctr">
              <a:buNone/>
              <a:defRPr sz="1200"/>
            </a:lvl5pPr>
            <a:lvl6pPr marL="1713800" indent="0" algn="ctr">
              <a:buNone/>
              <a:defRPr sz="1200"/>
            </a:lvl6pPr>
            <a:lvl7pPr marL="2056560" indent="0" algn="ctr">
              <a:buNone/>
              <a:defRPr sz="1200"/>
            </a:lvl7pPr>
            <a:lvl8pPr marL="2399320" indent="0" algn="ctr">
              <a:buNone/>
              <a:defRPr sz="1200"/>
            </a:lvl8pPr>
            <a:lvl9pPr marL="2742079"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pPr/>
              <a:t>2018/9/12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pPr/>
              <a:t>2018/9/12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273846"/>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3" y="273846"/>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pPr/>
              <a:t>2018/9/12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865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657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877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3"/>
            <a:ext cx="7772400" cy="1102519"/>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002" indent="0" algn="ctr">
              <a:buNone/>
              <a:defRPr>
                <a:solidFill>
                  <a:schemeClr val="tx1">
                    <a:tint val="75000"/>
                  </a:schemeClr>
                </a:solidFill>
              </a:defRPr>
            </a:lvl2pPr>
            <a:lvl3pPr marL="914005" indent="0" algn="ctr">
              <a:buNone/>
              <a:defRPr>
                <a:solidFill>
                  <a:schemeClr val="tx1">
                    <a:tint val="75000"/>
                  </a:schemeClr>
                </a:solidFill>
              </a:defRPr>
            </a:lvl3pPr>
            <a:lvl4pPr marL="1371006" indent="0" algn="ctr">
              <a:buNone/>
              <a:defRPr>
                <a:solidFill>
                  <a:schemeClr val="tx1">
                    <a:tint val="75000"/>
                  </a:schemeClr>
                </a:solidFill>
              </a:defRPr>
            </a:lvl4pPr>
            <a:lvl5pPr marL="1828008" indent="0" algn="ctr">
              <a:buNone/>
              <a:defRPr>
                <a:solidFill>
                  <a:schemeClr val="tx1">
                    <a:tint val="75000"/>
                  </a:schemeClr>
                </a:solidFill>
              </a:defRPr>
            </a:lvl5pPr>
            <a:lvl6pPr marL="2285010" indent="0" algn="ctr">
              <a:buNone/>
              <a:defRPr>
                <a:solidFill>
                  <a:schemeClr val="tx1">
                    <a:tint val="75000"/>
                  </a:schemeClr>
                </a:solidFill>
              </a:defRPr>
            </a:lvl6pPr>
            <a:lvl7pPr marL="2742011" indent="0" algn="ctr">
              <a:buNone/>
              <a:defRPr>
                <a:solidFill>
                  <a:schemeClr val="tx1">
                    <a:tint val="75000"/>
                  </a:schemeClr>
                </a:solidFill>
              </a:defRPr>
            </a:lvl7pPr>
            <a:lvl8pPr marL="3199013" indent="0" algn="ctr">
              <a:buNone/>
              <a:defRPr>
                <a:solidFill>
                  <a:schemeClr val="tx1">
                    <a:tint val="75000"/>
                  </a:schemeClr>
                </a:solidFill>
              </a:defRPr>
            </a:lvl8pPr>
            <a:lvl9pPr marL="3656015" indent="0" algn="ctr">
              <a:buNone/>
              <a:defRPr>
                <a:solidFill>
                  <a:schemeClr val="tx1">
                    <a:tint val="75000"/>
                  </a:schemeClr>
                </a:solidFill>
              </a:defRPr>
            </a:lvl9pPr>
          </a:lstStyle>
          <a:p>
            <a:r>
              <a:rPr kumimoji="1" lang="zh-CN" altLang="en-US"/>
              <a:t>单击以编辑母版副标题样式</a:t>
            </a:r>
          </a:p>
        </p:txBody>
      </p:sp>
      <p:sp>
        <p:nvSpPr>
          <p:cNvPr id="4" name="日期占位符 3"/>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6" name="幻灯片编号占位符 5"/>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2913000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6" name="幻灯片编号占位符 5"/>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3855047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9"/>
            <a:ext cx="7772400" cy="1021556"/>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002" indent="0">
              <a:buNone/>
              <a:defRPr sz="1800">
                <a:solidFill>
                  <a:schemeClr val="tx1">
                    <a:tint val="75000"/>
                  </a:schemeClr>
                </a:solidFill>
              </a:defRPr>
            </a:lvl2pPr>
            <a:lvl3pPr marL="914005" indent="0">
              <a:buNone/>
              <a:defRPr sz="1600">
                <a:solidFill>
                  <a:schemeClr val="tx1">
                    <a:tint val="75000"/>
                  </a:schemeClr>
                </a:solidFill>
              </a:defRPr>
            </a:lvl3pPr>
            <a:lvl4pPr marL="1371006" indent="0">
              <a:buNone/>
              <a:defRPr sz="1400">
                <a:solidFill>
                  <a:schemeClr val="tx1">
                    <a:tint val="75000"/>
                  </a:schemeClr>
                </a:solidFill>
              </a:defRPr>
            </a:lvl4pPr>
            <a:lvl5pPr marL="1828008" indent="0">
              <a:buNone/>
              <a:defRPr sz="1400">
                <a:solidFill>
                  <a:schemeClr val="tx1">
                    <a:tint val="75000"/>
                  </a:schemeClr>
                </a:solidFill>
              </a:defRPr>
            </a:lvl5pPr>
            <a:lvl6pPr marL="2285010" indent="0">
              <a:buNone/>
              <a:defRPr sz="1400">
                <a:solidFill>
                  <a:schemeClr val="tx1">
                    <a:tint val="75000"/>
                  </a:schemeClr>
                </a:solidFill>
              </a:defRPr>
            </a:lvl6pPr>
            <a:lvl7pPr marL="2742011" indent="0">
              <a:buNone/>
              <a:defRPr sz="1400">
                <a:solidFill>
                  <a:schemeClr val="tx1">
                    <a:tint val="75000"/>
                  </a:schemeClr>
                </a:solidFill>
              </a:defRPr>
            </a:lvl7pPr>
            <a:lvl8pPr marL="3199013" indent="0">
              <a:buNone/>
              <a:defRPr sz="1400">
                <a:solidFill>
                  <a:schemeClr val="tx1">
                    <a:tint val="75000"/>
                  </a:schemeClr>
                </a:solidFill>
              </a:defRPr>
            </a:lvl8pPr>
            <a:lvl9pPr marL="3656015" indent="0">
              <a:buNone/>
              <a:defRPr sz="1400">
                <a:solidFill>
                  <a:schemeClr val="tx1">
                    <a:tint val="75000"/>
                  </a:schemeClr>
                </a:solidFill>
              </a:defRPr>
            </a:lvl9pPr>
          </a:lstStyle>
          <a:p>
            <a:pPr lvl="0"/>
            <a:r>
              <a:rPr kumimoji="1" lang="zh-CN" altLang="en-US"/>
              <a:t>编辑母版文本样式</a:t>
            </a:r>
          </a:p>
        </p:txBody>
      </p:sp>
      <p:sp>
        <p:nvSpPr>
          <p:cNvPr id="4" name="日期占位符 3"/>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6" name="幻灯片编号占位符 5"/>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2647189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7" name="幻灯片编号占位符 6"/>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1677032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151338"/>
            <a:ext cx="4040188" cy="479822"/>
          </a:xfrm>
        </p:spPr>
        <p:txBody>
          <a:bodyPr anchor="b"/>
          <a:lstStyle>
            <a:lvl1pPr marL="0" indent="0">
              <a:buNone/>
              <a:defRPr sz="2400" b="1"/>
            </a:lvl1pPr>
            <a:lvl2pPr marL="457002" indent="0">
              <a:buNone/>
              <a:defRPr sz="2000" b="1"/>
            </a:lvl2pPr>
            <a:lvl3pPr marL="914005" indent="0">
              <a:buNone/>
              <a:defRPr sz="1800" b="1"/>
            </a:lvl3pPr>
            <a:lvl4pPr marL="1371006"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5" indent="0">
              <a:buNone/>
              <a:defRPr sz="1600" b="1"/>
            </a:lvl9pPr>
          </a:lstStyle>
          <a:p>
            <a:pPr lvl="0"/>
            <a:r>
              <a:rPr kumimoji="1" lang="zh-CN" altLang="en-US"/>
              <a:t>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p:nvPr>
        </p:nvSpPr>
        <p:spPr>
          <a:xfrm>
            <a:off x="4645029" y="1151338"/>
            <a:ext cx="4041774" cy="479822"/>
          </a:xfrm>
        </p:spPr>
        <p:txBody>
          <a:bodyPr anchor="b"/>
          <a:lstStyle>
            <a:lvl1pPr marL="0" indent="0">
              <a:buNone/>
              <a:defRPr sz="2400" b="1"/>
            </a:lvl1pPr>
            <a:lvl2pPr marL="457002" indent="0">
              <a:buNone/>
              <a:defRPr sz="2000" b="1"/>
            </a:lvl2pPr>
            <a:lvl3pPr marL="914005" indent="0">
              <a:buNone/>
              <a:defRPr sz="1800" b="1"/>
            </a:lvl3pPr>
            <a:lvl4pPr marL="1371006"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5" indent="0">
              <a:buNone/>
              <a:defRPr sz="1600" b="1"/>
            </a:lvl9pPr>
          </a:lstStyle>
          <a:p>
            <a:pPr lvl="0"/>
            <a:r>
              <a:rPr kumimoji="1" lang="zh-CN" altLang="en-US"/>
              <a:t>编辑母版文本样式</a:t>
            </a:r>
          </a:p>
        </p:txBody>
      </p:sp>
      <p:sp>
        <p:nvSpPr>
          <p:cNvPr id="6" name="内容占位符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9" name="幻灯片编号占位符 8"/>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230684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5" name="幻灯片编号占位符 4"/>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383081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4" name="幻灯片编号占位符 3"/>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853230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90"/>
            <a:ext cx="3008313" cy="871538"/>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002" indent="0">
              <a:buNone/>
              <a:defRPr sz="1200"/>
            </a:lvl2pPr>
            <a:lvl3pPr marL="914005" indent="0">
              <a:buNone/>
              <a:defRPr sz="1000"/>
            </a:lvl3pPr>
            <a:lvl4pPr marL="1371006" indent="0">
              <a:buNone/>
              <a:defRPr sz="900"/>
            </a:lvl4pPr>
            <a:lvl5pPr marL="1828008" indent="0">
              <a:buNone/>
              <a:defRPr sz="900"/>
            </a:lvl5pPr>
            <a:lvl6pPr marL="2285010" indent="0">
              <a:buNone/>
              <a:defRPr sz="900"/>
            </a:lvl6pPr>
            <a:lvl7pPr marL="2742011" indent="0">
              <a:buNone/>
              <a:defRPr sz="900"/>
            </a:lvl7pPr>
            <a:lvl8pPr marL="3199013" indent="0">
              <a:buNone/>
              <a:defRPr sz="900"/>
            </a:lvl8pPr>
            <a:lvl9pPr marL="3656015" indent="0">
              <a:buNone/>
              <a:defRPr sz="9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7" name="幻灯片编号占位符 6"/>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1170109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600451"/>
            <a:ext cx="5486400" cy="425054"/>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9" y="459581"/>
            <a:ext cx="5486400" cy="3086100"/>
          </a:xfrm>
        </p:spPr>
        <p:txBody>
          <a:bodyPr/>
          <a:lstStyle>
            <a:lvl1pPr marL="0" indent="0">
              <a:buNone/>
              <a:defRPr sz="3200"/>
            </a:lvl1pPr>
            <a:lvl2pPr marL="457002" indent="0">
              <a:buNone/>
              <a:defRPr sz="2800"/>
            </a:lvl2pPr>
            <a:lvl3pPr marL="914005" indent="0">
              <a:buNone/>
              <a:defRPr sz="2400"/>
            </a:lvl3pPr>
            <a:lvl4pPr marL="1371006" indent="0">
              <a:buNone/>
              <a:defRPr sz="2000"/>
            </a:lvl4pPr>
            <a:lvl5pPr marL="1828008" indent="0">
              <a:buNone/>
              <a:defRPr sz="2000"/>
            </a:lvl5pPr>
            <a:lvl6pPr marL="2285010" indent="0">
              <a:buNone/>
              <a:defRPr sz="2000"/>
            </a:lvl6pPr>
            <a:lvl7pPr marL="2742011" indent="0">
              <a:buNone/>
              <a:defRPr sz="2000"/>
            </a:lvl7pPr>
            <a:lvl8pPr marL="3199013" indent="0">
              <a:buNone/>
              <a:defRPr sz="2000"/>
            </a:lvl8pPr>
            <a:lvl9pPr marL="3656015"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1792289" y="4025507"/>
            <a:ext cx="5486400" cy="603647"/>
          </a:xfrm>
        </p:spPr>
        <p:txBody>
          <a:bodyPr/>
          <a:lstStyle>
            <a:lvl1pPr marL="0" indent="0">
              <a:buNone/>
              <a:defRPr sz="1400"/>
            </a:lvl1pPr>
            <a:lvl2pPr marL="457002" indent="0">
              <a:buNone/>
              <a:defRPr sz="1200"/>
            </a:lvl2pPr>
            <a:lvl3pPr marL="914005" indent="0">
              <a:buNone/>
              <a:defRPr sz="1000"/>
            </a:lvl3pPr>
            <a:lvl4pPr marL="1371006" indent="0">
              <a:buNone/>
              <a:defRPr sz="900"/>
            </a:lvl4pPr>
            <a:lvl5pPr marL="1828008" indent="0">
              <a:buNone/>
              <a:defRPr sz="900"/>
            </a:lvl5pPr>
            <a:lvl6pPr marL="2285010" indent="0">
              <a:buNone/>
              <a:defRPr sz="900"/>
            </a:lvl6pPr>
            <a:lvl7pPr marL="2742011" indent="0">
              <a:buNone/>
              <a:defRPr sz="900"/>
            </a:lvl7pPr>
            <a:lvl8pPr marL="3199013" indent="0">
              <a:buNone/>
              <a:defRPr sz="900"/>
            </a:lvl8pPr>
            <a:lvl9pPr marL="3656015" indent="0">
              <a:buNone/>
              <a:defRPr sz="900"/>
            </a:lvl9pPr>
          </a:lstStyle>
          <a:p>
            <a:pPr lvl="0"/>
            <a:r>
              <a:rPr kumimoji="1" lang="zh-CN" altLang="en-US"/>
              <a:t>编辑母版文本样式</a:t>
            </a:r>
          </a:p>
        </p:txBody>
      </p:sp>
      <p:sp>
        <p:nvSpPr>
          <p:cNvPr id="5" name="日期占位符 4"/>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7" name="幻灯片编号占位符 6"/>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56007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6" name="幻灯片编号占位符 5"/>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1516079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3"/>
            <a:ext cx="2057400" cy="329088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154783"/>
            <a:ext cx="6019800" cy="329088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p:cNvSpPr>
            <a:spLocks noGrp="1"/>
          </p:cNvSpPr>
          <p:nvPr>
            <p:ph type="dt" sz="half" idx="10"/>
          </p:nvPr>
        </p:nvSpPr>
        <p:spPr/>
        <p:txBody>
          <a:body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latin typeface="Century Gothic"/>
              <a:ea typeface="微软雅黑"/>
            </a:endParaRPr>
          </a:p>
        </p:txBody>
      </p:sp>
      <p:sp>
        <p:nvSpPr>
          <p:cNvPr id="6" name="幻灯片编号占位符 5"/>
          <p:cNvSpPr>
            <a:spLocks noGrp="1"/>
          </p:cNvSpPr>
          <p:nvPr>
            <p:ph type="sldNum" sz="quarter" idx="12"/>
          </p:nvPr>
        </p:nvSpPr>
        <p:spPr/>
        <p:txBody>
          <a:body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267354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671513" y="1684722"/>
            <a:ext cx="4572000" cy="715562"/>
          </a:xfrm>
          <a:prstGeom prst="rect">
            <a:avLst/>
          </a:prstGeom>
        </p:spPr>
        <p:txBody>
          <a:bodyPr wrap="square" lIns="68552" tIns="34276" rIns="68552" bIns="34276">
            <a:spAutoFit/>
          </a:bodyPr>
          <a:lstStyle/>
          <a:p>
            <a:r>
              <a:rPr lang="zh-CN" altLang="en-US" sz="2100" dirty="0">
                <a:solidFill>
                  <a:schemeClr val="bg1"/>
                </a:solidFill>
                <a:latin typeface="微软雅黑 Light" panose="020B0502040204020203" pitchFamily="34" charset="-122"/>
                <a:ea typeface="微软雅黑 Light" panose="020B0502040204020203" pitchFamily="34" charset="-122"/>
              </a:rPr>
              <a:t>突显内容</a:t>
            </a:r>
            <a:br>
              <a:rPr lang="zh-CN" altLang="en-US" sz="2100" dirty="0">
                <a:solidFill>
                  <a:schemeClr val="bg1"/>
                </a:solidFill>
                <a:latin typeface="微软雅黑 Light" panose="020B0502040204020203" pitchFamily="34" charset="-122"/>
                <a:ea typeface="微软雅黑 Light" panose="020B0502040204020203" pitchFamily="34" charset="-122"/>
              </a:rPr>
            </a:br>
            <a:r>
              <a:rPr lang="zh-CN" altLang="en-US" sz="2100" dirty="0">
                <a:solidFill>
                  <a:schemeClr val="bg1"/>
                </a:solidFill>
                <a:latin typeface="微软雅黑 Light" panose="020B0502040204020203" pitchFamily="34" charset="-122"/>
                <a:ea typeface="微软雅黑 Light" panose="020B0502040204020203" pitchFamily="34" charset="-122"/>
              </a:rPr>
              <a:t>精妙的设计不应喧宾夺主</a:t>
            </a:r>
          </a:p>
        </p:txBody>
      </p:sp>
      <p:sp>
        <p:nvSpPr>
          <p:cNvPr id="4" name="矩形 3"/>
          <p:cNvSpPr/>
          <p:nvPr userDrawn="1"/>
        </p:nvSpPr>
        <p:spPr>
          <a:xfrm>
            <a:off x="671513" y="2400303"/>
            <a:ext cx="4572000" cy="838673"/>
          </a:xfrm>
          <a:prstGeom prst="rect">
            <a:avLst/>
          </a:prstGeom>
        </p:spPr>
        <p:txBody>
          <a:bodyPr wrap="square" lIns="68552" tIns="34276" rIns="68552" bIns="34276">
            <a:spAutoFit/>
          </a:bodyPr>
          <a:lstStyle/>
          <a:p>
            <a:r>
              <a:rPr lang="en-US" altLang="zh-CN" sz="1000" dirty="0" err="1">
                <a:solidFill>
                  <a:schemeClr val="bg1"/>
                </a:solidFill>
                <a:latin typeface="微软雅黑 Light" panose="020B0502040204020203" pitchFamily="34" charset="-122"/>
                <a:ea typeface="微软雅黑 Light" panose="020B0502040204020203" pitchFamily="34" charset="-122"/>
              </a:rPr>
              <a:t>Flyme</a:t>
            </a:r>
            <a:r>
              <a:rPr lang="en-US" altLang="zh-CN" sz="1000" dirty="0">
                <a:solidFill>
                  <a:schemeClr val="bg1"/>
                </a:solidFill>
                <a:latin typeface="微软雅黑 Light" panose="020B0502040204020203" pitchFamily="34" charset="-122"/>
                <a:ea typeface="微软雅黑 Light" panose="020B0502040204020203" pitchFamily="34" charset="-122"/>
              </a:rPr>
              <a:t> 5 </a:t>
            </a:r>
            <a:r>
              <a:rPr lang="zh-CN" altLang="en-US" sz="1000" dirty="0">
                <a:solidFill>
                  <a:schemeClr val="bg1"/>
                </a:solidFill>
                <a:latin typeface="微软雅黑 Light" panose="020B0502040204020203" pitchFamily="34" charset="-122"/>
                <a:ea typeface="微软雅黑 Light" panose="020B0502040204020203" pitchFamily="34" charset="-122"/>
              </a:rPr>
              <a:t>的设计思路便是突出内容</a:t>
            </a:r>
            <a:r>
              <a:rPr lang="en-US" altLang="zh-CN" sz="1000" dirty="0">
                <a:solidFill>
                  <a:schemeClr val="bg1"/>
                </a:solidFill>
                <a:latin typeface="微软雅黑 Light" panose="020B0502040204020203" pitchFamily="34" charset="-122"/>
                <a:ea typeface="微软雅黑 Light" panose="020B0502040204020203" pitchFamily="34" charset="-122"/>
              </a:rPr>
              <a:t>——</a:t>
            </a:r>
            <a:r>
              <a:rPr lang="zh-CN" altLang="en-US" sz="1000" dirty="0">
                <a:solidFill>
                  <a:schemeClr val="bg1"/>
                </a:solidFill>
                <a:latin typeface="微软雅黑 Light" panose="020B0502040204020203" pitchFamily="34" charset="-122"/>
                <a:ea typeface="微软雅黑 Light" panose="020B0502040204020203" pitchFamily="34" charset="-122"/>
              </a:rPr>
              <a:t>精妙的设计不应该喧宾夺主。</a:t>
            </a:r>
          </a:p>
          <a:p>
            <a:r>
              <a:rPr lang="zh-CN" altLang="en-US" sz="1000" dirty="0">
                <a:solidFill>
                  <a:schemeClr val="bg1"/>
                </a:solidFill>
                <a:latin typeface="微软雅黑 Light" panose="020B0502040204020203" pitchFamily="34" charset="-122"/>
                <a:ea typeface="微软雅黑 Light" panose="020B0502040204020203" pitchFamily="34" charset="-122"/>
              </a:rPr>
              <a:t>我们更愿意将设计作为内容的辅助。在这个思路下，内容与设计</a:t>
            </a:r>
          </a:p>
          <a:p>
            <a:r>
              <a:rPr lang="zh-CN" altLang="en-US" sz="1000" dirty="0">
                <a:solidFill>
                  <a:schemeClr val="bg1"/>
                </a:solidFill>
                <a:latin typeface="微软雅黑 Light" panose="020B0502040204020203" pitchFamily="34" charset="-122"/>
                <a:ea typeface="微软雅黑 Light" panose="020B0502040204020203" pitchFamily="34" charset="-122"/>
              </a:rPr>
              <a:t>的协调，便是主要突破的课题。我们从内容中汲取设计灵感，音</a:t>
            </a:r>
          </a:p>
          <a:p>
            <a:r>
              <a:rPr lang="zh-CN" altLang="en-US" sz="1000" dirty="0">
                <a:solidFill>
                  <a:schemeClr val="bg1"/>
                </a:solidFill>
                <a:latin typeface="微软雅黑 Light" panose="020B0502040204020203" pitchFamily="34" charset="-122"/>
                <a:ea typeface="微软雅黑 Light" panose="020B0502040204020203" pitchFamily="34" charset="-122"/>
              </a:rPr>
              <a:t>乐专辑、视频色调、应用首屏等细节都将被 </a:t>
            </a:r>
            <a:r>
              <a:rPr lang="en-US" altLang="zh-CN" sz="1000" dirty="0" err="1">
                <a:solidFill>
                  <a:schemeClr val="bg1"/>
                </a:solidFill>
                <a:latin typeface="微软雅黑 Light" panose="020B0502040204020203" pitchFamily="34" charset="-122"/>
                <a:ea typeface="微软雅黑 Light" panose="020B0502040204020203" pitchFamily="34" charset="-122"/>
              </a:rPr>
              <a:t>Flyme</a:t>
            </a:r>
            <a:r>
              <a:rPr lang="en-US" altLang="zh-CN" sz="1000" dirty="0">
                <a:solidFill>
                  <a:schemeClr val="bg1"/>
                </a:solidFill>
                <a:latin typeface="微软雅黑 Light" panose="020B0502040204020203" pitchFamily="34" charset="-122"/>
                <a:ea typeface="微软雅黑 Light" panose="020B0502040204020203" pitchFamily="34" charset="-122"/>
              </a:rPr>
              <a:t> 5 </a:t>
            </a:r>
            <a:r>
              <a:rPr lang="zh-CN" altLang="en-US" sz="1000" dirty="0">
                <a:solidFill>
                  <a:schemeClr val="bg1"/>
                </a:solidFill>
                <a:latin typeface="微软雅黑 Light" panose="020B0502040204020203" pitchFamily="34" charset="-122"/>
                <a:ea typeface="微软雅黑 Light" panose="020B0502040204020203" pitchFamily="34" charset="-122"/>
              </a:rPr>
              <a:t>的控件自</a:t>
            </a:r>
          </a:p>
          <a:p>
            <a:r>
              <a:rPr lang="zh-CN" altLang="en-US" sz="1000" dirty="0">
                <a:solidFill>
                  <a:schemeClr val="bg1"/>
                </a:solidFill>
                <a:latin typeface="微软雅黑 Light" panose="020B0502040204020203" pitchFamily="34" charset="-122"/>
                <a:ea typeface="微软雅黑 Light" panose="020B0502040204020203" pitchFamily="34" charset="-122"/>
              </a:rPr>
              <a:t>动识别，演变为凸显内容，却又不夺目的背景。</a:t>
            </a:r>
          </a:p>
        </p:txBody>
      </p:sp>
      <p:grpSp>
        <p:nvGrpSpPr>
          <p:cNvPr id="5" name="组合 4"/>
          <p:cNvGrpSpPr/>
          <p:nvPr userDrawn="1"/>
        </p:nvGrpSpPr>
        <p:grpSpPr>
          <a:xfrm>
            <a:off x="746524" y="3377149"/>
            <a:ext cx="191095" cy="191096"/>
            <a:chOff x="995363" y="4502865"/>
            <a:chExt cx="254794" cy="254794"/>
          </a:xfrm>
        </p:grpSpPr>
        <p:sp>
          <p:nvSpPr>
            <p:cNvPr id="6" name="椭圆 5"/>
            <p:cNvSpPr/>
            <p:nvPr/>
          </p:nvSpPr>
          <p:spPr>
            <a:xfrm>
              <a:off x="995363" y="4502865"/>
              <a:ext cx="254794" cy="2547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7"/>
            <p:cNvGrpSpPr>
              <a:grpSpLocks/>
            </p:cNvGrpSpPr>
            <p:nvPr/>
          </p:nvGrpSpPr>
          <p:grpSpPr bwMode="auto">
            <a:xfrm rot="5400000">
              <a:off x="1041220" y="4597356"/>
              <a:ext cx="144866" cy="73436"/>
              <a:chOff x="6716" y="33700"/>
              <a:chExt cx="383575" cy="195163"/>
            </a:xfrm>
          </p:grpSpPr>
          <p:cxnSp>
            <p:nvCxnSpPr>
              <p:cNvPr id="8" name="直接连接符 8"/>
              <p:cNvCxnSpPr>
                <a:cxnSpLocks noChangeShapeType="1"/>
              </p:cNvCxnSpPr>
              <p:nvPr/>
            </p:nvCxnSpPr>
            <p:spPr bwMode="auto">
              <a:xfrm>
                <a:off x="6716" y="33700"/>
                <a:ext cx="194444" cy="195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cxnSp>
          <p:cxnSp>
            <p:nvCxnSpPr>
              <p:cNvPr id="9" name="直接连接符 9"/>
              <p:cNvCxnSpPr>
                <a:cxnSpLocks noChangeShapeType="1"/>
              </p:cNvCxnSpPr>
              <p:nvPr/>
            </p:nvCxnSpPr>
            <p:spPr bwMode="auto">
              <a:xfrm flipV="1">
                <a:off x="188409" y="33700"/>
                <a:ext cx="201882" cy="19303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cxnSp>
        </p:grpSp>
      </p:grpSp>
      <p:grpSp>
        <p:nvGrpSpPr>
          <p:cNvPr id="10" name="组合 9"/>
          <p:cNvGrpSpPr/>
          <p:nvPr userDrawn="1"/>
        </p:nvGrpSpPr>
        <p:grpSpPr>
          <a:xfrm>
            <a:off x="1075138" y="3377149"/>
            <a:ext cx="191095" cy="191096"/>
            <a:chOff x="1433513" y="4502865"/>
            <a:chExt cx="254794" cy="254794"/>
          </a:xfrm>
        </p:grpSpPr>
        <p:sp>
          <p:nvSpPr>
            <p:cNvPr id="11" name="椭圆 10"/>
            <p:cNvSpPr/>
            <p:nvPr/>
          </p:nvSpPr>
          <p:spPr>
            <a:xfrm>
              <a:off x="1433513" y="4502865"/>
              <a:ext cx="254794" cy="2547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7"/>
            <p:cNvGrpSpPr>
              <a:grpSpLocks/>
            </p:cNvGrpSpPr>
            <p:nvPr/>
          </p:nvGrpSpPr>
          <p:grpSpPr bwMode="auto">
            <a:xfrm rot="16200000" flipH="1">
              <a:off x="1498418" y="4597356"/>
              <a:ext cx="144866" cy="73436"/>
              <a:chOff x="6716" y="33700"/>
              <a:chExt cx="383575" cy="195163"/>
            </a:xfrm>
          </p:grpSpPr>
          <p:cxnSp>
            <p:nvCxnSpPr>
              <p:cNvPr id="13" name="直接连接符 8"/>
              <p:cNvCxnSpPr>
                <a:cxnSpLocks noChangeShapeType="1"/>
              </p:cNvCxnSpPr>
              <p:nvPr/>
            </p:nvCxnSpPr>
            <p:spPr bwMode="auto">
              <a:xfrm>
                <a:off x="6716" y="33700"/>
                <a:ext cx="194444" cy="195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cxnSp>
          <p:cxnSp>
            <p:nvCxnSpPr>
              <p:cNvPr id="14" name="直接连接符 9"/>
              <p:cNvCxnSpPr>
                <a:cxnSpLocks noChangeShapeType="1"/>
              </p:cNvCxnSpPr>
              <p:nvPr/>
            </p:nvCxnSpPr>
            <p:spPr bwMode="auto">
              <a:xfrm flipV="1">
                <a:off x="188409" y="33700"/>
                <a:ext cx="201882" cy="19303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12976802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1"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C3DB7C-2D6B-4C00-98DC-0DA6EC76AE3B}" type="datetimeFigureOut">
              <a:rPr lang="zh-CN" altLang="en-US" smtClean="0"/>
              <a:pPr/>
              <a:t>2018/9/12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68045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800" b="1"/>
            </a:lvl1pPr>
            <a:lvl2pPr marL="342761" indent="0">
              <a:buNone/>
              <a:defRPr sz="1500" b="1"/>
            </a:lvl2pPr>
            <a:lvl3pPr marL="685520" indent="0">
              <a:buNone/>
              <a:defRPr sz="1300" b="1"/>
            </a:lvl3pPr>
            <a:lvl4pPr marL="1028280" indent="0">
              <a:buNone/>
              <a:defRPr sz="1200" b="1"/>
            </a:lvl4pPr>
            <a:lvl5pPr marL="1371040" indent="0">
              <a:buNone/>
              <a:defRPr sz="1200" b="1"/>
            </a:lvl5pPr>
            <a:lvl6pPr marL="1713800" indent="0">
              <a:buNone/>
              <a:defRPr sz="1200" b="1"/>
            </a:lvl6pPr>
            <a:lvl7pPr marL="2056560" indent="0">
              <a:buNone/>
              <a:defRPr sz="1200" b="1"/>
            </a:lvl7pPr>
            <a:lvl8pPr marL="2399320" indent="0">
              <a:buNone/>
              <a:defRPr sz="1200" b="1"/>
            </a:lvl8pPr>
            <a:lvl9pPr marL="2742079"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1"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1800" b="1"/>
            </a:lvl1pPr>
            <a:lvl2pPr marL="342761" indent="0">
              <a:buNone/>
              <a:defRPr sz="1500" b="1"/>
            </a:lvl2pPr>
            <a:lvl3pPr marL="685520" indent="0">
              <a:buNone/>
              <a:defRPr sz="1300" b="1"/>
            </a:lvl3pPr>
            <a:lvl4pPr marL="1028280" indent="0">
              <a:buNone/>
              <a:defRPr sz="1200" b="1"/>
            </a:lvl4pPr>
            <a:lvl5pPr marL="1371040" indent="0">
              <a:buNone/>
              <a:defRPr sz="1200" b="1"/>
            </a:lvl5pPr>
            <a:lvl6pPr marL="1713800" indent="0">
              <a:buNone/>
              <a:defRPr sz="1200" b="1"/>
            </a:lvl6pPr>
            <a:lvl7pPr marL="2056560" indent="0">
              <a:buNone/>
              <a:defRPr sz="1200" b="1"/>
            </a:lvl7pPr>
            <a:lvl8pPr marL="2399320" indent="0">
              <a:buNone/>
              <a:defRPr sz="1200" b="1"/>
            </a:lvl8pPr>
            <a:lvl9pPr marL="2742079"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3"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C3DB7C-2D6B-4C00-98DC-0DA6EC76AE3B}" type="datetimeFigureOut">
              <a:rPr lang="zh-CN" altLang="en-US" smtClean="0"/>
              <a:pPr/>
              <a:t>2018/9/12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C3DB7C-2D6B-4C00-98DC-0DA6EC76AE3B}" type="datetimeFigureOut">
              <a:rPr lang="zh-CN" altLang="en-US" smtClean="0"/>
              <a:pPr/>
              <a:t>2018/9/12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DB7C-2D6B-4C00-98DC-0DA6EC76AE3B}" type="datetimeFigureOut">
              <a:rPr lang="zh-CN" altLang="en-US" smtClean="0"/>
              <a:pPr/>
              <a:t>2018/9/12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2"/>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761" indent="0">
              <a:buNone/>
              <a:defRPr sz="1000"/>
            </a:lvl2pPr>
            <a:lvl3pPr marL="685520" indent="0">
              <a:buNone/>
              <a:defRPr sz="900"/>
            </a:lvl3pPr>
            <a:lvl4pPr marL="1028280" indent="0">
              <a:buNone/>
              <a:defRPr sz="700"/>
            </a:lvl4pPr>
            <a:lvl5pPr marL="1371040" indent="0">
              <a:buNone/>
              <a:defRPr sz="700"/>
            </a:lvl5pPr>
            <a:lvl6pPr marL="1713800" indent="0">
              <a:buNone/>
              <a:defRPr sz="700"/>
            </a:lvl6pPr>
            <a:lvl7pPr marL="2056560" indent="0">
              <a:buNone/>
              <a:defRPr sz="700"/>
            </a:lvl7pPr>
            <a:lvl8pPr marL="2399320" indent="0">
              <a:buNone/>
              <a:defRPr sz="700"/>
            </a:lvl8pPr>
            <a:lvl9pPr marL="2742079"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pPr/>
              <a:t>2018/9/12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2"/>
            <a:ext cx="4629150" cy="3655219"/>
          </a:xfrm>
        </p:spPr>
        <p:txBody>
          <a:bodyPr anchor="t"/>
          <a:lstStyle>
            <a:lvl1pPr marL="0" indent="0">
              <a:buNone/>
              <a:defRPr sz="2400"/>
            </a:lvl1pPr>
            <a:lvl2pPr marL="342761" indent="0">
              <a:buNone/>
              <a:defRPr sz="2100"/>
            </a:lvl2pPr>
            <a:lvl3pPr marL="685520" indent="0">
              <a:buNone/>
              <a:defRPr sz="1800"/>
            </a:lvl3pPr>
            <a:lvl4pPr marL="1028280" indent="0">
              <a:buNone/>
              <a:defRPr sz="1500"/>
            </a:lvl4pPr>
            <a:lvl5pPr marL="1371040" indent="0">
              <a:buNone/>
              <a:defRPr sz="1500"/>
            </a:lvl5pPr>
            <a:lvl6pPr marL="1713800" indent="0">
              <a:buNone/>
              <a:defRPr sz="1500"/>
            </a:lvl6pPr>
            <a:lvl7pPr marL="2056560" indent="0">
              <a:buNone/>
              <a:defRPr sz="1500"/>
            </a:lvl7pPr>
            <a:lvl8pPr marL="2399320" indent="0">
              <a:buNone/>
              <a:defRPr sz="1500"/>
            </a:lvl8pPr>
            <a:lvl9pPr marL="2742079"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761" indent="0">
              <a:buNone/>
              <a:defRPr sz="1000"/>
            </a:lvl2pPr>
            <a:lvl3pPr marL="685520" indent="0">
              <a:buNone/>
              <a:defRPr sz="900"/>
            </a:lvl3pPr>
            <a:lvl4pPr marL="1028280" indent="0">
              <a:buNone/>
              <a:defRPr sz="700"/>
            </a:lvl4pPr>
            <a:lvl5pPr marL="1371040" indent="0">
              <a:buNone/>
              <a:defRPr sz="700"/>
            </a:lvl5pPr>
            <a:lvl6pPr marL="1713800" indent="0">
              <a:buNone/>
              <a:defRPr sz="700"/>
            </a:lvl6pPr>
            <a:lvl7pPr marL="2056560" indent="0">
              <a:buNone/>
              <a:defRPr sz="700"/>
            </a:lvl7pPr>
            <a:lvl8pPr marL="2399320" indent="0">
              <a:buNone/>
              <a:defRPr sz="700"/>
            </a:lvl8pPr>
            <a:lvl9pPr marL="2742079" indent="0">
              <a:buNone/>
              <a:defRPr sz="7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pPr/>
              <a:t>2018/9/12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552" tIns="34276" rIns="68552" bIns="34276"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68552" tIns="34276" rIns="68552" bIns="3427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68552" tIns="34276" rIns="68552" bIns="34276" rtlCol="0" anchor="ctr"/>
          <a:lstStyle>
            <a:lvl1pPr algn="l">
              <a:defRPr sz="900">
                <a:solidFill>
                  <a:schemeClr val="tx1">
                    <a:tint val="75000"/>
                  </a:schemeClr>
                </a:solidFill>
              </a:defRPr>
            </a:lvl1pPr>
          </a:lstStyle>
          <a:p>
            <a:fld id="{F2C3DB7C-2D6B-4C00-98DC-0DA6EC76AE3B}" type="datetimeFigureOut">
              <a:rPr lang="zh-CN" altLang="en-US" smtClean="0"/>
              <a:pPr/>
              <a:t>2018/9/12</a:t>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552" tIns="34276" rIns="68552" bIns="34276"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552" tIns="34276" rIns="68552" bIns="34276" rtlCol="0" anchor="ctr"/>
          <a:lstStyle>
            <a:lvl1pPr algn="r">
              <a:defRPr sz="900">
                <a:solidFill>
                  <a:schemeClr val="tx1">
                    <a:tint val="75000"/>
                  </a:schemeClr>
                </a:solidFill>
              </a:defRPr>
            </a:lvl1pPr>
          </a:lstStyle>
          <a:p>
            <a:fld id="{706651A3-21E8-4EF8-877E-30E54495478B}" type="slidenum">
              <a:rPr lang="zh-CN" altLang="en-US" smtClean="0"/>
              <a:pPr/>
              <a:t>‹#›</a:t>
            </a:fld>
            <a:endParaRPr lang="zh-CN" altLang="en-US"/>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Lst>
  <p:txStyles>
    <p:titleStyle>
      <a:lvl1pPr algn="l" defTabSz="68552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80" indent="-171380" algn="l" defTabSz="68552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140" indent="-171380" algn="l" defTabSz="68552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900" indent="-171380" algn="l" defTabSz="68552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660" indent="-171380" algn="l" defTabSz="685520"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420" indent="-171380" algn="l" defTabSz="685520"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5180" indent="-171380" algn="l" defTabSz="685520"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940" indent="-171380" algn="l" defTabSz="685520"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700" indent="-171380" algn="l" defTabSz="685520"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3460" indent="-171380" algn="l" defTabSz="685520"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520" rtl="0" eaLnBrk="1" latinLnBrk="0" hangingPunct="1">
        <a:defRPr sz="1300" kern="1200">
          <a:solidFill>
            <a:schemeClr val="tx1"/>
          </a:solidFill>
          <a:latin typeface="+mn-lt"/>
          <a:ea typeface="+mn-ea"/>
          <a:cs typeface="+mn-cs"/>
        </a:defRPr>
      </a:lvl1pPr>
      <a:lvl2pPr marL="342761" algn="l" defTabSz="685520" rtl="0" eaLnBrk="1" latinLnBrk="0" hangingPunct="1">
        <a:defRPr sz="1300" kern="1200">
          <a:solidFill>
            <a:schemeClr val="tx1"/>
          </a:solidFill>
          <a:latin typeface="+mn-lt"/>
          <a:ea typeface="+mn-ea"/>
          <a:cs typeface="+mn-cs"/>
        </a:defRPr>
      </a:lvl2pPr>
      <a:lvl3pPr marL="685520" algn="l" defTabSz="685520" rtl="0" eaLnBrk="1" latinLnBrk="0" hangingPunct="1">
        <a:defRPr sz="1300" kern="1200">
          <a:solidFill>
            <a:schemeClr val="tx1"/>
          </a:solidFill>
          <a:latin typeface="+mn-lt"/>
          <a:ea typeface="+mn-ea"/>
          <a:cs typeface="+mn-cs"/>
        </a:defRPr>
      </a:lvl3pPr>
      <a:lvl4pPr marL="1028280" algn="l" defTabSz="685520" rtl="0" eaLnBrk="1" latinLnBrk="0" hangingPunct="1">
        <a:defRPr sz="1300" kern="1200">
          <a:solidFill>
            <a:schemeClr val="tx1"/>
          </a:solidFill>
          <a:latin typeface="+mn-lt"/>
          <a:ea typeface="+mn-ea"/>
          <a:cs typeface="+mn-cs"/>
        </a:defRPr>
      </a:lvl4pPr>
      <a:lvl5pPr marL="1371040" algn="l" defTabSz="685520" rtl="0" eaLnBrk="1" latinLnBrk="0" hangingPunct="1">
        <a:defRPr sz="1300" kern="1200">
          <a:solidFill>
            <a:schemeClr val="tx1"/>
          </a:solidFill>
          <a:latin typeface="+mn-lt"/>
          <a:ea typeface="+mn-ea"/>
          <a:cs typeface="+mn-cs"/>
        </a:defRPr>
      </a:lvl5pPr>
      <a:lvl6pPr marL="1713800" algn="l" defTabSz="685520" rtl="0" eaLnBrk="1" latinLnBrk="0" hangingPunct="1">
        <a:defRPr sz="1300" kern="1200">
          <a:solidFill>
            <a:schemeClr val="tx1"/>
          </a:solidFill>
          <a:latin typeface="+mn-lt"/>
          <a:ea typeface="+mn-ea"/>
          <a:cs typeface="+mn-cs"/>
        </a:defRPr>
      </a:lvl6pPr>
      <a:lvl7pPr marL="2056560" algn="l" defTabSz="685520" rtl="0" eaLnBrk="1" latinLnBrk="0" hangingPunct="1">
        <a:defRPr sz="1300" kern="1200">
          <a:solidFill>
            <a:schemeClr val="tx1"/>
          </a:solidFill>
          <a:latin typeface="+mn-lt"/>
          <a:ea typeface="+mn-ea"/>
          <a:cs typeface="+mn-cs"/>
        </a:defRPr>
      </a:lvl7pPr>
      <a:lvl8pPr marL="2399320" algn="l" defTabSz="685520" rtl="0" eaLnBrk="1" latinLnBrk="0" hangingPunct="1">
        <a:defRPr sz="1300" kern="1200">
          <a:solidFill>
            <a:schemeClr val="tx1"/>
          </a:solidFill>
          <a:latin typeface="+mn-lt"/>
          <a:ea typeface="+mn-ea"/>
          <a:cs typeface="+mn-cs"/>
        </a:defRPr>
      </a:lvl8pPr>
      <a:lvl9pPr marL="2742079" algn="l" defTabSz="68552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989058"/>
      </p:ext>
    </p:extLst>
  </p:cSld>
  <p:clrMap bg1="lt1" tx1="dk1" bg2="lt2" tx2="dk2" accent1="accent1" accent2="accent2" accent3="accent3" accent4="accent4" accent5="accent5" accent6="accent6" hlink="hlink" folHlink="folHlink"/>
  <p:sldLayoutIdLst>
    <p:sldLayoutId id="2147483711" r:id="rId1"/>
    <p:sldLayoutId id="2147483712" r:id="rId2"/>
  </p:sldLayoutIdLst>
  <p:txStyles>
    <p:titleStyle>
      <a:lvl1pPr algn="ctr" defTabSz="457002" rtl="0" eaLnBrk="1" latinLnBrk="0" hangingPunct="1">
        <a:spcBef>
          <a:spcPct val="0"/>
        </a:spcBef>
        <a:buNone/>
        <a:defRPr sz="4400" kern="1200">
          <a:solidFill>
            <a:schemeClr val="tx1"/>
          </a:solidFill>
          <a:latin typeface="+mj-lt"/>
          <a:ea typeface="+mj-ea"/>
          <a:cs typeface="+mj-cs"/>
        </a:defRPr>
      </a:lvl1pPr>
    </p:titleStyle>
    <p:bodyStyle>
      <a:lvl1pPr marL="342752" indent="-342752" algn="l" defTabSz="457002" rtl="0" eaLnBrk="1" latinLnBrk="0" hangingPunct="1">
        <a:spcBef>
          <a:spcPct val="20000"/>
        </a:spcBef>
        <a:buFont typeface="Arial"/>
        <a:buChar char="•"/>
        <a:defRPr sz="3200" kern="1200">
          <a:solidFill>
            <a:schemeClr val="tx1"/>
          </a:solidFill>
          <a:latin typeface="+mn-lt"/>
          <a:ea typeface="+mn-ea"/>
          <a:cs typeface="+mn-cs"/>
        </a:defRPr>
      </a:lvl1pPr>
      <a:lvl2pPr marL="742627" indent="-285626" algn="l" defTabSz="457002" rtl="0" eaLnBrk="1" latinLnBrk="0" hangingPunct="1">
        <a:spcBef>
          <a:spcPct val="20000"/>
        </a:spcBef>
        <a:buFont typeface="Arial"/>
        <a:buChar char="–"/>
        <a:defRPr sz="2800" kern="1200">
          <a:solidFill>
            <a:schemeClr val="tx1"/>
          </a:solidFill>
          <a:latin typeface="+mn-lt"/>
          <a:ea typeface="+mn-ea"/>
          <a:cs typeface="+mn-cs"/>
        </a:defRPr>
      </a:lvl2pPr>
      <a:lvl3pPr marL="1142505" indent="-228501" algn="l" defTabSz="457002" rtl="0" eaLnBrk="1" latinLnBrk="0" hangingPunct="1">
        <a:spcBef>
          <a:spcPct val="20000"/>
        </a:spcBef>
        <a:buFont typeface="Arial"/>
        <a:buChar char="•"/>
        <a:defRPr sz="2400" kern="1200">
          <a:solidFill>
            <a:schemeClr val="tx1"/>
          </a:solidFill>
          <a:latin typeface="+mn-lt"/>
          <a:ea typeface="+mn-ea"/>
          <a:cs typeface="+mn-cs"/>
        </a:defRPr>
      </a:lvl3pPr>
      <a:lvl4pPr marL="1599507" indent="-228501" algn="l" defTabSz="457002" rtl="0" eaLnBrk="1" latinLnBrk="0" hangingPunct="1">
        <a:spcBef>
          <a:spcPct val="20000"/>
        </a:spcBef>
        <a:buFont typeface="Arial"/>
        <a:buChar char="–"/>
        <a:defRPr sz="2000" kern="1200">
          <a:solidFill>
            <a:schemeClr val="tx1"/>
          </a:solidFill>
          <a:latin typeface="+mn-lt"/>
          <a:ea typeface="+mn-ea"/>
          <a:cs typeface="+mn-cs"/>
        </a:defRPr>
      </a:lvl4pPr>
      <a:lvl5pPr marL="2056509" indent="-228501" algn="l" defTabSz="457002" rtl="0" eaLnBrk="1" latinLnBrk="0" hangingPunct="1">
        <a:spcBef>
          <a:spcPct val="20000"/>
        </a:spcBef>
        <a:buFont typeface="Arial"/>
        <a:buChar char="»"/>
        <a:defRPr sz="2000" kern="1200">
          <a:solidFill>
            <a:schemeClr val="tx1"/>
          </a:solidFill>
          <a:latin typeface="+mn-lt"/>
          <a:ea typeface="+mn-ea"/>
          <a:cs typeface="+mn-cs"/>
        </a:defRPr>
      </a:lvl5pPr>
      <a:lvl6pPr marL="2513510" indent="-228501" algn="l" defTabSz="457002" rtl="0" eaLnBrk="1" latinLnBrk="0" hangingPunct="1">
        <a:spcBef>
          <a:spcPct val="20000"/>
        </a:spcBef>
        <a:buFont typeface="Arial"/>
        <a:buChar char="•"/>
        <a:defRPr sz="2000" kern="1200">
          <a:solidFill>
            <a:schemeClr val="tx1"/>
          </a:solidFill>
          <a:latin typeface="+mn-lt"/>
          <a:ea typeface="+mn-ea"/>
          <a:cs typeface="+mn-cs"/>
        </a:defRPr>
      </a:lvl6pPr>
      <a:lvl7pPr marL="2970512" indent="-228501" algn="l" defTabSz="457002" rtl="0" eaLnBrk="1" latinLnBrk="0" hangingPunct="1">
        <a:spcBef>
          <a:spcPct val="20000"/>
        </a:spcBef>
        <a:buFont typeface="Arial"/>
        <a:buChar char="•"/>
        <a:defRPr sz="2000" kern="1200">
          <a:solidFill>
            <a:schemeClr val="tx1"/>
          </a:solidFill>
          <a:latin typeface="+mn-lt"/>
          <a:ea typeface="+mn-ea"/>
          <a:cs typeface="+mn-cs"/>
        </a:defRPr>
      </a:lvl7pPr>
      <a:lvl8pPr marL="3427514" indent="-228501" algn="l" defTabSz="457002" rtl="0" eaLnBrk="1" latinLnBrk="0" hangingPunct="1">
        <a:spcBef>
          <a:spcPct val="20000"/>
        </a:spcBef>
        <a:buFont typeface="Arial"/>
        <a:buChar char="•"/>
        <a:defRPr sz="2000" kern="1200">
          <a:solidFill>
            <a:schemeClr val="tx1"/>
          </a:solidFill>
          <a:latin typeface="+mn-lt"/>
          <a:ea typeface="+mn-ea"/>
          <a:cs typeface="+mn-cs"/>
        </a:defRPr>
      </a:lvl8pPr>
      <a:lvl9pPr marL="3884516" indent="-228501" algn="l" defTabSz="45700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02" rtl="0" eaLnBrk="1" latinLnBrk="0" hangingPunct="1">
        <a:defRPr sz="1800" kern="1200">
          <a:solidFill>
            <a:schemeClr val="tx1"/>
          </a:solidFill>
          <a:latin typeface="+mn-lt"/>
          <a:ea typeface="+mn-ea"/>
          <a:cs typeface="+mn-cs"/>
        </a:defRPr>
      </a:lvl1pPr>
      <a:lvl2pPr marL="457002" algn="l" defTabSz="457002" rtl="0" eaLnBrk="1" latinLnBrk="0" hangingPunct="1">
        <a:defRPr sz="1800" kern="1200">
          <a:solidFill>
            <a:schemeClr val="tx1"/>
          </a:solidFill>
          <a:latin typeface="+mn-lt"/>
          <a:ea typeface="+mn-ea"/>
          <a:cs typeface="+mn-cs"/>
        </a:defRPr>
      </a:lvl2pPr>
      <a:lvl3pPr marL="914005" algn="l" defTabSz="457002" rtl="0" eaLnBrk="1" latinLnBrk="0" hangingPunct="1">
        <a:defRPr sz="1800" kern="1200">
          <a:solidFill>
            <a:schemeClr val="tx1"/>
          </a:solidFill>
          <a:latin typeface="+mn-lt"/>
          <a:ea typeface="+mn-ea"/>
          <a:cs typeface="+mn-cs"/>
        </a:defRPr>
      </a:lvl3pPr>
      <a:lvl4pPr marL="1371006" algn="l" defTabSz="457002" rtl="0" eaLnBrk="1" latinLnBrk="0" hangingPunct="1">
        <a:defRPr sz="1800" kern="1200">
          <a:solidFill>
            <a:schemeClr val="tx1"/>
          </a:solidFill>
          <a:latin typeface="+mn-lt"/>
          <a:ea typeface="+mn-ea"/>
          <a:cs typeface="+mn-cs"/>
        </a:defRPr>
      </a:lvl4pPr>
      <a:lvl5pPr marL="1828008" algn="l" defTabSz="457002" rtl="0" eaLnBrk="1" latinLnBrk="0" hangingPunct="1">
        <a:defRPr sz="1800" kern="1200">
          <a:solidFill>
            <a:schemeClr val="tx1"/>
          </a:solidFill>
          <a:latin typeface="+mn-lt"/>
          <a:ea typeface="+mn-ea"/>
          <a:cs typeface="+mn-cs"/>
        </a:defRPr>
      </a:lvl5pPr>
      <a:lvl6pPr marL="2285010" algn="l" defTabSz="457002" rtl="0" eaLnBrk="1" latinLnBrk="0" hangingPunct="1">
        <a:defRPr sz="1800" kern="1200">
          <a:solidFill>
            <a:schemeClr val="tx1"/>
          </a:solidFill>
          <a:latin typeface="+mn-lt"/>
          <a:ea typeface="+mn-ea"/>
          <a:cs typeface="+mn-cs"/>
        </a:defRPr>
      </a:lvl6pPr>
      <a:lvl7pPr marL="2742011" algn="l" defTabSz="457002" rtl="0" eaLnBrk="1" latinLnBrk="0" hangingPunct="1">
        <a:defRPr sz="1800" kern="1200">
          <a:solidFill>
            <a:schemeClr val="tx1"/>
          </a:solidFill>
          <a:latin typeface="+mn-lt"/>
          <a:ea typeface="+mn-ea"/>
          <a:cs typeface="+mn-cs"/>
        </a:defRPr>
      </a:lvl7pPr>
      <a:lvl8pPr marL="3199013" algn="l" defTabSz="457002" rtl="0" eaLnBrk="1" latinLnBrk="0" hangingPunct="1">
        <a:defRPr sz="1800" kern="1200">
          <a:solidFill>
            <a:schemeClr val="tx1"/>
          </a:solidFill>
          <a:latin typeface="+mn-lt"/>
          <a:ea typeface="+mn-ea"/>
          <a:cs typeface="+mn-cs"/>
        </a:defRPr>
      </a:lvl8pPr>
      <a:lvl9pPr marL="3656015" algn="l" defTabSz="45700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68552" tIns="34276" rIns="68552" bIns="34276"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200154"/>
            <a:ext cx="8229600" cy="3394472"/>
          </a:xfrm>
          <a:prstGeom prst="rect">
            <a:avLst/>
          </a:prstGeom>
        </p:spPr>
        <p:txBody>
          <a:bodyPr vert="horz" lIns="68552" tIns="34276" rIns="68552" bIns="34276"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68552" tIns="34276" rIns="68552" bIns="34276" rtlCol="0" anchor="ctr"/>
          <a:lstStyle>
            <a:lvl1pPr algn="l">
              <a:defRPr sz="1200">
                <a:solidFill>
                  <a:schemeClr val="tx1">
                    <a:tint val="75000"/>
                  </a:schemeClr>
                </a:solidFill>
              </a:defRPr>
            </a:lvl1pPr>
          </a:lstStyle>
          <a:p>
            <a:fld id="{403991EF-8529-D44C-B83E-99CC19731065}" type="datetimeFigureOut">
              <a:rPr kumimoji="1" lang="zh-CN" altLang="en-US" smtClean="0">
                <a:solidFill>
                  <a:prstClr val="black">
                    <a:tint val="75000"/>
                  </a:prstClr>
                </a:solidFill>
                <a:latin typeface="Century Gothic"/>
                <a:ea typeface="微软雅黑"/>
              </a:rPr>
              <a:pPr/>
              <a:t>2018/9/12</a:t>
            </a:fld>
            <a:endParaRPr kumimoji="1" lang="zh-CN" altLang="en-US">
              <a:solidFill>
                <a:prstClr val="black">
                  <a:tint val="75000"/>
                </a:prstClr>
              </a:solidFill>
              <a:latin typeface="Century Gothic"/>
              <a:ea typeface="微软雅黑"/>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68552" tIns="34276" rIns="68552" bIns="34276" rtlCol="0" anchor="ctr"/>
          <a:lstStyle>
            <a:lvl1pPr algn="ctr">
              <a:defRPr sz="1200">
                <a:solidFill>
                  <a:schemeClr val="tx1">
                    <a:tint val="75000"/>
                  </a:schemeClr>
                </a:solidFill>
              </a:defRPr>
            </a:lvl1pPr>
          </a:lstStyle>
          <a:p>
            <a:endParaRPr kumimoji="1" lang="zh-CN" altLang="en-US">
              <a:solidFill>
                <a:prstClr val="black">
                  <a:tint val="75000"/>
                </a:prstClr>
              </a:solidFill>
              <a:latin typeface="Century Gothic"/>
              <a:ea typeface="微软雅黑"/>
            </a:endParaRPr>
          </a:p>
        </p:txBody>
      </p:sp>
      <p:sp>
        <p:nvSpPr>
          <p:cNvPr id="6" name="幻灯片编号占位符 5"/>
          <p:cNvSpPr>
            <a:spLocks noGrp="1"/>
          </p:cNvSpPr>
          <p:nvPr>
            <p:ph type="sldNum" sz="quarter" idx="4"/>
          </p:nvPr>
        </p:nvSpPr>
        <p:spPr>
          <a:xfrm>
            <a:off x="6553200" y="4767264"/>
            <a:ext cx="2133600" cy="273844"/>
          </a:xfrm>
          <a:prstGeom prst="rect">
            <a:avLst/>
          </a:prstGeom>
        </p:spPr>
        <p:txBody>
          <a:bodyPr vert="horz" lIns="68552" tIns="34276" rIns="68552" bIns="34276" rtlCol="0" anchor="ctr"/>
          <a:lstStyle>
            <a:lvl1pPr algn="r">
              <a:defRPr sz="1200">
                <a:solidFill>
                  <a:schemeClr val="tx1">
                    <a:tint val="75000"/>
                  </a:schemeClr>
                </a:solidFill>
              </a:defRPr>
            </a:lvl1pPr>
          </a:lstStyle>
          <a:p>
            <a:fld id="{1EBCCA98-5836-6F4B-9A1A-CDA2FA233A74}" type="slidenum">
              <a:rPr kumimoji="1" lang="zh-CN" altLang="en-US" smtClean="0">
                <a:solidFill>
                  <a:prstClr val="black">
                    <a:tint val="75000"/>
                  </a:prstClr>
                </a:solidFill>
                <a:latin typeface="Century Gothic"/>
                <a:ea typeface="微软雅黑"/>
              </a:rPr>
              <a:pPr/>
              <a:t>‹#›</a:t>
            </a:fld>
            <a:endParaRPr kumimoji="1" lang="zh-CN" altLang="en-US">
              <a:solidFill>
                <a:prstClr val="black">
                  <a:tint val="75000"/>
                </a:prstClr>
              </a:solidFill>
              <a:latin typeface="Century Gothic"/>
              <a:ea typeface="微软雅黑"/>
            </a:endParaRPr>
          </a:p>
        </p:txBody>
      </p:sp>
    </p:spTree>
    <p:extLst>
      <p:ext uri="{BB962C8B-B14F-4D97-AF65-F5344CB8AC3E}">
        <p14:creationId xmlns:p14="http://schemas.microsoft.com/office/powerpoint/2010/main" val="22306877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457002" rtl="0" eaLnBrk="1" latinLnBrk="0" hangingPunct="1">
        <a:spcBef>
          <a:spcPct val="0"/>
        </a:spcBef>
        <a:buNone/>
        <a:defRPr sz="4400" kern="1200">
          <a:solidFill>
            <a:schemeClr val="tx1"/>
          </a:solidFill>
          <a:latin typeface="+mj-lt"/>
          <a:ea typeface="+mj-ea"/>
          <a:cs typeface="+mj-cs"/>
        </a:defRPr>
      </a:lvl1pPr>
    </p:titleStyle>
    <p:bodyStyle>
      <a:lvl1pPr marL="342752" indent="-342752" algn="l" defTabSz="457002" rtl="0" eaLnBrk="1" latinLnBrk="0" hangingPunct="1">
        <a:spcBef>
          <a:spcPct val="20000"/>
        </a:spcBef>
        <a:buFont typeface="Arial"/>
        <a:buChar char="•"/>
        <a:defRPr sz="3200" kern="1200">
          <a:solidFill>
            <a:schemeClr val="tx1"/>
          </a:solidFill>
          <a:latin typeface="+mn-lt"/>
          <a:ea typeface="+mn-ea"/>
          <a:cs typeface="+mn-cs"/>
        </a:defRPr>
      </a:lvl1pPr>
      <a:lvl2pPr marL="742627" indent="-285626" algn="l" defTabSz="457002" rtl="0" eaLnBrk="1" latinLnBrk="0" hangingPunct="1">
        <a:spcBef>
          <a:spcPct val="20000"/>
        </a:spcBef>
        <a:buFont typeface="Arial"/>
        <a:buChar char="–"/>
        <a:defRPr sz="2800" kern="1200">
          <a:solidFill>
            <a:schemeClr val="tx1"/>
          </a:solidFill>
          <a:latin typeface="+mn-lt"/>
          <a:ea typeface="+mn-ea"/>
          <a:cs typeface="+mn-cs"/>
        </a:defRPr>
      </a:lvl2pPr>
      <a:lvl3pPr marL="1142505" indent="-228501" algn="l" defTabSz="457002" rtl="0" eaLnBrk="1" latinLnBrk="0" hangingPunct="1">
        <a:spcBef>
          <a:spcPct val="20000"/>
        </a:spcBef>
        <a:buFont typeface="Arial"/>
        <a:buChar char="•"/>
        <a:defRPr sz="2400" kern="1200">
          <a:solidFill>
            <a:schemeClr val="tx1"/>
          </a:solidFill>
          <a:latin typeface="+mn-lt"/>
          <a:ea typeface="+mn-ea"/>
          <a:cs typeface="+mn-cs"/>
        </a:defRPr>
      </a:lvl3pPr>
      <a:lvl4pPr marL="1599507" indent="-228501" algn="l" defTabSz="457002" rtl="0" eaLnBrk="1" latinLnBrk="0" hangingPunct="1">
        <a:spcBef>
          <a:spcPct val="20000"/>
        </a:spcBef>
        <a:buFont typeface="Arial"/>
        <a:buChar char="–"/>
        <a:defRPr sz="2000" kern="1200">
          <a:solidFill>
            <a:schemeClr val="tx1"/>
          </a:solidFill>
          <a:latin typeface="+mn-lt"/>
          <a:ea typeface="+mn-ea"/>
          <a:cs typeface="+mn-cs"/>
        </a:defRPr>
      </a:lvl4pPr>
      <a:lvl5pPr marL="2056509" indent="-228501" algn="l" defTabSz="457002" rtl="0" eaLnBrk="1" latinLnBrk="0" hangingPunct="1">
        <a:spcBef>
          <a:spcPct val="20000"/>
        </a:spcBef>
        <a:buFont typeface="Arial"/>
        <a:buChar char="»"/>
        <a:defRPr sz="2000" kern="1200">
          <a:solidFill>
            <a:schemeClr val="tx1"/>
          </a:solidFill>
          <a:latin typeface="+mn-lt"/>
          <a:ea typeface="+mn-ea"/>
          <a:cs typeface="+mn-cs"/>
        </a:defRPr>
      </a:lvl5pPr>
      <a:lvl6pPr marL="2513510" indent="-228501" algn="l" defTabSz="457002" rtl="0" eaLnBrk="1" latinLnBrk="0" hangingPunct="1">
        <a:spcBef>
          <a:spcPct val="20000"/>
        </a:spcBef>
        <a:buFont typeface="Arial"/>
        <a:buChar char="•"/>
        <a:defRPr sz="2000" kern="1200">
          <a:solidFill>
            <a:schemeClr val="tx1"/>
          </a:solidFill>
          <a:latin typeface="+mn-lt"/>
          <a:ea typeface="+mn-ea"/>
          <a:cs typeface="+mn-cs"/>
        </a:defRPr>
      </a:lvl6pPr>
      <a:lvl7pPr marL="2970512" indent="-228501" algn="l" defTabSz="457002" rtl="0" eaLnBrk="1" latinLnBrk="0" hangingPunct="1">
        <a:spcBef>
          <a:spcPct val="20000"/>
        </a:spcBef>
        <a:buFont typeface="Arial"/>
        <a:buChar char="•"/>
        <a:defRPr sz="2000" kern="1200">
          <a:solidFill>
            <a:schemeClr val="tx1"/>
          </a:solidFill>
          <a:latin typeface="+mn-lt"/>
          <a:ea typeface="+mn-ea"/>
          <a:cs typeface="+mn-cs"/>
        </a:defRPr>
      </a:lvl7pPr>
      <a:lvl8pPr marL="3427514" indent="-228501" algn="l" defTabSz="457002" rtl="0" eaLnBrk="1" latinLnBrk="0" hangingPunct="1">
        <a:spcBef>
          <a:spcPct val="20000"/>
        </a:spcBef>
        <a:buFont typeface="Arial"/>
        <a:buChar char="•"/>
        <a:defRPr sz="2000" kern="1200">
          <a:solidFill>
            <a:schemeClr val="tx1"/>
          </a:solidFill>
          <a:latin typeface="+mn-lt"/>
          <a:ea typeface="+mn-ea"/>
          <a:cs typeface="+mn-cs"/>
        </a:defRPr>
      </a:lvl8pPr>
      <a:lvl9pPr marL="3884516" indent="-228501" algn="l" defTabSz="45700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002" rtl="0" eaLnBrk="1" latinLnBrk="0" hangingPunct="1">
        <a:defRPr sz="1800" kern="1200">
          <a:solidFill>
            <a:schemeClr val="tx1"/>
          </a:solidFill>
          <a:latin typeface="+mn-lt"/>
          <a:ea typeface="+mn-ea"/>
          <a:cs typeface="+mn-cs"/>
        </a:defRPr>
      </a:lvl1pPr>
      <a:lvl2pPr marL="457002" algn="l" defTabSz="457002" rtl="0" eaLnBrk="1" latinLnBrk="0" hangingPunct="1">
        <a:defRPr sz="1800" kern="1200">
          <a:solidFill>
            <a:schemeClr val="tx1"/>
          </a:solidFill>
          <a:latin typeface="+mn-lt"/>
          <a:ea typeface="+mn-ea"/>
          <a:cs typeface="+mn-cs"/>
        </a:defRPr>
      </a:lvl2pPr>
      <a:lvl3pPr marL="914005" algn="l" defTabSz="457002" rtl="0" eaLnBrk="1" latinLnBrk="0" hangingPunct="1">
        <a:defRPr sz="1800" kern="1200">
          <a:solidFill>
            <a:schemeClr val="tx1"/>
          </a:solidFill>
          <a:latin typeface="+mn-lt"/>
          <a:ea typeface="+mn-ea"/>
          <a:cs typeface="+mn-cs"/>
        </a:defRPr>
      </a:lvl3pPr>
      <a:lvl4pPr marL="1371006" algn="l" defTabSz="457002" rtl="0" eaLnBrk="1" latinLnBrk="0" hangingPunct="1">
        <a:defRPr sz="1800" kern="1200">
          <a:solidFill>
            <a:schemeClr val="tx1"/>
          </a:solidFill>
          <a:latin typeface="+mn-lt"/>
          <a:ea typeface="+mn-ea"/>
          <a:cs typeface="+mn-cs"/>
        </a:defRPr>
      </a:lvl4pPr>
      <a:lvl5pPr marL="1828008" algn="l" defTabSz="457002" rtl="0" eaLnBrk="1" latinLnBrk="0" hangingPunct="1">
        <a:defRPr sz="1800" kern="1200">
          <a:solidFill>
            <a:schemeClr val="tx1"/>
          </a:solidFill>
          <a:latin typeface="+mn-lt"/>
          <a:ea typeface="+mn-ea"/>
          <a:cs typeface="+mn-cs"/>
        </a:defRPr>
      </a:lvl5pPr>
      <a:lvl6pPr marL="2285010" algn="l" defTabSz="457002" rtl="0" eaLnBrk="1" latinLnBrk="0" hangingPunct="1">
        <a:defRPr sz="1800" kern="1200">
          <a:solidFill>
            <a:schemeClr val="tx1"/>
          </a:solidFill>
          <a:latin typeface="+mn-lt"/>
          <a:ea typeface="+mn-ea"/>
          <a:cs typeface="+mn-cs"/>
        </a:defRPr>
      </a:lvl6pPr>
      <a:lvl7pPr marL="2742011" algn="l" defTabSz="457002" rtl="0" eaLnBrk="1" latinLnBrk="0" hangingPunct="1">
        <a:defRPr sz="1800" kern="1200">
          <a:solidFill>
            <a:schemeClr val="tx1"/>
          </a:solidFill>
          <a:latin typeface="+mn-lt"/>
          <a:ea typeface="+mn-ea"/>
          <a:cs typeface="+mn-cs"/>
        </a:defRPr>
      </a:lvl7pPr>
      <a:lvl8pPr marL="3199013" algn="l" defTabSz="457002" rtl="0" eaLnBrk="1" latinLnBrk="0" hangingPunct="1">
        <a:defRPr sz="1800" kern="1200">
          <a:solidFill>
            <a:schemeClr val="tx1"/>
          </a:solidFill>
          <a:latin typeface="+mn-lt"/>
          <a:ea typeface="+mn-ea"/>
          <a:cs typeface="+mn-cs"/>
        </a:defRPr>
      </a:lvl8pPr>
      <a:lvl9pPr marL="3656015" algn="l" defTabSz="45700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beyondcompare.cc/xiazai.html"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 name="文本框 11"/>
          <p:cNvSpPr txBox="1"/>
          <p:nvPr/>
        </p:nvSpPr>
        <p:spPr>
          <a:xfrm>
            <a:off x="1597261" y="1157020"/>
            <a:ext cx="6403735" cy="2008214"/>
          </a:xfrm>
          <a:prstGeom prst="rect">
            <a:avLst/>
          </a:prstGeom>
          <a:noFill/>
        </p:spPr>
        <p:txBody>
          <a:bodyPr wrap="square" lIns="68552" tIns="34276" rIns="68552" bIns="34276" rtlCol="0">
            <a:spAutoFit/>
          </a:bodyPr>
          <a:lstStyle/>
          <a:p>
            <a:pPr algn="ctr">
              <a:lnSpc>
                <a:spcPct val="150000"/>
              </a:lnSpc>
            </a:pPr>
            <a:endParaRPr lang="en-US" altLang="zh-CN" sz="2400" b="1" spc="600"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4000" b="1" spc="600" dirty="0" err="1" smtClean="0">
                <a:solidFill>
                  <a:schemeClr val="bg1"/>
                </a:solidFill>
                <a:latin typeface="+mn-ea"/>
              </a:rPr>
              <a:t>Git</a:t>
            </a:r>
            <a:r>
              <a:rPr lang="zh-CN" altLang="en-US" sz="4000" b="1" spc="600" dirty="0" smtClean="0">
                <a:solidFill>
                  <a:schemeClr val="bg1"/>
                </a:solidFill>
                <a:latin typeface="+mn-ea"/>
              </a:rPr>
              <a:t>使用交流</a:t>
            </a:r>
            <a:endParaRPr lang="en-US" altLang="zh-CN" sz="4000" b="1" spc="600" dirty="0">
              <a:solidFill>
                <a:schemeClr val="bg1"/>
              </a:solidFill>
              <a:latin typeface="+mn-ea"/>
            </a:endParaRPr>
          </a:p>
          <a:p>
            <a:pPr algn="ctr">
              <a:lnSpc>
                <a:spcPct val="150000"/>
              </a:lnSpc>
            </a:pPr>
            <a:endParaRPr lang="zh-CN" altLang="en-US" sz="2000" b="1" spc="600" dirty="0">
              <a:solidFill>
                <a:schemeClr val="bg1"/>
              </a:solidFill>
              <a:latin typeface="微软雅黑" panose="020B0503020204020204" pitchFamily="34" charset="-122"/>
              <a:ea typeface="微软雅黑" panose="020B0503020204020204" pitchFamily="34" charset="-122"/>
            </a:endParaRPr>
          </a:p>
        </p:txBody>
      </p:sp>
      <p:sp>
        <p:nvSpPr>
          <p:cNvPr id="27" name="文本框 27"/>
          <p:cNvSpPr txBox="1"/>
          <p:nvPr/>
        </p:nvSpPr>
        <p:spPr>
          <a:xfrm>
            <a:off x="4340377" y="3297346"/>
            <a:ext cx="917502" cy="435797"/>
          </a:xfrm>
          <a:prstGeom prst="rect">
            <a:avLst/>
          </a:prstGeom>
          <a:noFill/>
        </p:spPr>
        <p:txBody>
          <a:bodyPr wrap="none" lIns="68552" tIns="34276" rIns="68552" bIns="34276" rtlCol="0">
            <a:spAutoFit/>
          </a:bodyPr>
          <a:lstStyle/>
          <a:p>
            <a:pPr algn="ctr">
              <a:lnSpc>
                <a:spcPct val="150000"/>
              </a:lnSpc>
            </a:pPr>
            <a:r>
              <a:rPr lang="en-US" altLang="zh-CN" sz="1800" b="1" dirty="0" smtClean="0">
                <a:solidFill>
                  <a:schemeClr val="bg1"/>
                </a:solidFill>
                <a:latin typeface="微软雅黑" panose="020B0503020204020204" pitchFamily="34" charset="-122"/>
                <a:ea typeface="微软雅黑" panose="020B0503020204020204" pitchFamily="34" charset="-122"/>
              </a:rPr>
              <a:t>2018.8</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139260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par>
    </p:tnLst>
  </p:timing>
  <p:extLst mod="1">
    <p:ext uri="{E180D4A7-C9FB-4DFB-919C-405C955672EB}">
      <p14:showEvtLst xmlns:p14="http://schemas.microsoft.com/office/powerpoint/2010/main">
        <p14:playEvt time="93" objId="1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标题 1"/>
          <p:cNvSpPr txBox="1">
            <a:spLocks/>
          </p:cNvSpPr>
          <p:nvPr/>
        </p:nvSpPr>
        <p:spPr>
          <a:xfrm>
            <a:off x="461224" y="259816"/>
            <a:ext cx="7886700" cy="605306"/>
          </a:xfrm>
          <a:prstGeom prst="rect">
            <a:avLst/>
          </a:prstGeom>
        </p:spPr>
        <p:txBody>
          <a:bodyPr>
            <a:normAutofit/>
          </a:bodyPr>
          <a:lstStyle>
            <a:lvl1pPr algn="l" defTabSz="68552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smtClean="0">
                <a:latin typeface="+mn-ea"/>
                <a:ea typeface="+mn-ea"/>
              </a:rPr>
              <a:t>04 </a:t>
            </a:r>
            <a:r>
              <a:rPr lang="en-US" altLang="zh-CN" sz="2400" b="1" dirty="0" err="1" smtClean="0">
                <a:latin typeface="+mn-ea"/>
                <a:ea typeface="+mn-ea"/>
              </a:rPr>
              <a:t>SourceTree</a:t>
            </a:r>
            <a:r>
              <a:rPr lang="zh-CN" altLang="en-US" sz="2400" b="1" dirty="0" smtClean="0">
                <a:latin typeface="+mn-ea"/>
                <a:ea typeface="+mn-ea"/>
              </a:rPr>
              <a:t>的使用</a:t>
            </a:r>
            <a:endParaRPr lang="zh-CN" altLang="en-US" sz="2400" b="1" dirty="0">
              <a:latin typeface="+mn-ea"/>
              <a:ea typeface="+mn-ea"/>
            </a:endParaRPr>
          </a:p>
        </p:txBody>
      </p:sp>
      <p:sp>
        <p:nvSpPr>
          <p:cNvPr id="8" name="矩形 7"/>
          <p:cNvSpPr/>
          <p:nvPr/>
        </p:nvSpPr>
        <p:spPr>
          <a:xfrm>
            <a:off x="5816583" y="5798248"/>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 name="2ab1ed42-e6bd-45d3-9d3e-be2baea303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 xmlns:a16="http://schemas.microsoft.com/office/drawing/2014/main" id="{0F496E23-E116-4DF3-ACD0-36CCE1D5F737}"/>
              </a:ext>
            </a:extLst>
          </p:cNvPr>
          <p:cNvGrpSpPr>
            <a:grpSpLocks noChangeAspect="1"/>
          </p:cNvGrpSpPr>
          <p:nvPr>
            <p:custDataLst>
              <p:tags r:id="rId1"/>
            </p:custDataLst>
          </p:nvPr>
        </p:nvGrpSpPr>
        <p:grpSpPr>
          <a:xfrm>
            <a:off x="504825" y="847725"/>
            <a:ext cx="8135541" cy="3827634"/>
            <a:chOff x="673100" y="1130300"/>
            <a:chExt cx="10847388" cy="5103509"/>
          </a:xfrm>
        </p:grpSpPr>
        <p:sp>
          <p:nvSpPr>
            <p:cNvPr id="46" name="îşļîḍê">
              <a:extLst>
                <a:ext uri="{FF2B5EF4-FFF2-40B4-BE49-F238E27FC236}">
                  <a16:creationId xmlns="" xmlns:a16="http://schemas.microsoft.com/office/drawing/2014/main" id="{615950E5-60F7-4C8A-A643-20C0A6333CAD}"/>
                </a:ext>
              </a:extLst>
            </p:cNvPr>
            <p:cNvSpPr txBox="1"/>
            <p:nvPr/>
          </p:nvSpPr>
          <p:spPr bwMode="auto">
            <a:xfrm>
              <a:off x="8300999" y="1130300"/>
              <a:ext cx="3217899" cy="118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500" b="1" dirty="0" smtClean="0"/>
                <a:t>05 </a:t>
              </a:r>
              <a:r>
                <a:rPr lang="zh-CN" altLang="en-US" sz="1500" b="1" dirty="0" smtClean="0"/>
                <a:t>冲突解决</a:t>
              </a:r>
              <a:endParaRPr lang="en-US" altLang="zh-CN" sz="1500" b="1" dirty="0" smtClean="0"/>
            </a:p>
            <a:p>
              <a:pPr>
                <a:spcBef>
                  <a:spcPct val="0"/>
                </a:spcBef>
              </a:pPr>
              <a:r>
                <a:rPr lang="en-US" altLang="zh-CN" sz="1600" b="1" dirty="0" smtClean="0">
                  <a:latin typeface="+mn-ea"/>
                </a:rPr>
                <a:t>  Beyond Compare 4</a:t>
              </a:r>
              <a:endParaRPr lang="en-US" altLang="zh-CN" sz="1500" b="1" dirty="0" smtClean="0"/>
            </a:p>
          </p:txBody>
        </p:sp>
        <p:sp>
          <p:nvSpPr>
            <p:cNvPr id="44" name="išļïḋé">
              <a:extLst>
                <a:ext uri="{FF2B5EF4-FFF2-40B4-BE49-F238E27FC236}">
                  <a16:creationId xmlns="" xmlns:a16="http://schemas.microsoft.com/office/drawing/2014/main" id="{C3CA6CDD-6232-4506-99D8-21526D8D86EA}"/>
                </a:ext>
              </a:extLst>
            </p:cNvPr>
            <p:cNvSpPr txBox="1"/>
            <p:nvPr/>
          </p:nvSpPr>
          <p:spPr bwMode="auto">
            <a:xfrm>
              <a:off x="8300999" y="2411233"/>
              <a:ext cx="3217899" cy="1203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500" b="1" dirty="0" smtClean="0"/>
                <a:t>06 </a:t>
              </a:r>
              <a:r>
                <a:rPr lang="zh-CN" altLang="en-US" sz="1500" b="1" dirty="0" smtClean="0"/>
                <a:t>版本回退</a:t>
              </a:r>
              <a:endParaRPr lang="en-US" altLang="zh-CN" sz="1500" b="1" dirty="0" smtClean="0"/>
            </a:p>
            <a:p>
              <a:pPr>
                <a:spcBef>
                  <a:spcPct val="0"/>
                </a:spcBef>
              </a:pPr>
              <a:r>
                <a:rPr lang="en-US" altLang="zh-CN" sz="1600" dirty="0" smtClean="0"/>
                <a:t>     </a:t>
              </a:r>
              <a:r>
                <a:rPr lang="en-US" altLang="zh-CN" sz="1600" dirty="0" err="1" smtClean="0"/>
                <a:t>git</a:t>
              </a:r>
              <a:r>
                <a:rPr lang="en-US" altLang="zh-CN" sz="1600" dirty="0" smtClean="0"/>
                <a:t> reset --hard </a:t>
              </a:r>
              <a:r>
                <a:rPr lang="en-US" altLang="zh-CN" sz="1600" dirty="0" err="1" smtClean="0"/>
                <a:t>HEAD~n</a:t>
              </a:r>
              <a:endParaRPr lang="en-US" altLang="zh-CN" sz="1500" b="1" dirty="0"/>
            </a:p>
          </p:txBody>
        </p:sp>
        <p:sp>
          <p:nvSpPr>
            <p:cNvPr id="42" name="i$ļiďé">
              <a:extLst>
                <a:ext uri="{FF2B5EF4-FFF2-40B4-BE49-F238E27FC236}">
                  <a16:creationId xmlns="" xmlns:a16="http://schemas.microsoft.com/office/drawing/2014/main" id="{98BD148B-D0F2-48DA-ABF0-EFC5E948308A}"/>
                </a:ext>
              </a:extLst>
            </p:cNvPr>
            <p:cNvSpPr txBox="1"/>
            <p:nvPr/>
          </p:nvSpPr>
          <p:spPr bwMode="auto">
            <a:xfrm>
              <a:off x="8300999" y="3692165"/>
              <a:ext cx="3217899" cy="115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500" b="1" dirty="0" smtClean="0"/>
                <a:t>07 </a:t>
              </a:r>
              <a:r>
                <a:rPr lang="zh-CN" altLang="en-US" sz="1500" b="1" dirty="0" smtClean="0"/>
                <a:t>贮藏</a:t>
              </a:r>
              <a:endParaRPr lang="en-US" altLang="zh-CN" sz="1500" b="1" dirty="0" smtClean="0"/>
            </a:p>
            <a:p>
              <a:pPr eaLnBrk="1" hangingPunct="1">
                <a:lnSpc>
                  <a:spcPct val="100000"/>
                </a:lnSpc>
                <a:spcBef>
                  <a:spcPct val="0"/>
                </a:spcBef>
                <a:buFontTx/>
                <a:buNone/>
              </a:pPr>
              <a:r>
                <a:rPr lang="en-US" altLang="zh-CN" sz="1500" b="1" dirty="0" smtClean="0"/>
                <a:t>      </a:t>
              </a:r>
              <a:r>
                <a:rPr lang="en-US" altLang="zh-CN" sz="1500" b="1" dirty="0" err="1" smtClean="0"/>
                <a:t>git</a:t>
              </a:r>
              <a:r>
                <a:rPr lang="en-US" altLang="zh-CN" sz="1500" b="1" dirty="0" smtClean="0"/>
                <a:t> stash</a:t>
              </a:r>
              <a:endParaRPr lang="en-US" altLang="zh-CN" sz="1500" b="1" dirty="0"/>
            </a:p>
          </p:txBody>
        </p:sp>
        <p:sp>
          <p:nvSpPr>
            <p:cNvPr id="40" name="íṩḻíďe">
              <a:extLst>
                <a:ext uri="{FF2B5EF4-FFF2-40B4-BE49-F238E27FC236}">
                  <a16:creationId xmlns="" xmlns:a16="http://schemas.microsoft.com/office/drawing/2014/main" id="{42599961-7C71-4F58-BAE7-A57C4D3D3E28}"/>
                </a:ext>
              </a:extLst>
            </p:cNvPr>
            <p:cNvSpPr txBox="1"/>
            <p:nvPr/>
          </p:nvSpPr>
          <p:spPr bwMode="auto">
            <a:xfrm>
              <a:off x="8300999" y="4973098"/>
              <a:ext cx="3217899" cy="122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500" b="1" dirty="0" smtClean="0"/>
                <a:t>08 </a:t>
              </a:r>
              <a:r>
                <a:rPr lang="zh-CN" altLang="en-US" sz="1500" b="1" dirty="0" smtClean="0"/>
                <a:t>配置忽略文件</a:t>
              </a:r>
              <a:endParaRPr lang="en-US" altLang="zh-CN" sz="1500" b="1" dirty="0" smtClean="0"/>
            </a:p>
            <a:p>
              <a:pPr>
                <a:spcBef>
                  <a:spcPct val="0"/>
                </a:spcBef>
              </a:pPr>
              <a:r>
                <a:rPr lang="en-US" altLang="zh-CN" sz="1500" b="1" dirty="0" smtClean="0"/>
                <a:t>      vim</a:t>
              </a:r>
              <a:r>
                <a:rPr lang="en-US" altLang="zh-CN" sz="1600" dirty="0" smtClean="0"/>
                <a:t> .</a:t>
              </a:r>
              <a:r>
                <a:rPr lang="en-US" altLang="zh-CN" sz="1600" dirty="0" err="1" smtClean="0"/>
                <a:t>gitignore</a:t>
              </a:r>
              <a:endParaRPr lang="en-US" altLang="zh-CN" sz="1500" b="1" dirty="0" smtClean="0"/>
            </a:p>
          </p:txBody>
        </p:sp>
        <p:cxnSp>
          <p:nvCxnSpPr>
            <p:cNvPr id="15" name="直接连接符 14">
              <a:extLst>
                <a:ext uri="{FF2B5EF4-FFF2-40B4-BE49-F238E27FC236}">
                  <a16:creationId xmlns="" xmlns:a16="http://schemas.microsoft.com/office/drawing/2014/main" id="{5A41DE12-7112-4A45-B78B-6E3C52EBE7FA}"/>
                </a:ext>
              </a:extLst>
            </p:cNvPr>
            <p:cNvCxnSpPr/>
            <p:nvPr/>
          </p:nvCxnSpPr>
          <p:spPr>
            <a:xfrm>
              <a:off x="8391000" y="238265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789C7F20-6C95-4DCC-BCDB-F06A0BF980C4}"/>
                </a:ext>
              </a:extLst>
            </p:cNvPr>
            <p:cNvCxnSpPr/>
            <p:nvPr/>
          </p:nvCxnSpPr>
          <p:spPr>
            <a:xfrm>
              <a:off x="8391000" y="36209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 xmlns:a16="http://schemas.microsoft.com/office/drawing/2014/main" id="{78A1CD96-AB79-4742-874A-D9E0390E11DA}"/>
                </a:ext>
              </a:extLst>
            </p:cNvPr>
            <p:cNvCxnSpPr/>
            <p:nvPr/>
          </p:nvCxnSpPr>
          <p:spPr>
            <a:xfrm>
              <a:off x="8391000"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8" name="ïŝľíḑê">
              <a:extLst>
                <a:ext uri="{FF2B5EF4-FFF2-40B4-BE49-F238E27FC236}">
                  <a16:creationId xmlns="" xmlns:a16="http://schemas.microsoft.com/office/drawing/2014/main" id="{CF289BC5-9FB9-4030-8D35-70D1AF7A751D}"/>
                </a:ext>
              </a:extLst>
            </p:cNvPr>
            <p:cNvSpPr txBox="1"/>
            <p:nvPr/>
          </p:nvSpPr>
          <p:spPr bwMode="auto">
            <a:xfrm>
              <a:off x="673100" y="1357024"/>
              <a:ext cx="3217899" cy="80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500" b="1" dirty="0" smtClean="0"/>
                <a:t>01 </a:t>
              </a:r>
              <a:r>
                <a:rPr lang="zh-CN" altLang="en-US" sz="1500" b="1" dirty="0" smtClean="0"/>
                <a:t>配置用户信息，生成</a:t>
              </a:r>
              <a:r>
                <a:rPr lang="en-US" altLang="zh-CN" sz="1500" b="1" dirty="0" err="1" smtClean="0"/>
                <a:t>ssh</a:t>
              </a:r>
              <a:r>
                <a:rPr lang="en-US" altLang="zh-CN" sz="1500" b="1" dirty="0" smtClean="0"/>
                <a:t> key</a:t>
              </a:r>
            </a:p>
            <a:p>
              <a:pPr eaLnBrk="1" hangingPunct="1">
                <a:lnSpc>
                  <a:spcPct val="100000"/>
                </a:lnSpc>
                <a:spcBef>
                  <a:spcPct val="0"/>
                </a:spcBef>
                <a:buFontTx/>
                <a:buNone/>
              </a:pPr>
              <a:r>
                <a:rPr lang="en-US" altLang="zh-CN" sz="1500" b="1" dirty="0" smtClean="0"/>
                <a:t>      </a:t>
              </a:r>
              <a:r>
                <a:rPr lang="en-US" altLang="zh-CN" sz="1500" b="1" dirty="0" err="1" smtClean="0"/>
                <a:t>ssh-keygen</a:t>
              </a:r>
              <a:r>
                <a:rPr lang="en-US" altLang="zh-CN" sz="1500" b="1" dirty="0" smtClean="0"/>
                <a:t> –t </a:t>
              </a:r>
              <a:r>
                <a:rPr lang="en-US" altLang="zh-CN" sz="1500" b="1" dirty="0" err="1" smtClean="0"/>
                <a:t>rsa</a:t>
              </a:r>
              <a:endParaRPr lang="en-US" altLang="zh-CN" sz="1500" b="1" dirty="0" smtClean="0"/>
            </a:p>
          </p:txBody>
        </p:sp>
        <p:sp>
          <p:nvSpPr>
            <p:cNvPr id="36" name="iṥḷîdé">
              <a:extLst>
                <a:ext uri="{FF2B5EF4-FFF2-40B4-BE49-F238E27FC236}">
                  <a16:creationId xmlns="" xmlns:a16="http://schemas.microsoft.com/office/drawing/2014/main" id="{6C119B99-64F5-4283-A464-000BB3B5ACB3}"/>
                </a:ext>
              </a:extLst>
            </p:cNvPr>
            <p:cNvSpPr txBox="1"/>
            <p:nvPr/>
          </p:nvSpPr>
          <p:spPr bwMode="auto">
            <a:xfrm>
              <a:off x="673100" y="2650431"/>
              <a:ext cx="3217899" cy="73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500" b="1" dirty="0" smtClean="0"/>
                <a:t>02 </a:t>
              </a:r>
              <a:r>
                <a:rPr lang="zh-CN" altLang="en-US" sz="1500" b="1" dirty="0" smtClean="0"/>
                <a:t>从服务器获取项目</a:t>
              </a:r>
              <a:endParaRPr lang="en-US" altLang="zh-CN" sz="1500" b="1" dirty="0" smtClean="0"/>
            </a:p>
            <a:p>
              <a:pPr eaLnBrk="1" hangingPunct="1">
                <a:lnSpc>
                  <a:spcPct val="100000"/>
                </a:lnSpc>
                <a:spcBef>
                  <a:spcPct val="0"/>
                </a:spcBef>
                <a:buFontTx/>
                <a:buNone/>
              </a:pPr>
              <a:r>
                <a:rPr lang="zh-CN" altLang="en-US" sz="1500" b="1" dirty="0" smtClean="0"/>
                <a:t>      </a:t>
              </a:r>
              <a:r>
                <a:rPr lang="en-US" altLang="zh-CN" sz="1500" b="1" dirty="0" err="1" smtClean="0"/>
                <a:t>git</a:t>
              </a:r>
              <a:r>
                <a:rPr lang="en-US" altLang="zh-CN" sz="1500" b="1" dirty="0" smtClean="0"/>
                <a:t> clone </a:t>
              </a:r>
              <a:endParaRPr lang="en-US" altLang="zh-CN" sz="1500" b="1" dirty="0"/>
            </a:p>
          </p:txBody>
        </p:sp>
        <p:sp>
          <p:nvSpPr>
            <p:cNvPr id="34" name="íŝļídè">
              <a:extLst>
                <a:ext uri="{FF2B5EF4-FFF2-40B4-BE49-F238E27FC236}">
                  <a16:creationId xmlns="" xmlns:a16="http://schemas.microsoft.com/office/drawing/2014/main" id="{97980CC7-FA5E-49AC-800C-1BDF57271C39}"/>
                </a:ext>
              </a:extLst>
            </p:cNvPr>
            <p:cNvSpPr txBox="1"/>
            <p:nvPr/>
          </p:nvSpPr>
          <p:spPr bwMode="auto">
            <a:xfrm>
              <a:off x="673100" y="3819383"/>
              <a:ext cx="3217899" cy="86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500" b="1" dirty="0" smtClean="0"/>
                <a:t>03 </a:t>
              </a:r>
              <a:r>
                <a:rPr lang="zh-CN" altLang="en-US" sz="1500" b="1" dirty="0" smtClean="0"/>
                <a:t>提交我的修改项</a:t>
              </a:r>
              <a:endParaRPr lang="en-US" altLang="zh-CN" sz="1500" b="1" dirty="0" smtClean="0"/>
            </a:p>
            <a:p>
              <a:pPr eaLnBrk="1" hangingPunct="1">
                <a:lnSpc>
                  <a:spcPct val="100000"/>
                </a:lnSpc>
                <a:spcBef>
                  <a:spcPct val="0"/>
                </a:spcBef>
                <a:buFontTx/>
                <a:buNone/>
              </a:pPr>
              <a:r>
                <a:rPr lang="en-US" altLang="zh-CN" sz="1500" b="1" dirty="0" smtClean="0"/>
                <a:t>      </a:t>
              </a:r>
              <a:r>
                <a:rPr lang="en-US" altLang="zh-CN" sz="1500" b="1" dirty="0" err="1" smtClean="0"/>
                <a:t>git</a:t>
              </a:r>
              <a:r>
                <a:rPr lang="en-US" altLang="zh-CN" sz="1500" b="1" dirty="0" smtClean="0"/>
                <a:t> add </a:t>
              </a:r>
              <a:r>
                <a:rPr lang="zh-CN" altLang="en-US" sz="1500" b="1" dirty="0" smtClean="0"/>
                <a:t>、</a:t>
              </a:r>
              <a:r>
                <a:rPr lang="en-US" altLang="zh-CN" sz="1500" b="1" dirty="0" err="1" smtClean="0"/>
                <a:t>git</a:t>
              </a:r>
              <a:r>
                <a:rPr lang="en-US" altLang="zh-CN" sz="1500" b="1" dirty="0" smtClean="0"/>
                <a:t> commit</a:t>
              </a:r>
              <a:r>
                <a:rPr lang="zh-CN" altLang="en-US" sz="1500" b="1" dirty="0" smtClean="0"/>
                <a:t> 、</a:t>
              </a:r>
              <a:r>
                <a:rPr lang="en-US" altLang="zh-CN" sz="1500" b="1" dirty="0" err="1" smtClean="0"/>
                <a:t>git</a:t>
              </a:r>
              <a:r>
                <a:rPr lang="en-US" altLang="zh-CN" sz="1500" b="1" dirty="0" smtClean="0"/>
                <a:t> push</a:t>
              </a:r>
              <a:endParaRPr lang="en-US" altLang="zh-CN" sz="1500" b="1" dirty="0"/>
            </a:p>
          </p:txBody>
        </p:sp>
        <p:sp>
          <p:nvSpPr>
            <p:cNvPr id="32" name="ïṧļíḍè">
              <a:extLst>
                <a:ext uri="{FF2B5EF4-FFF2-40B4-BE49-F238E27FC236}">
                  <a16:creationId xmlns="" xmlns:a16="http://schemas.microsoft.com/office/drawing/2014/main" id="{A6915833-8629-46A3-910E-596F65F88155}"/>
                </a:ext>
              </a:extLst>
            </p:cNvPr>
            <p:cNvSpPr txBox="1"/>
            <p:nvPr/>
          </p:nvSpPr>
          <p:spPr bwMode="auto">
            <a:xfrm>
              <a:off x="673100" y="5280537"/>
              <a:ext cx="3217899" cy="95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500" b="1" dirty="0" smtClean="0"/>
                <a:t>04 </a:t>
              </a:r>
              <a:r>
                <a:rPr lang="zh-CN" altLang="en-US" sz="1500" b="1" dirty="0" smtClean="0"/>
                <a:t>合并分支</a:t>
              </a:r>
              <a:endParaRPr lang="en-US" altLang="zh-CN" sz="1500" b="1" dirty="0" smtClean="0"/>
            </a:p>
            <a:p>
              <a:pPr eaLnBrk="1" hangingPunct="1">
                <a:lnSpc>
                  <a:spcPct val="100000"/>
                </a:lnSpc>
                <a:spcBef>
                  <a:spcPct val="0"/>
                </a:spcBef>
                <a:buFontTx/>
                <a:buNone/>
              </a:pPr>
              <a:r>
                <a:rPr lang="en-US" altLang="zh-CN" sz="1500" b="1" dirty="0" smtClean="0"/>
                <a:t>      </a:t>
              </a:r>
              <a:r>
                <a:rPr lang="en-US" altLang="zh-CN" sz="1500" b="1" dirty="0" err="1" smtClean="0"/>
                <a:t>git</a:t>
              </a:r>
              <a:r>
                <a:rPr lang="en-US" altLang="zh-CN" sz="1500" b="1" dirty="0" smtClean="0"/>
                <a:t> merge</a:t>
              </a:r>
            </a:p>
            <a:p>
              <a:pPr eaLnBrk="1" hangingPunct="1">
                <a:lnSpc>
                  <a:spcPct val="100000"/>
                </a:lnSpc>
                <a:spcBef>
                  <a:spcPct val="0"/>
                </a:spcBef>
                <a:buFontTx/>
                <a:buNone/>
              </a:pPr>
              <a:r>
                <a:rPr lang="en-US" altLang="zh-CN" sz="1500" b="1" dirty="0" smtClean="0"/>
                <a:t>     </a:t>
              </a:r>
              <a:endParaRPr lang="en-US" altLang="zh-CN" sz="1500" b="1" dirty="0"/>
            </a:p>
          </p:txBody>
        </p:sp>
        <p:cxnSp>
          <p:nvCxnSpPr>
            <p:cNvPr id="27" name="直接连接符 26">
              <a:extLst>
                <a:ext uri="{FF2B5EF4-FFF2-40B4-BE49-F238E27FC236}">
                  <a16:creationId xmlns="" xmlns:a16="http://schemas.microsoft.com/office/drawing/2014/main" id="{B7F5B773-40D7-4F76-9EE0-FDB153BE8AF1}"/>
                </a:ext>
              </a:extLst>
            </p:cNvPr>
            <p:cNvCxnSpPr/>
            <p:nvPr/>
          </p:nvCxnSpPr>
          <p:spPr>
            <a:xfrm>
              <a:off x="763101" y="238265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FC863C0C-4171-4BF3-B37F-B7E99CA16078}"/>
                </a:ext>
              </a:extLst>
            </p:cNvPr>
            <p:cNvCxnSpPr/>
            <p:nvPr/>
          </p:nvCxnSpPr>
          <p:spPr>
            <a:xfrm>
              <a:off x="763101" y="36209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DD6A3B41-23A8-42A0-AC34-B720CBFC81D7}"/>
                </a:ext>
              </a:extLst>
            </p:cNvPr>
            <p:cNvCxnSpPr/>
            <p:nvPr/>
          </p:nvCxnSpPr>
          <p:spPr>
            <a:xfrm>
              <a:off x="763101"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074" name="Picture 2" descr="C:\Users\Administrator\Desktop\sourcetree.jpg"/>
          <p:cNvPicPr>
            <a:picLocks noChangeAspect="1" noChangeArrowheads="1"/>
          </p:cNvPicPr>
          <p:nvPr/>
        </p:nvPicPr>
        <p:blipFill>
          <a:blip r:embed="rId4" cstate="print"/>
          <a:srcRect/>
          <a:stretch>
            <a:fillRect/>
          </a:stretch>
        </p:blipFill>
        <p:spPr bwMode="auto">
          <a:xfrm>
            <a:off x="3362517" y="1031848"/>
            <a:ext cx="2640717" cy="1584430"/>
          </a:xfrm>
          <a:prstGeom prst="rect">
            <a:avLst/>
          </a:prstGeom>
          <a:noFill/>
        </p:spPr>
      </p:pic>
      <p:sp>
        <p:nvSpPr>
          <p:cNvPr id="47" name="Line 29"/>
          <p:cNvSpPr>
            <a:spLocks noChangeShapeType="1"/>
          </p:cNvSpPr>
          <p:nvPr/>
        </p:nvSpPr>
        <p:spPr bwMode="auto">
          <a:xfrm flipH="1">
            <a:off x="4449158" y="4985391"/>
            <a:ext cx="1859757" cy="150019"/>
          </a:xfrm>
          <a:prstGeom prst="line">
            <a:avLst/>
          </a:prstGeom>
          <a:noFill/>
          <a:ln w="12700">
            <a:solidFill>
              <a:srgbClr val="ADBACA"/>
            </a:solidFill>
            <a:round/>
            <a:headEnd/>
            <a:tailEnd/>
          </a:ln>
        </p:spPr>
        <p:txBody>
          <a:bodyPr lIns="68580" tIns="34290" rIns="68580" bIns="34290"/>
          <a:lstStyle/>
          <a:p>
            <a:endParaRPr lang="zh-CN" altLang="en-US"/>
          </a:p>
        </p:txBody>
      </p:sp>
      <p:sp>
        <p:nvSpPr>
          <p:cNvPr id="48" name="Line 30"/>
          <p:cNvSpPr>
            <a:spLocks noChangeShapeType="1"/>
          </p:cNvSpPr>
          <p:nvPr/>
        </p:nvSpPr>
        <p:spPr bwMode="auto">
          <a:xfrm>
            <a:off x="3037398" y="4595853"/>
            <a:ext cx="1411760" cy="539555"/>
          </a:xfrm>
          <a:prstGeom prst="line">
            <a:avLst/>
          </a:prstGeom>
          <a:noFill/>
          <a:ln w="12700">
            <a:solidFill>
              <a:srgbClr val="00B0F0"/>
            </a:solidFill>
            <a:round/>
            <a:headEnd/>
            <a:tailEnd/>
          </a:ln>
        </p:spPr>
        <p:txBody>
          <a:bodyPr lIns="68580" tIns="34290" rIns="68580" bIns="34290"/>
          <a:lstStyle/>
          <a:p>
            <a:endParaRPr lang="zh-CN" altLang="en-US"/>
          </a:p>
        </p:txBody>
      </p:sp>
      <p:sp>
        <p:nvSpPr>
          <p:cNvPr id="49" name="AutoShape 31"/>
          <p:cNvSpPr>
            <a:spLocks/>
          </p:cNvSpPr>
          <p:nvPr/>
        </p:nvSpPr>
        <p:spPr bwMode="auto">
          <a:xfrm>
            <a:off x="3835851" y="3871907"/>
            <a:ext cx="151209" cy="151210"/>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B0F0"/>
          </a:solidFill>
          <a:ln w="9525">
            <a:solidFill>
              <a:srgbClr val="00B0F0"/>
            </a:solidFill>
            <a:round/>
            <a:headEnd/>
            <a:tailEnd/>
          </a:ln>
        </p:spPr>
        <p:txBody>
          <a:bodyPr lIns="68580" tIns="34290" rIns="68580" bIns="34290" anchor="ctr"/>
          <a:lstStyle/>
          <a:p>
            <a:endParaRPr lang="zh-CN" altLang="en-US"/>
          </a:p>
        </p:txBody>
      </p:sp>
      <p:sp>
        <p:nvSpPr>
          <p:cNvPr id="50" name="AutoShape 32"/>
          <p:cNvSpPr>
            <a:spLocks/>
          </p:cNvSpPr>
          <p:nvPr/>
        </p:nvSpPr>
        <p:spPr bwMode="auto">
          <a:xfrm>
            <a:off x="4920657" y="3506510"/>
            <a:ext cx="150019" cy="151209"/>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B0F0"/>
          </a:solidFill>
          <a:ln w="9525">
            <a:solidFill>
              <a:srgbClr val="00B0F0"/>
            </a:solidFill>
            <a:round/>
            <a:headEnd/>
            <a:tailEnd/>
          </a:ln>
        </p:spPr>
        <p:txBody>
          <a:bodyPr lIns="68580" tIns="34290" rIns="68580" bIns="34290" anchor="ctr"/>
          <a:lstStyle/>
          <a:p>
            <a:endParaRPr lang="zh-CN" altLang="en-US"/>
          </a:p>
        </p:txBody>
      </p:sp>
      <p:sp>
        <p:nvSpPr>
          <p:cNvPr id="51" name="AutoShape 33"/>
          <p:cNvSpPr>
            <a:spLocks/>
          </p:cNvSpPr>
          <p:nvPr/>
        </p:nvSpPr>
        <p:spPr bwMode="auto">
          <a:xfrm>
            <a:off x="5683443" y="4247545"/>
            <a:ext cx="151210" cy="151210"/>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B0F0"/>
          </a:solidFill>
          <a:ln w="9525">
            <a:solidFill>
              <a:srgbClr val="00B0F0"/>
            </a:solidFill>
            <a:round/>
            <a:headEnd/>
            <a:tailEnd/>
          </a:ln>
        </p:spPr>
        <p:txBody>
          <a:bodyPr lIns="68580" tIns="34290" rIns="68580" bIns="34290" anchor="ctr"/>
          <a:lstStyle/>
          <a:p>
            <a:endParaRPr lang="zh-CN" altLang="en-US"/>
          </a:p>
        </p:txBody>
      </p:sp>
      <p:sp>
        <p:nvSpPr>
          <p:cNvPr id="52" name="Line 34"/>
          <p:cNvSpPr>
            <a:spLocks noChangeShapeType="1"/>
          </p:cNvSpPr>
          <p:nvPr/>
        </p:nvSpPr>
        <p:spPr bwMode="auto">
          <a:xfrm>
            <a:off x="3943847" y="4007456"/>
            <a:ext cx="513261" cy="1136043"/>
          </a:xfrm>
          <a:prstGeom prst="line">
            <a:avLst/>
          </a:prstGeom>
          <a:noFill/>
          <a:ln w="12700">
            <a:solidFill>
              <a:srgbClr val="00B0F0"/>
            </a:solidFill>
            <a:round/>
            <a:headEnd/>
            <a:tailEnd/>
          </a:ln>
        </p:spPr>
        <p:txBody>
          <a:bodyPr lIns="68580" tIns="34290" rIns="68580" bIns="34290"/>
          <a:lstStyle/>
          <a:p>
            <a:endParaRPr lang="zh-CN" altLang="en-US"/>
          </a:p>
        </p:txBody>
      </p:sp>
      <p:sp>
        <p:nvSpPr>
          <p:cNvPr id="53" name="Line 35"/>
          <p:cNvSpPr>
            <a:spLocks noChangeShapeType="1"/>
          </p:cNvSpPr>
          <p:nvPr/>
        </p:nvSpPr>
        <p:spPr bwMode="auto">
          <a:xfrm flipH="1">
            <a:off x="4449158" y="4365266"/>
            <a:ext cx="1267830" cy="770143"/>
          </a:xfrm>
          <a:prstGeom prst="line">
            <a:avLst/>
          </a:prstGeom>
          <a:noFill/>
          <a:ln w="12700">
            <a:solidFill>
              <a:srgbClr val="00B0F0"/>
            </a:solidFill>
            <a:round/>
            <a:headEnd/>
            <a:tailEnd/>
          </a:ln>
        </p:spPr>
        <p:txBody>
          <a:bodyPr lIns="68580" tIns="34290" rIns="68580" bIns="34290"/>
          <a:lstStyle/>
          <a:p>
            <a:endParaRPr lang="zh-CN" altLang="en-US"/>
          </a:p>
        </p:txBody>
      </p:sp>
      <p:sp>
        <p:nvSpPr>
          <p:cNvPr id="54" name="Line 36"/>
          <p:cNvSpPr>
            <a:spLocks noChangeShapeType="1"/>
          </p:cNvSpPr>
          <p:nvPr/>
        </p:nvSpPr>
        <p:spPr bwMode="auto">
          <a:xfrm>
            <a:off x="3331597" y="4047213"/>
            <a:ext cx="1117561" cy="1088195"/>
          </a:xfrm>
          <a:prstGeom prst="line">
            <a:avLst/>
          </a:prstGeom>
          <a:noFill/>
          <a:ln w="12700">
            <a:solidFill>
              <a:srgbClr val="ADBACA"/>
            </a:solidFill>
            <a:round/>
            <a:headEnd/>
            <a:tailEnd/>
          </a:ln>
        </p:spPr>
        <p:txBody>
          <a:bodyPr lIns="68580" tIns="34290" rIns="68580" bIns="34290"/>
          <a:lstStyle/>
          <a:p>
            <a:endParaRPr lang="zh-CN" altLang="en-US"/>
          </a:p>
        </p:txBody>
      </p:sp>
      <p:sp>
        <p:nvSpPr>
          <p:cNvPr id="55" name="Line 37"/>
          <p:cNvSpPr>
            <a:spLocks noChangeShapeType="1"/>
          </p:cNvSpPr>
          <p:nvPr/>
        </p:nvSpPr>
        <p:spPr bwMode="auto">
          <a:xfrm flipH="1">
            <a:off x="4449158" y="3347499"/>
            <a:ext cx="3572" cy="1787911"/>
          </a:xfrm>
          <a:prstGeom prst="line">
            <a:avLst/>
          </a:prstGeom>
          <a:noFill/>
          <a:ln w="12700">
            <a:solidFill>
              <a:srgbClr val="ADBACA"/>
            </a:solidFill>
            <a:round/>
            <a:headEnd/>
            <a:tailEnd/>
          </a:ln>
        </p:spPr>
        <p:txBody>
          <a:bodyPr lIns="68580" tIns="34290" rIns="68580" bIns="34290"/>
          <a:lstStyle/>
          <a:p>
            <a:endParaRPr lang="zh-CN" altLang="en-US"/>
          </a:p>
        </p:txBody>
      </p:sp>
      <p:sp>
        <p:nvSpPr>
          <p:cNvPr id="56" name="Line 38"/>
          <p:cNvSpPr>
            <a:spLocks noChangeShapeType="1"/>
          </p:cNvSpPr>
          <p:nvPr/>
        </p:nvSpPr>
        <p:spPr bwMode="auto">
          <a:xfrm flipH="1">
            <a:off x="4449158" y="3784821"/>
            <a:ext cx="1069047" cy="1350588"/>
          </a:xfrm>
          <a:prstGeom prst="line">
            <a:avLst/>
          </a:prstGeom>
          <a:noFill/>
          <a:ln w="12700">
            <a:solidFill>
              <a:srgbClr val="ADBACA"/>
            </a:solidFill>
            <a:round/>
            <a:headEnd/>
            <a:tailEnd/>
          </a:ln>
        </p:spPr>
        <p:txBody>
          <a:bodyPr lIns="68580" tIns="34290" rIns="68580" bIns="34290"/>
          <a:lstStyle/>
          <a:p>
            <a:endParaRPr lang="zh-CN" altLang="en-US"/>
          </a:p>
        </p:txBody>
      </p:sp>
      <p:sp>
        <p:nvSpPr>
          <p:cNvPr id="57" name="Line 39"/>
          <p:cNvSpPr>
            <a:spLocks noChangeShapeType="1"/>
          </p:cNvSpPr>
          <p:nvPr/>
        </p:nvSpPr>
        <p:spPr bwMode="auto">
          <a:xfrm flipH="1">
            <a:off x="4449157" y="4643680"/>
            <a:ext cx="2550320" cy="491729"/>
          </a:xfrm>
          <a:prstGeom prst="line">
            <a:avLst/>
          </a:prstGeom>
          <a:noFill/>
          <a:ln w="12700">
            <a:solidFill>
              <a:srgbClr val="ADBACA"/>
            </a:solidFill>
            <a:round/>
            <a:headEnd/>
            <a:tailEnd/>
          </a:ln>
        </p:spPr>
        <p:txBody>
          <a:bodyPr lIns="68580" tIns="34290" rIns="68580" bIns="34290"/>
          <a:lstStyle/>
          <a:p>
            <a:endParaRPr lang="zh-CN" altLang="en-US"/>
          </a:p>
        </p:txBody>
      </p:sp>
      <p:sp>
        <p:nvSpPr>
          <p:cNvPr id="58" name="Line 42@|9FFC:0|FBC:0|LFC:10921638|LBC:16777215"/>
          <p:cNvSpPr>
            <a:spLocks noChangeShapeType="1"/>
          </p:cNvSpPr>
          <p:nvPr/>
        </p:nvSpPr>
        <p:spPr bwMode="auto">
          <a:xfrm flipH="1">
            <a:off x="4452729" y="3641697"/>
            <a:ext cx="524788" cy="1501803"/>
          </a:xfrm>
          <a:prstGeom prst="line">
            <a:avLst/>
          </a:prstGeom>
          <a:noFill/>
          <a:ln w="12700">
            <a:solidFill>
              <a:srgbClr val="00B0F0"/>
            </a:solidFill>
            <a:round/>
            <a:headEnd/>
            <a:tailEnd/>
          </a:ln>
        </p:spPr>
        <p:txBody>
          <a:bodyPr lIns="68580" tIns="34290" rIns="68580" bIns="34290"/>
          <a:lstStyle/>
          <a:p>
            <a:endParaRPr lang="zh-CN" altLang="en-US"/>
          </a:p>
        </p:txBody>
      </p:sp>
      <p:sp>
        <p:nvSpPr>
          <p:cNvPr id="59" name="AutoShape 50"/>
          <p:cNvSpPr>
            <a:spLocks/>
          </p:cNvSpPr>
          <p:nvPr/>
        </p:nvSpPr>
        <p:spPr bwMode="auto">
          <a:xfrm>
            <a:off x="6972092" y="4386505"/>
            <a:ext cx="433388" cy="433388"/>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lumMod val="50000"/>
            </a:schemeClr>
          </a:solidFill>
          <a:ln w="9525">
            <a:noFill/>
            <a:round/>
            <a:headEnd/>
            <a:tailEnd/>
          </a:ln>
        </p:spPr>
        <p:txBody>
          <a:bodyPr lIns="68580" tIns="34290" rIns="68580" bIns="34290" anchor="ctr"/>
          <a:lstStyle/>
          <a:p>
            <a:endParaRPr lang="zh-CN" altLang="en-US"/>
          </a:p>
        </p:txBody>
      </p:sp>
      <p:sp>
        <p:nvSpPr>
          <p:cNvPr id="60" name="AutoShape 55"/>
          <p:cNvSpPr>
            <a:spLocks/>
          </p:cNvSpPr>
          <p:nvPr/>
        </p:nvSpPr>
        <p:spPr bwMode="auto">
          <a:xfrm>
            <a:off x="2967078" y="3726133"/>
            <a:ext cx="433388" cy="433388"/>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lumMod val="50000"/>
            </a:schemeClr>
          </a:solidFill>
          <a:ln w="9525">
            <a:noFill/>
            <a:round/>
            <a:headEnd/>
            <a:tailEnd/>
          </a:ln>
        </p:spPr>
        <p:txBody>
          <a:bodyPr lIns="68580" tIns="34290" rIns="68580" bIns="34290" anchor="ctr"/>
          <a:lstStyle/>
          <a:p>
            <a:endParaRPr lang="zh-CN" altLang="en-US"/>
          </a:p>
        </p:txBody>
      </p:sp>
      <p:sp>
        <p:nvSpPr>
          <p:cNvPr id="61" name="AutoShape 56"/>
          <p:cNvSpPr>
            <a:spLocks/>
          </p:cNvSpPr>
          <p:nvPr/>
        </p:nvSpPr>
        <p:spPr bwMode="auto">
          <a:xfrm>
            <a:off x="4225610" y="2917099"/>
            <a:ext cx="433388" cy="433388"/>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lumMod val="50000"/>
            </a:schemeClr>
          </a:solidFill>
          <a:ln w="9525">
            <a:noFill/>
            <a:round/>
            <a:headEnd/>
            <a:tailEnd/>
          </a:ln>
        </p:spPr>
        <p:txBody>
          <a:bodyPr lIns="68580" tIns="34290" rIns="68580" bIns="34290" anchor="ctr"/>
          <a:lstStyle/>
          <a:p>
            <a:endParaRPr lang="zh-CN" altLang="en-US"/>
          </a:p>
        </p:txBody>
      </p:sp>
      <p:sp>
        <p:nvSpPr>
          <p:cNvPr id="62" name="AutoShape 57"/>
          <p:cNvSpPr>
            <a:spLocks/>
          </p:cNvSpPr>
          <p:nvPr/>
        </p:nvSpPr>
        <p:spPr bwMode="auto">
          <a:xfrm>
            <a:off x="5429551" y="3415731"/>
            <a:ext cx="433388" cy="433388"/>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lumMod val="50000"/>
            </a:schemeClr>
          </a:solidFill>
          <a:ln w="9525">
            <a:noFill/>
            <a:round/>
            <a:headEnd/>
            <a:tailEnd/>
          </a:ln>
        </p:spPr>
        <p:txBody>
          <a:bodyPr lIns="68580" tIns="34290" rIns="68580" bIns="34290" anchor="ctr"/>
          <a:lstStyle/>
          <a:p>
            <a:endParaRPr lang="zh-CN" altLang="en-US"/>
          </a:p>
        </p:txBody>
      </p:sp>
      <p:sp>
        <p:nvSpPr>
          <p:cNvPr id="63" name="AutoShape 58"/>
          <p:cNvSpPr>
            <a:spLocks/>
          </p:cNvSpPr>
          <p:nvPr/>
        </p:nvSpPr>
        <p:spPr bwMode="auto">
          <a:xfrm>
            <a:off x="2916741" y="4497857"/>
            <a:ext cx="150019" cy="150019"/>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B0F0"/>
          </a:solidFill>
          <a:ln w="9525">
            <a:solidFill>
              <a:srgbClr val="00B0F0"/>
            </a:solidFill>
            <a:round/>
            <a:headEnd/>
            <a:tailEnd/>
          </a:ln>
        </p:spPr>
        <p:txBody>
          <a:bodyPr lIns="68580" tIns="34290" rIns="68580" bIns="34290" anchor="ctr"/>
          <a:lstStyle/>
          <a:p>
            <a:endParaRPr lang="zh-CN" altLang="en-US"/>
          </a:p>
        </p:txBody>
      </p:sp>
      <p:sp>
        <p:nvSpPr>
          <p:cNvPr id="64" name="AutoShape 59"/>
          <p:cNvSpPr>
            <a:spLocks/>
          </p:cNvSpPr>
          <p:nvPr/>
        </p:nvSpPr>
        <p:spPr bwMode="auto">
          <a:xfrm>
            <a:off x="6324393" y="4918716"/>
            <a:ext cx="151210" cy="150019"/>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lumMod val="50000"/>
            </a:schemeClr>
          </a:solidFill>
          <a:ln w="9525">
            <a:noFill/>
            <a:round/>
            <a:headEnd/>
            <a:tailEnd/>
          </a:ln>
        </p:spPr>
        <p:txBody>
          <a:bodyPr lIns="68580" tIns="34290" rIns="68580" bIns="34290" anchor="ctr"/>
          <a:lstStyle/>
          <a:p>
            <a:endParaRPr lang="zh-CN" altLang="en-US"/>
          </a:p>
        </p:txBody>
      </p:sp>
      <p:sp>
        <p:nvSpPr>
          <p:cNvPr id="65" name="Line 36"/>
          <p:cNvSpPr>
            <a:spLocks noChangeShapeType="1"/>
          </p:cNvSpPr>
          <p:nvPr/>
        </p:nvSpPr>
        <p:spPr bwMode="auto">
          <a:xfrm>
            <a:off x="2385391" y="4945710"/>
            <a:ext cx="2067338" cy="197789"/>
          </a:xfrm>
          <a:prstGeom prst="line">
            <a:avLst/>
          </a:prstGeom>
          <a:noFill/>
          <a:ln w="12700">
            <a:solidFill>
              <a:srgbClr val="ADBACA"/>
            </a:solidFill>
            <a:round/>
            <a:headEnd/>
            <a:tailEnd/>
          </a:ln>
        </p:spPr>
        <p:txBody>
          <a:bodyPr lIns="68580" tIns="34290" rIns="68580" bIns="34290"/>
          <a:lstStyle/>
          <a:p>
            <a:endParaRPr lang="zh-CN" altLang="en-US"/>
          </a:p>
        </p:txBody>
      </p:sp>
      <p:sp>
        <p:nvSpPr>
          <p:cNvPr id="66" name="AutoShape 55"/>
          <p:cNvSpPr>
            <a:spLocks/>
          </p:cNvSpPr>
          <p:nvPr/>
        </p:nvSpPr>
        <p:spPr bwMode="auto">
          <a:xfrm>
            <a:off x="1966545" y="4710112"/>
            <a:ext cx="433388" cy="433388"/>
          </a:xfrm>
          <a:custGeom>
            <a:avLst/>
            <a:gdLst>
              <a:gd name="T0" fmla="*/ 0 w 21600"/>
              <a:gd name="T1" fmla="*/ 2147483646 h 21600"/>
              <a:gd name="T2" fmla="*/ 2147483646 w 21600"/>
              <a:gd name="T3" fmla="*/ 0 h 21600"/>
              <a:gd name="T4" fmla="*/ 2147483646 w 21600"/>
              <a:gd name="T5" fmla="*/ 2147483646 h 21600"/>
              <a:gd name="T6" fmla="*/ 2147483646 w 21600"/>
              <a:gd name="T7" fmla="*/ 2147483646 h 21600"/>
              <a:gd name="T8" fmla="*/ 0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3163 w 21600"/>
              <a:gd name="T31" fmla="*/ 3163 h 21600"/>
              <a:gd name="T32" fmla="*/ 18437 w 21600"/>
              <a:gd name="T33" fmla="*/ 1843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lumMod val="50000"/>
              <a:lumOff val="50000"/>
            </a:schemeClr>
          </a:solidFill>
          <a:ln w="9525">
            <a:noFill/>
            <a:round/>
            <a:headEnd/>
            <a:tailEnd/>
          </a:ln>
        </p:spPr>
        <p:txBody>
          <a:bodyPr lIns="68580" tIns="34290" rIns="68580" bIns="34290" anchor="ctr"/>
          <a:lstStyle/>
          <a:p>
            <a:endParaRPr lang="zh-CN" altLang="en-US"/>
          </a:p>
        </p:txBody>
      </p:sp>
    </p:spTree>
    <p:extLst>
      <p:ext uri="{BB962C8B-B14F-4D97-AF65-F5344CB8AC3E}">
        <p14:creationId xmlns:p14="http://schemas.microsoft.com/office/powerpoint/2010/main" val="20650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to="" calcmode="lin" valueType="num">
                                      <p:cBhvr>
                                        <p:cTn id="7" dur="1" fill="hold"/>
                                        <p:tgtEl>
                                          <p:spTgt spid="4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 to="" calcmode="lin" valueType="num">
                                      <p:cBhvr>
                                        <p:cTn id="10" dur="1" fill="hold"/>
                                        <p:tgtEl>
                                          <p:spTgt spid="48"/>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 to="" calcmode="lin" valueType="num">
                                      <p:cBhvr>
                                        <p:cTn id="13" dur="1" fill="hold"/>
                                        <p:tgtEl>
                                          <p:spTgt spid="49"/>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 to="" calcmode="lin" valueType="num">
                                      <p:cBhvr>
                                        <p:cTn id="16" dur="1" fill="hold"/>
                                        <p:tgtEl>
                                          <p:spTgt spid="50"/>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to="" calcmode="lin" valueType="num">
                                      <p:cBhvr>
                                        <p:cTn id="19" dur="1" fill="hold"/>
                                        <p:tgtEl>
                                          <p:spTgt spid="51"/>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 to="" calcmode="lin" valueType="num">
                                      <p:cBhvr>
                                        <p:cTn id="22" dur="1" fill="hold"/>
                                        <p:tgtEl>
                                          <p:spTgt spid="52"/>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to="" calcmode="lin" valueType="num">
                                      <p:cBhvr>
                                        <p:cTn id="25" dur="1" fill="hold"/>
                                        <p:tgtEl>
                                          <p:spTgt spid="53"/>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 to="" calcmode="lin" valueType="num">
                                      <p:cBhvr>
                                        <p:cTn id="28" dur="1" fill="hold"/>
                                        <p:tgtEl>
                                          <p:spTgt spid="54"/>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 to="" calcmode="lin" valueType="num">
                                      <p:cBhvr>
                                        <p:cTn id="31" dur="1" fill="hold"/>
                                        <p:tgtEl>
                                          <p:spTgt spid="55"/>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 to="" calcmode="lin" valueType="num">
                                      <p:cBhvr>
                                        <p:cTn id="34" dur="1" fill="hold"/>
                                        <p:tgtEl>
                                          <p:spTgt spid="56"/>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 to="" calcmode="lin" valueType="num">
                                      <p:cBhvr>
                                        <p:cTn id="37" dur="1" fill="hold"/>
                                        <p:tgtEl>
                                          <p:spTgt spid="57"/>
                                        </p:tgtEl>
                                        <p:attrNameLst>
                                          <p:attrName/>
                                        </p:attrNameLst>
                                      </p:cBhvr>
                                    </p:anim>
                                  </p:childTnLst>
                                </p:cTn>
                              </p:par>
                              <p:par>
                                <p:cTn id="38" presetID="24"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 to="" calcmode="lin" valueType="num">
                                      <p:cBhvr>
                                        <p:cTn id="40" dur="1" fill="hold"/>
                                        <p:tgtEl>
                                          <p:spTgt spid="58"/>
                                        </p:tgtEl>
                                        <p:attrNameLst>
                                          <p:attrName/>
                                        </p:attrNameLst>
                                      </p:cBhvr>
                                    </p:anim>
                                  </p:childTnLst>
                                </p:cTn>
                              </p:par>
                              <p:par>
                                <p:cTn id="41" presetID="24"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 to="" calcmode="lin" valueType="num">
                                      <p:cBhvr>
                                        <p:cTn id="43" dur="1" fill="hold"/>
                                        <p:tgtEl>
                                          <p:spTgt spid="59"/>
                                        </p:tgtEl>
                                        <p:attrNameLst>
                                          <p:attrName/>
                                        </p:attrNameLst>
                                      </p:cBhvr>
                                    </p:anim>
                                  </p:childTnLst>
                                </p:cTn>
                              </p:par>
                              <p:par>
                                <p:cTn id="44" presetID="24"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 to="" calcmode="lin" valueType="num">
                                      <p:cBhvr>
                                        <p:cTn id="46" dur="1" fill="hold"/>
                                        <p:tgtEl>
                                          <p:spTgt spid="60"/>
                                        </p:tgtEl>
                                        <p:attrNameLst>
                                          <p:attrName/>
                                        </p:attrNameLst>
                                      </p:cBhvr>
                                    </p:anim>
                                  </p:childTnLst>
                                </p:cTn>
                              </p:par>
                              <p:par>
                                <p:cTn id="47" presetID="24"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 to="" calcmode="lin" valueType="num">
                                      <p:cBhvr>
                                        <p:cTn id="49" dur="1" fill="hold"/>
                                        <p:tgtEl>
                                          <p:spTgt spid="61"/>
                                        </p:tgtEl>
                                        <p:attrNameLst>
                                          <p:attrName/>
                                        </p:attrNameLst>
                                      </p:cBhvr>
                                    </p:anim>
                                  </p:childTnLst>
                                </p:cTn>
                              </p:par>
                              <p:par>
                                <p:cTn id="50" presetID="24"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 to="" calcmode="lin" valueType="num">
                                      <p:cBhvr>
                                        <p:cTn id="52" dur="1" fill="hold"/>
                                        <p:tgtEl>
                                          <p:spTgt spid="62"/>
                                        </p:tgtEl>
                                        <p:attrNameLst>
                                          <p:attrName/>
                                        </p:attrNameLst>
                                      </p:cBhvr>
                                    </p:anim>
                                  </p:childTnLst>
                                </p:cTn>
                              </p:par>
                              <p:par>
                                <p:cTn id="53" presetID="24"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 to="" calcmode="lin" valueType="num">
                                      <p:cBhvr>
                                        <p:cTn id="55" dur="1" fill="hold"/>
                                        <p:tgtEl>
                                          <p:spTgt spid="63"/>
                                        </p:tgtEl>
                                        <p:attrNameLst>
                                          <p:attrName/>
                                        </p:attrNameLst>
                                      </p:cBhvr>
                                    </p:anim>
                                  </p:childTnLst>
                                </p:cTn>
                              </p:par>
                              <p:par>
                                <p:cTn id="56" presetID="24" presetClass="entr" presetSubtype="0"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 to="" calcmode="lin" valueType="num">
                                      <p:cBhvr>
                                        <p:cTn id="58" dur="1" fill="hold"/>
                                        <p:tgtEl>
                                          <p:spTgt spid="64"/>
                                        </p:tgtEl>
                                        <p:attrNameLst>
                                          <p:attrName/>
                                        </p:attrNameLst>
                                      </p:cBhvr>
                                    </p:anim>
                                  </p:childTnLst>
                                </p:cTn>
                              </p:par>
                              <p:par>
                                <p:cTn id="59" presetID="24"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anim to="" calcmode="lin" valueType="num">
                                      <p:cBhvr>
                                        <p:cTn id="61" dur="1" fill="hold"/>
                                        <p:tgtEl>
                                          <p:spTgt spid="65"/>
                                        </p:tgtEl>
                                        <p:attrNameLst>
                                          <p:attrName/>
                                        </p:attrNameLst>
                                      </p:cBhvr>
                                    </p:anim>
                                  </p:childTnLst>
                                </p:cTn>
                              </p:par>
                              <p:par>
                                <p:cTn id="62" presetID="24" presetClass="entr" presetSubtype="0"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 to="" calcmode="lin" valueType="num">
                                      <p:cBhvr>
                                        <p:cTn id="64" dur="1" fill="hold"/>
                                        <p:tgtEl>
                                          <p:spTgt spid="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3e8992b5-5db5-46cc-947c-ea2e40ebc0c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xmlns="" id="{D70A1D46-366B-4633-AB45-5D231F3DFDF3}"/>
              </a:ext>
            </a:extLst>
          </p:cNvPr>
          <p:cNvGrpSpPr>
            <a:grpSpLocks noChangeAspect="1"/>
          </p:cNvGrpSpPr>
          <p:nvPr>
            <p:custDataLst>
              <p:tags r:id="rId1"/>
            </p:custDataLst>
          </p:nvPr>
        </p:nvGrpSpPr>
        <p:grpSpPr>
          <a:xfrm>
            <a:off x="629660" y="1157942"/>
            <a:ext cx="6944647" cy="2788588"/>
            <a:chOff x="669925" y="1395504"/>
            <a:chExt cx="9259530" cy="3718118"/>
          </a:xfrm>
        </p:grpSpPr>
        <p:cxnSp>
          <p:nvCxnSpPr>
            <p:cNvPr id="12" name="直接连接符 11">
              <a:extLst>
                <a:ext uri="{FF2B5EF4-FFF2-40B4-BE49-F238E27FC236}">
                  <a16:creationId xmlns:a16="http://schemas.microsoft.com/office/drawing/2014/main" xmlns="" id="{349CFD97-BCF1-4826-80C2-CA3905C06C69}"/>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CF6E0AF0-CBEF-4723-824E-BFA66DEE5AEA}"/>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íṥḷíḑé">
              <a:extLst>
                <a:ext uri="{FF2B5EF4-FFF2-40B4-BE49-F238E27FC236}">
                  <a16:creationId xmlns:a16="http://schemas.microsoft.com/office/drawing/2014/main" xmlns="" id="{F552444A-EDC5-4A20-857A-405879A6099C}"/>
                </a:ext>
              </a:extLst>
            </p:cNvPr>
            <p:cNvSpPr txBox="1"/>
            <p:nvPr/>
          </p:nvSpPr>
          <p:spPr>
            <a:xfrm>
              <a:off x="5610256" y="1424280"/>
              <a:ext cx="46679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01</a:t>
              </a:r>
            </a:p>
          </p:txBody>
        </p:sp>
        <p:cxnSp>
          <p:nvCxnSpPr>
            <p:cNvPr id="15" name="直接连接符 14">
              <a:extLst>
                <a:ext uri="{FF2B5EF4-FFF2-40B4-BE49-F238E27FC236}">
                  <a16:creationId xmlns:a16="http://schemas.microsoft.com/office/drawing/2014/main" xmlns="" id="{B3BD0D98-4FC3-4C3C-90D2-BF420F16834A}"/>
                </a:ext>
              </a:extLst>
            </p:cNvPr>
            <p:cNvCxnSpPr/>
            <p:nvPr/>
          </p:nvCxnSpPr>
          <p:spPr>
            <a:xfrm>
              <a:off x="6208722" y="1395504"/>
              <a:ext cx="0" cy="51921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îsľïḑê">
              <a:extLst>
                <a:ext uri="{FF2B5EF4-FFF2-40B4-BE49-F238E27FC236}">
                  <a16:creationId xmlns:a16="http://schemas.microsoft.com/office/drawing/2014/main" xmlns="" id="{4D5C24C6-4DD0-4193-AD42-019C1134797B}"/>
                </a:ext>
              </a:extLst>
            </p:cNvPr>
            <p:cNvSpPr txBox="1"/>
            <p:nvPr/>
          </p:nvSpPr>
          <p:spPr bwMode="auto">
            <a:xfrm>
              <a:off x="6305744" y="1512448"/>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Git</a:t>
              </a:r>
              <a:r>
                <a:rPr lang="zh-CN" altLang="en-US" sz="1600" b="1" dirty="0" smtClean="0">
                  <a:solidFill>
                    <a:srgbClr val="00B0F0"/>
                  </a:solidFill>
                </a:rPr>
                <a:t>与</a:t>
              </a:r>
              <a:r>
                <a:rPr lang="en-US" altLang="zh-CN" sz="1600" b="1" dirty="0" err="1" smtClean="0">
                  <a:solidFill>
                    <a:srgbClr val="00B0F0"/>
                  </a:solidFill>
                </a:rPr>
                <a:t>Svn</a:t>
              </a:r>
              <a:r>
                <a:rPr lang="zh-CN" altLang="en-US" sz="1600" b="1" dirty="0" smtClean="0">
                  <a:solidFill>
                    <a:srgbClr val="00B0F0"/>
                  </a:solidFill>
                </a:rPr>
                <a:t>的区别</a:t>
              </a:r>
              <a:endParaRPr lang="en-US" altLang="zh-CN" sz="1600" b="1" dirty="0">
                <a:solidFill>
                  <a:srgbClr val="00B0F0"/>
                </a:solidFill>
              </a:endParaRPr>
            </a:p>
          </p:txBody>
        </p:sp>
        <p:sp>
          <p:nvSpPr>
            <p:cNvPr id="18" name="îṧ1ïḋê">
              <a:extLst>
                <a:ext uri="{FF2B5EF4-FFF2-40B4-BE49-F238E27FC236}">
                  <a16:creationId xmlns:a16="http://schemas.microsoft.com/office/drawing/2014/main" xmlns="" id="{624C9859-4E7F-4B59-B0EE-934E58B4224A}"/>
                </a:ext>
              </a:extLst>
            </p:cNvPr>
            <p:cNvSpPr txBox="1"/>
            <p:nvPr/>
          </p:nvSpPr>
          <p:spPr>
            <a:xfrm>
              <a:off x="5610256" y="2224005"/>
              <a:ext cx="50366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02</a:t>
              </a:r>
            </a:p>
          </p:txBody>
        </p:sp>
        <p:cxnSp>
          <p:nvCxnSpPr>
            <p:cNvPr id="19" name="直接连接符 18">
              <a:extLst>
                <a:ext uri="{FF2B5EF4-FFF2-40B4-BE49-F238E27FC236}">
                  <a16:creationId xmlns:a16="http://schemas.microsoft.com/office/drawing/2014/main" xmlns="" id="{DBDBE8A0-4F97-4B64-95F2-021AE7CE42C5}"/>
                </a:ext>
              </a:extLst>
            </p:cNvPr>
            <p:cNvCxnSpPr/>
            <p:nvPr/>
          </p:nvCxnSpPr>
          <p:spPr>
            <a:xfrm>
              <a:off x="6227156" y="2195230"/>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isľîḋé">
              <a:extLst>
                <a:ext uri="{FF2B5EF4-FFF2-40B4-BE49-F238E27FC236}">
                  <a16:creationId xmlns:a16="http://schemas.microsoft.com/office/drawing/2014/main" xmlns="" id="{B45B2044-2217-478A-855B-C38E206AE75F}"/>
                </a:ext>
              </a:extLst>
            </p:cNvPr>
            <p:cNvSpPr txBox="1"/>
            <p:nvPr/>
          </p:nvSpPr>
          <p:spPr>
            <a:xfrm>
              <a:off x="5610256" y="3023731"/>
              <a:ext cx="513282"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03</a:t>
              </a:r>
            </a:p>
          </p:txBody>
        </p:sp>
        <p:cxnSp>
          <p:nvCxnSpPr>
            <p:cNvPr id="23" name="直接连接符 22">
              <a:extLst>
                <a:ext uri="{FF2B5EF4-FFF2-40B4-BE49-F238E27FC236}">
                  <a16:creationId xmlns:a16="http://schemas.microsoft.com/office/drawing/2014/main" xmlns="" id="{7428D901-8203-474F-826F-DCB9C3FB48DC}"/>
                </a:ext>
              </a:extLst>
            </p:cNvPr>
            <p:cNvCxnSpPr/>
            <p:nvPr/>
          </p:nvCxnSpPr>
          <p:spPr>
            <a:xfrm>
              <a:off x="6231966" y="2994956"/>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ísḻiḍe">
              <a:extLst>
                <a:ext uri="{FF2B5EF4-FFF2-40B4-BE49-F238E27FC236}">
                  <a16:creationId xmlns:a16="http://schemas.microsoft.com/office/drawing/2014/main" xmlns="" id="{4D5C24C6-4DD0-4193-AD42-019C1134797B}"/>
                </a:ext>
              </a:extLst>
            </p:cNvPr>
            <p:cNvSpPr txBox="1"/>
            <p:nvPr/>
          </p:nvSpPr>
          <p:spPr bwMode="auto">
            <a:xfrm>
              <a:off x="6318387" y="3122495"/>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SourceTree</a:t>
              </a:r>
              <a:r>
                <a:rPr lang="zh-CN" altLang="en-US" sz="1600" b="1" dirty="0" smtClean="0">
                  <a:solidFill>
                    <a:srgbClr val="00B0F0"/>
                  </a:solidFill>
                </a:rPr>
                <a:t>的安装配置</a:t>
              </a:r>
              <a:endParaRPr lang="en-US" altLang="zh-CN" sz="1600" b="1" dirty="0">
                <a:solidFill>
                  <a:srgbClr val="00B0F0"/>
                </a:solidFill>
              </a:endParaRPr>
            </a:p>
          </p:txBody>
        </p:sp>
        <p:sp>
          <p:nvSpPr>
            <p:cNvPr id="26" name="îṡlïḓé">
              <a:extLst>
                <a:ext uri="{FF2B5EF4-FFF2-40B4-BE49-F238E27FC236}">
                  <a16:creationId xmlns:a16="http://schemas.microsoft.com/office/drawing/2014/main" xmlns="" id="{DCEFA1BD-C729-4157-8A73-9505C95A878D}"/>
                </a:ext>
              </a:extLst>
            </p:cNvPr>
            <p:cNvSpPr txBox="1"/>
            <p:nvPr/>
          </p:nvSpPr>
          <p:spPr>
            <a:xfrm>
              <a:off x="5610256" y="3823457"/>
              <a:ext cx="50366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04</a:t>
              </a:r>
            </a:p>
          </p:txBody>
        </p:sp>
        <p:cxnSp>
          <p:nvCxnSpPr>
            <p:cNvPr id="27" name="直接连接符 26">
              <a:extLst>
                <a:ext uri="{FF2B5EF4-FFF2-40B4-BE49-F238E27FC236}">
                  <a16:creationId xmlns:a16="http://schemas.microsoft.com/office/drawing/2014/main" xmlns="" id="{329FAC10-4A5C-4013-96C0-0A4C299C5BE1}"/>
                </a:ext>
              </a:extLst>
            </p:cNvPr>
            <p:cNvCxnSpPr/>
            <p:nvPr/>
          </p:nvCxnSpPr>
          <p:spPr>
            <a:xfrm>
              <a:off x="6227156" y="3794682"/>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îṩľîḓè">
              <a:extLst>
                <a:ext uri="{FF2B5EF4-FFF2-40B4-BE49-F238E27FC236}">
                  <a16:creationId xmlns:a16="http://schemas.microsoft.com/office/drawing/2014/main" xmlns="" id="{4D5C24C6-4DD0-4193-AD42-019C1134797B}"/>
                </a:ext>
              </a:extLst>
            </p:cNvPr>
            <p:cNvSpPr txBox="1"/>
            <p:nvPr/>
          </p:nvSpPr>
          <p:spPr bwMode="auto">
            <a:xfrm>
              <a:off x="6313577" y="3911619"/>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SourceTree</a:t>
              </a:r>
              <a:r>
                <a:rPr lang="zh-CN" altLang="en-US" sz="1600" b="1" dirty="0" smtClean="0">
                  <a:solidFill>
                    <a:srgbClr val="00B0F0"/>
                  </a:solidFill>
                </a:rPr>
                <a:t>的使用</a:t>
              </a:r>
              <a:endParaRPr lang="en-US" altLang="zh-CN" sz="1600" b="1" dirty="0">
                <a:solidFill>
                  <a:srgbClr val="00B0F0"/>
                </a:solidFill>
              </a:endParaRPr>
            </a:p>
          </p:txBody>
        </p:sp>
        <p:sp>
          <p:nvSpPr>
            <p:cNvPr id="30" name="î$ļíḍê">
              <a:extLst>
                <a:ext uri="{FF2B5EF4-FFF2-40B4-BE49-F238E27FC236}">
                  <a16:creationId xmlns:a16="http://schemas.microsoft.com/office/drawing/2014/main" xmlns="" id="{8F29EE60-FFEF-4141-8E86-7625E00A745F}"/>
                </a:ext>
              </a:extLst>
            </p:cNvPr>
            <p:cNvSpPr txBox="1"/>
            <p:nvPr/>
          </p:nvSpPr>
          <p:spPr>
            <a:xfrm>
              <a:off x="5610256" y="4623183"/>
              <a:ext cx="514885" cy="461665"/>
            </a:xfrm>
            <a:prstGeom prst="rect">
              <a:avLst/>
            </a:prstGeom>
            <a:noFill/>
          </p:spPr>
          <p:txBody>
            <a:bodyPr wrap="none" anchor="ctr">
              <a:noAutofit/>
            </a:bodyPr>
            <a:lstStyle/>
            <a:p>
              <a:pPr algn="ctr"/>
              <a:r>
                <a:rPr lang="en-US" altLang="zh-CN" sz="2400" dirty="0">
                  <a:solidFill>
                    <a:srgbClr val="FF0000"/>
                  </a:solidFill>
                  <a:latin typeface="Impact" panose="020B0806030902050204" pitchFamily="34" charset="0"/>
                </a:rPr>
                <a:t>05</a:t>
              </a:r>
            </a:p>
          </p:txBody>
        </p:sp>
        <p:cxnSp>
          <p:nvCxnSpPr>
            <p:cNvPr id="31" name="直接连接符 30">
              <a:extLst>
                <a:ext uri="{FF2B5EF4-FFF2-40B4-BE49-F238E27FC236}">
                  <a16:creationId xmlns:a16="http://schemas.microsoft.com/office/drawing/2014/main" xmlns="" id="{7679B3D5-89EB-4659-893B-A1B0E9506040}"/>
                </a:ext>
              </a:extLst>
            </p:cNvPr>
            <p:cNvCxnSpPr/>
            <p:nvPr/>
          </p:nvCxnSpPr>
          <p:spPr>
            <a:xfrm>
              <a:off x="6232767" y="4594408"/>
              <a:ext cx="0" cy="519214"/>
            </a:xfrm>
            <a:prstGeom prst="line">
              <a:avLst/>
            </a:prstGeom>
            <a:ln w="2857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iśľîḍè">
              <a:extLst>
                <a:ext uri="{FF2B5EF4-FFF2-40B4-BE49-F238E27FC236}">
                  <a16:creationId xmlns:a16="http://schemas.microsoft.com/office/drawing/2014/main" xmlns="" id="{4D5C24C6-4DD0-4193-AD42-019C1134797B}"/>
                </a:ext>
              </a:extLst>
            </p:cNvPr>
            <p:cNvSpPr txBox="1"/>
            <p:nvPr/>
          </p:nvSpPr>
          <p:spPr bwMode="auto">
            <a:xfrm>
              <a:off x="6319188" y="4721946"/>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FF0000"/>
                  </a:solidFill>
                </a:rPr>
                <a:t>Git</a:t>
              </a:r>
              <a:r>
                <a:rPr lang="zh-CN" altLang="en-US" sz="1600" b="1" dirty="0" smtClean="0">
                  <a:solidFill>
                    <a:srgbClr val="FF0000"/>
                  </a:solidFill>
                </a:rPr>
                <a:t>与</a:t>
              </a:r>
              <a:r>
                <a:rPr lang="en-US" altLang="zh-CN" sz="1600" b="1" dirty="0" err="1" smtClean="0">
                  <a:solidFill>
                    <a:srgbClr val="FF0000"/>
                  </a:solidFill>
                </a:rPr>
                <a:t>Svn</a:t>
              </a:r>
              <a:r>
                <a:rPr lang="zh-CN" altLang="en-US" sz="1600" b="1" dirty="0" smtClean="0">
                  <a:solidFill>
                    <a:srgbClr val="FF0000"/>
                  </a:solidFill>
                </a:rPr>
                <a:t>命令对比</a:t>
              </a:r>
              <a:endParaRPr lang="en-US" altLang="zh-CN" sz="1600" b="1" dirty="0">
                <a:solidFill>
                  <a:srgbClr val="FF0000"/>
                </a:solidFill>
              </a:endParaRPr>
            </a:p>
          </p:txBody>
        </p:sp>
      </p:grpSp>
      <p:pic>
        <p:nvPicPr>
          <p:cNvPr id="1026" name="Picture 2" descr="C:\Users\Administrator\Desktop\git.jpg"/>
          <p:cNvPicPr>
            <a:picLocks noChangeAspect="1" noChangeArrowheads="1"/>
          </p:cNvPicPr>
          <p:nvPr/>
        </p:nvPicPr>
        <p:blipFill>
          <a:blip r:embed="rId3" cstate="print"/>
          <a:srcRect/>
          <a:stretch>
            <a:fillRect/>
          </a:stretch>
        </p:blipFill>
        <p:spPr bwMode="auto">
          <a:xfrm>
            <a:off x="710077" y="2580725"/>
            <a:ext cx="2776537" cy="1158875"/>
          </a:xfrm>
          <a:prstGeom prst="rect">
            <a:avLst/>
          </a:prstGeom>
          <a:noFill/>
        </p:spPr>
      </p:pic>
      <p:sp>
        <p:nvSpPr>
          <p:cNvPr id="39" name="îśḻídè">
            <a:extLst>
              <a:ext uri="{FF2B5EF4-FFF2-40B4-BE49-F238E27FC236}">
                <a16:creationId xmlns:a16="http://schemas.microsoft.com/office/drawing/2014/main" xmlns="" id="{4D5C24C6-4DD0-4193-AD42-019C1134797B}"/>
              </a:ext>
            </a:extLst>
          </p:cNvPr>
          <p:cNvSpPr txBox="1"/>
          <p:nvPr/>
        </p:nvSpPr>
        <p:spPr bwMode="auto">
          <a:xfrm>
            <a:off x="567976" y="174485"/>
            <a:ext cx="854405"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800" b="1" dirty="0" smtClean="0">
                <a:solidFill>
                  <a:srgbClr val="00B0F0"/>
                </a:solidFill>
              </a:rPr>
              <a:t>目录</a:t>
            </a:r>
            <a:endParaRPr lang="en-US" altLang="zh-CN" sz="2800" b="1" dirty="0">
              <a:solidFill>
                <a:srgbClr val="00B0F0"/>
              </a:solidFill>
            </a:endParaRPr>
          </a:p>
        </p:txBody>
      </p:sp>
      <p:sp>
        <p:nvSpPr>
          <p:cNvPr id="69" name="ísḻiḍe">
            <a:extLst>
              <a:ext uri="{FF2B5EF4-FFF2-40B4-BE49-F238E27FC236}">
                <a16:creationId xmlns:a16="http://schemas.microsoft.com/office/drawing/2014/main" xmlns="" id="{4D5C24C6-4DD0-4193-AD42-019C1134797B}"/>
              </a:ext>
            </a:extLst>
          </p:cNvPr>
          <p:cNvSpPr txBox="1"/>
          <p:nvPr/>
        </p:nvSpPr>
        <p:spPr bwMode="auto">
          <a:xfrm>
            <a:off x="4867332" y="1850215"/>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Git</a:t>
            </a:r>
            <a:r>
              <a:rPr lang="en-US" altLang="zh-CN" sz="1600" b="1" dirty="0" smtClean="0">
                <a:solidFill>
                  <a:srgbClr val="FF0000"/>
                </a:solidFill>
              </a:rPr>
              <a:t> </a:t>
            </a:r>
            <a:r>
              <a:rPr lang="en-US" altLang="zh-CN" sz="1600" b="1" dirty="0" smtClean="0">
                <a:solidFill>
                  <a:srgbClr val="00B0F0"/>
                </a:solidFill>
              </a:rPr>
              <a:t>Flow</a:t>
            </a:r>
            <a:endParaRPr lang="en-US" altLang="zh-CN" sz="1600" b="1" dirty="0">
              <a:solidFill>
                <a:srgbClr val="00B0F0"/>
              </a:solidFill>
            </a:endParaRPr>
          </a:p>
        </p:txBody>
      </p:sp>
    </p:spTree>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页脚占位符 2">
            <a:extLst>
              <a:ext uri="{FF2B5EF4-FFF2-40B4-BE49-F238E27FC236}">
                <a16:creationId xmlns="" xmlns:a16="http://schemas.microsoft.com/office/drawing/2014/main" id="{61DBD5C4-A560-45CE-91FA-6310EE2C0C12}"/>
              </a:ext>
            </a:extLst>
          </p:cNvPr>
          <p:cNvSpPr>
            <a:spLocks noGrp="1"/>
          </p:cNvSpPr>
          <p:nvPr>
            <p:ph type="ftr" sz="quarter" idx="11"/>
          </p:nvPr>
        </p:nvSpPr>
        <p:spPr>
          <a:xfrm>
            <a:off x="3028950" y="4767264"/>
            <a:ext cx="3086100" cy="273844"/>
          </a:xfrm>
        </p:spPr>
        <p:txBody>
          <a:bodyPr/>
          <a:lstStyle/>
          <a:p>
            <a:r>
              <a:rPr lang="en-US" altLang="zh-CN" dirty="0" err="1"/>
              <a:t>www.islide.cc</a:t>
            </a:r>
            <a:endParaRPr lang="zh-CN" altLang="en-US" dirty="0"/>
          </a:p>
        </p:txBody>
      </p:sp>
      <p:sp>
        <p:nvSpPr>
          <p:cNvPr id="4" name="灯片编号占位符 3">
            <a:extLst>
              <a:ext uri="{FF2B5EF4-FFF2-40B4-BE49-F238E27FC236}">
                <a16:creationId xmlns="" xmlns:a16="http://schemas.microsoft.com/office/drawing/2014/main" id="{F2612651-8AD2-4A72-AA87-AB45970A4E37}"/>
              </a:ext>
            </a:extLst>
          </p:cNvPr>
          <p:cNvSpPr>
            <a:spLocks noGrp="1"/>
          </p:cNvSpPr>
          <p:nvPr>
            <p:ph type="sldNum" sz="quarter" idx="12"/>
          </p:nvPr>
        </p:nvSpPr>
        <p:spPr>
          <a:xfrm>
            <a:off x="6457950" y="4568489"/>
            <a:ext cx="2057400" cy="273844"/>
          </a:xfrm>
        </p:spPr>
        <p:txBody>
          <a:bodyPr/>
          <a:lstStyle/>
          <a:p>
            <a:fld id="{5DD3DB80-B894-403A-B48E-6FDC1A72010E}" type="slidenum">
              <a:rPr lang="zh-CN" altLang="en-US" smtClean="0"/>
              <a:pPr/>
              <a:t>12</a:t>
            </a:fld>
            <a:endParaRPr lang="zh-CN" altLang="en-US"/>
          </a:p>
        </p:txBody>
      </p:sp>
      <p:grpSp>
        <p:nvGrpSpPr>
          <p:cNvPr id="5" name="19752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 xmlns:a16="http://schemas.microsoft.com/office/drawing/2014/main" id="{8320A63B-EAB0-4F7B-82CA-82B33F07D085}"/>
              </a:ext>
            </a:extLst>
          </p:cNvPr>
          <p:cNvGrpSpPr>
            <a:grpSpLocks noChangeAspect="1"/>
          </p:cNvGrpSpPr>
          <p:nvPr>
            <p:custDataLst>
              <p:tags r:id="rId1"/>
            </p:custDataLst>
          </p:nvPr>
        </p:nvGrpSpPr>
        <p:grpSpPr>
          <a:xfrm>
            <a:off x="505369" y="916829"/>
            <a:ext cx="8133460" cy="3707323"/>
            <a:chOff x="673825" y="1180041"/>
            <a:chExt cx="10844613" cy="4943090"/>
          </a:xfrm>
        </p:grpSpPr>
        <p:sp>
          <p:nvSpPr>
            <p:cNvPr id="7" name="ïṥḷíḋe">
              <a:extLst>
                <a:ext uri="{FF2B5EF4-FFF2-40B4-BE49-F238E27FC236}">
                  <a16:creationId xmlns="" xmlns:a16="http://schemas.microsoft.com/office/drawing/2014/main" id="{70FB741E-5BE6-4939-A66D-17BBF5D09100}"/>
                </a:ext>
              </a:extLst>
            </p:cNvPr>
            <p:cNvSpPr/>
            <p:nvPr/>
          </p:nvSpPr>
          <p:spPr>
            <a:xfrm>
              <a:off x="673825" y="3733800"/>
              <a:ext cx="10844613" cy="531990"/>
            </a:xfrm>
            <a:prstGeom prst="rect">
              <a:avLst/>
            </a:prstGeom>
            <a:noFill/>
            <a:ln w="3175">
              <a:solidFill>
                <a:schemeClr val="bg1">
                  <a:lumMod val="75000"/>
                </a:schemeClr>
              </a:solidFill>
            </a:ln>
          </p:spPr>
          <p:txBody>
            <a:bodyPr wrap="square" lIns="91440" tIns="45720" rIns="91440" bIns="45720" rtlCol="0" anchor="ctr">
              <a:normAutofit/>
            </a:bodyPr>
            <a:lstStyle/>
            <a:p>
              <a:endParaRPr lang="zh-CN" altLang="en-US" sz="800" dirty="0">
                <a:solidFill>
                  <a:schemeClr val="tx1">
                    <a:lumMod val="75000"/>
                    <a:lumOff val="25000"/>
                  </a:schemeClr>
                </a:solidFill>
              </a:endParaRPr>
            </a:p>
          </p:txBody>
        </p:sp>
        <p:sp>
          <p:nvSpPr>
            <p:cNvPr id="8" name="ïṥlïḋê">
              <a:extLst>
                <a:ext uri="{FF2B5EF4-FFF2-40B4-BE49-F238E27FC236}">
                  <a16:creationId xmlns="" xmlns:a16="http://schemas.microsoft.com/office/drawing/2014/main" id="{82DCC513-F7B9-427C-8F08-9EA853358537}"/>
                </a:ext>
              </a:extLst>
            </p:cNvPr>
            <p:cNvSpPr/>
            <p:nvPr/>
          </p:nvSpPr>
          <p:spPr>
            <a:xfrm>
              <a:off x="673825" y="4367124"/>
              <a:ext cx="10844613" cy="531990"/>
            </a:xfrm>
            <a:prstGeom prst="rect">
              <a:avLst/>
            </a:prstGeom>
            <a:solidFill>
              <a:schemeClr val="bg1">
                <a:lumMod val="95000"/>
              </a:schemeClr>
            </a:solidFill>
            <a:ln w="3175">
              <a:solidFill>
                <a:schemeClr val="bg1">
                  <a:lumMod val="75000"/>
                </a:schemeClr>
              </a:solidFill>
            </a:ln>
          </p:spPr>
          <p:txBody>
            <a:bodyPr wrap="square" lIns="91440" tIns="45720" rIns="91440" bIns="45720" rtlCol="0" anchor="ctr">
              <a:normAutofit/>
            </a:bodyPr>
            <a:lstStyle/>
            <a:p>
              <a:endParaRPr lang="zh-CN" altLang="en-US" sz="800" dirty="0">
                <a:solidFill>
                  <a:schemeClr val="tx1">
                    <a:lumMod val="75000"/>
                    <a:lumOff val="25000"/>
                  </a:schemeClr>
                </a:solidFill>
              </a:endParaRPr>
            </a:p>
          </p:txBody>
        </p:sp>
        <p:sp>
          <p:nvSpPr>
            <p:cNvPr id="9" name="íşľîḓê">
              <a:extLst>
                <a:ext uri="{FF2B5EF4-FFF2-40B4-BE49-F238E27FC236}">
                  <a16:creationId xmlns="" xmlns:a16="http://schemas.microsoft.com/office/drawing/2014/main" id="{FB338A45-3ED7-40B4-929D-2CAA75689AD4}"/>
                </a:ext>
              </a:extLst>
            </p:cNvPr>
            <p:cNvSpPr/>
            <p:nvPr/>
          </p:nvSpPr>
          <p:spPr>
            <a:xfrm>
              <a:off x="673825" y="5000448"/>
              <a:ext cx="10844613" cy="531990"/>
            </a:xfrm>
            <a:prstGeom prst="rect">
              <a:avLst/>
            </a:prstGeom>
            <a:noFill/>
            <a:ln w="3175">
              <a:solidFill>
                <a:schemeClr val="bg1">
                  <a:lumMod val="75000"/>
                </a:schemeClr>
              </a:solidFill>
            </a:ln>
          </p:spPr>
          <p:txBody>
            <a:bodyPr wrap="square" lIns="91440" tIns="45720" rIns="91440" bIns="45720" rtlCol="0" anchor="ctr">
              <a:normAutofit/>
            </a:bodyPr>
            <a:lstStyle/>
            <a:p>
              <a:r>
                <a:rPr lang="zh-CN" altLang="en-US" sz="900" b="1" dirty="0" smtClean="0"/>
                <a:t>提交</a:t>
              </a:r>
              <a:r>
                <a:rPr lang="en-US" altLang="zh-CN" sz="900" b="1" dirty="0" smtClean="0"/>
                <a:t>			</a:t>
              </a:r>
              <a:r>
                <a:rPr lang="en-US" altLang="zh-CN" sz="900" dirty="0" err="1" smtClean="0"/>
                <a:t>svn</a:t>
              </a:r>
              <a:r>
                <a:rPr lang="en-US" altLang="zh-CN" sz="900" dirty="0" smtClean="0"/>
                <a:t> commit   ------------------------------------------------------------</a:t>
              </a:r>
              <a:r>
                <a:rPr lang="en-US" altLang="zh-CN" sz="900" dirty="0" smtClean="0">
                  <a:sym typeface="Wingdings" pitchFamily="2" charset="2"/>
                </a:rPr>
                <a:t></a:t>
              </a:r>
              <a:r>
                <a:rPr lang="en-US" altLang="zh-CN" sz="900" dirty="0" smtClean="0"/>
                <a:t> </a:t>
              </a:r>
              <a:r>
                <a:rPr lang="en-US" altLang="zh-CN" sz="900" dirty="0" err="1" smtClean="0"/>
                <a:t>git</a:t>
              </a:r>
              <a:r>
                <a:rPr lang="en-US" altLang="zh-CN" sz="900" dirty="0" smtClean="0"/>
                <a:t> commit; </a:t>
              </a:r>
              <a:r>
                <a:rPr lang="en-US" altLang="zh-CN" sz="900" dirty="0" err="1" smtClean="0"/>
                <a:t>git</a:t>
              </a:r>
              <a:r>
                <a:rPr lang="en-US" altLang="zh-CN" sz="900" dirty="0" smtClean="0"/>
                <a:t> push</a:t>
              </a:r>
              <a:endParaRPr lang="en-US" altLang="zh-CN" sz="900" b="1" dirty="0" smtClean="0"/>
            </a:p>
          </p:txBody>
        </p:sp>
        <p:grpSp>
          <p:nvGrpSpPr>
            <p:cNvPr id="11" name="ïṩḷîďe">
              <a:extLst>
                <a:ext uri="{FF2B5EF4-FFF2-40B4-BE49-F238E27FC236}">
                  <a16:creationId xmlns="" xmlns:a16="http://schemas.microsoft.com/office/drawing/2014/main" id="{DEA086E4-A3E5-4CE6-B99E-C5172274B601}"/>
                </a:ext>
              </a:extLst>
            </p:cNvPr>
            <p:cNvGrpSpPr/>
            <p:nvPr/>
          </p:nvGrpSpPr>
          <p:grpSpPr>
            <a:xfrm>
              <a:off x="5107820" y="1180041"/>
              <a:ext cx="1976361" cy="808959"/>
              <a:chOff x="750825" y="1445625"/>
              <a:chExt cx="1976361" cy="808959"/>
            </a:xfrm>
          </p:grpSpPr>
          <p:sp>
            <p:nvSpPr>
              <p:cNvPr id="17" name="îṣ1ide">
                <a:extLst>
                  <a:ext uri="{FF2B5EF4-FFF2-40B4-BE49-F238E27FC236}">
                    <a16:creationId xmlns="" xmlns:a16="http://schemas.microsoft.com/office/drawing/2014/main" id="{558D100C-F964-4B3D-8624-CA56957D416C}"/>
                  </a:ext>
                </a:extLst>
              </p:cNvPr>
              <p:cNvSpPr/>
              <p:nvPr/>
            </p:nvSpPr>
            <p:spPr bwMode="auto">
              <a:xfrm>
                <a:off x="752992" y="1708484"/>
                <a:ext cx="197419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îśḷíḍê">
                <a:extLst>
                  <a:ext uri="{FF2B5EF4-FFF2-40B4-BE49-F238E27FC236}">
                    <a16:creationId xmlns="" xmlns:a16="http://schemas.microsoft.com/office/drawing/2014/main" id="{7DEE75E9-BC76-4CEF-9C4C-B161F3034B9C}"/>
                  </a:ext>
                </a:extLst>
              </p:cNvPr>
              <p:cNvSpPr/>
              <p:nvPr/>
            </p:nvSpPr>
            <p:spPr bwMode="auto">
              <a:xfrm>
                <a:off x="2344699" y="1803547"/>
                <a:ext cx="382487" cy="364066"/>
              </a:xfrm>
              <a:custGeom>
                <a:avLst/>
                <a:gdLst>
                  <a:gd name="T0" fmla="*/ 0 w 353"/>
                  <a:gd name="T1" fmla="*/ 336 h 336"/>
                  <a:gd name="T2" fmla="*/ 263 w 353"/>
                  <a:gd name="T3" fmla="*/ 336 h 336"/>
                  <a:gd name="T4" fmla="*/ 353 w 353"/>
                  <a:gd name="T5" fmla="*/ 0 h 336"/>
                  <a:gd name="T6" fmla="*/ 78 w 353"/>
                  <a:gd name="T7" fmla="*/ 0 h 336"/>
                  <a:gd name="T8" fmla="*/ 0 w 353"/>
                  <a:gd name="T9" fmla="*/ 336 h 336"/>
                </a:gdLst>
                <a:ahLst/>
                <a:cxnLst>
                  <a:cxn ang="0">
                    <a:pos x="T0" y="T1"/>
                  </a:cxn>
                  <a:cxn ang="0">
                    <a:pos x="T2" y="T3"/>
                  </a:cxn>
                  <a:cxn ang="0">
                    <a:pos x="T4" y="T5"/>
                  </a:cxn>
                  <a:cxn ang="0">
                    <a:pos x="T6" y="T7"/>
                  </a:cxn>
                  <a:cxn ang="0">
                    <a:pos x="T8" y="T9"/>
                  </a:cxn>
                </a:cxnLst>
                <a:rect l="0" t="0" r="r" b="b"/>
                <a:pathLst>
                  <a:path w="353" h="336">
                    <a:moveTo>
                      <a:pt x="0" y="336"/>
                    </a:moveTo>
                    <a:lnTo>
                      <a:pt x="263" y="336"/>
                    </a:lnTo>
                    <a:lnTo>
                      <a:pt x="353" y="0"/>
                    </a:lnTo>
                    <a:lnTo>
                      <a:pt x="78" y="0"/>
                    </a:lnTo>
                    <a:lnTo>
                      <a:pt x="0" y="336"/>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ṩlïḓe">
                <a:extLst>
                  <a:ext uri="{FF2B5EF4-FFF2-40B4-BE49-F238E27FC236}">
                    <a16:creationId xmlns="" xmlns:a16="http://schemas.microsoft.com/office/drawing/2014/main" id="{12695D4F-10AE-4526-B346-EDDFC03F9843}"/>
                  </a:ext>
                </a:extLst>
              </p:cNvPr>
              <p:cNvSpPr/>
              <p:nvPr/>
            </p:nvSpPr>
            <p:spPr bwMode="auto">
              <a:xfrm>
                <a:off x="2344699" y="2064966"/>
                <a:ext cx="195036" cy="178783"/>
              </a:xfrm>
              <a:custGeom>
                <a:avLst/>
                <a:gdLst>
                  <a:gd name="T0" fmla="*/ 40 w 180"/>
                  <a:gd name="T1" fmla="*/ 0 h 165"/>
                  <a:gd name="T2" fmla="*/ 0 w 180"/>
                  <a:gd name="T3" fmla="*/ 165 h 165"/>
                  <a:gd name="T4" fmla="*/ 180 w 180"/>
                  <a:gd name="T5" fmla="*/ 0 h 165"/>
                  <a:gd name="T6" fmla="*/ 40 w 180"/>
                  <a:gd name="T7" fmla="*/ 0 h 165"/>
                </a:gdLst>
                <a:ahLst/>
                <a:cxnLst>
                  <a:cxn ang="0">
                    <a:pos x="T0" y="T1"/>
                  </a:cxn>
                  <a:cxn ang="0">
                    <a:pos x="T2" y="T3"/>
                  </a:cxn>
                  <a:cxn ang="0">
                    <a:pos x="T4" y="T5"/>
                  </a:cxn>
                  <a:cxn ang="0">
                    <a:pos x="T6" y="T7"/>
                  </a:cxn>
                </a:cxnLst>
                <a:rect l="0" t="0" r="r" b="b"/>
                <a:pathLst>
                  <a:path w="180" h="165">
                    <a:moveTo>
                      <a:pt x="40" y="0"/>
                    </a:moveTo>
                    <a:lnTo>
                      <a:pt x="0" y="165"/>
                    </a:lnTo>
                    <a:lnTo>
                      <a:pt x="180" y="0"/>
                    </a:lnTo>
                    <a:lnTo>
                      <a:pt x="40" y="0"/>
                    </a:ln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ş1iďé">
                <a:extLst>
                  <a:ext uri="{FF2B5EF4-FFF2-40B4-BE49-F238E27FC236}">
                    <a16:creationId xmlns="" xmlns:a16="http://schemas.microsoft.com/office/drawing/2014/main" id="{252F7278-7945-4C83-BB7D-0AEC6B258593}"/>
                  </a:ext>
                </a:extLst>
              </p:cNvPr>
              <p:cNvSpPr/>
              <p:nvPr/>
            </p:nvSpPr>
            <p:spPr bwMode="auto">
              <a:xfrm>
                <a:off x="750825" y="1803547"/>
                <a:ext cx="380319" cy="364066"/>
              </a:xfrm>
              <a:custGeom>
                <a:avLst/>
                <a:gdLst>
                  <a:gd name="T0" fmla="*/ 351 w 351"/>
                  <a:gd name="T1" fmla="*/ 336 h 336"/>
                  <a:gd name="T2" fmla="*/ 90 w 351"/>
                  <a:gd name="T3" fmla="*/ 336 h 336"/>
                  <a:gd name="T4" fmla="*/ 0 w 351"/>
                  <a:gd name="T5" fmla="*/ 0 h 336"/>
                  <a:gd name="T6" fmla="*/ 275 w 351"/>
                  <a:gd name="T7" fmla="*/ 0 h 336"/>
                  <a:gd name="T8" fmla="*/ 351 w 351"/>
                  <a:gd name="T9" fmla="*/ 336 h 336"/>
                </a:gdLst>
                <a:ahLst/>
                <a:cxnLst>
                  <a:cxn ang="0">
                    <a:pos x="T0" y="T1"/>
                  </a:cxn>
                  <a:cxn ang="0">
                    <a:pos x="T2" y="T3"/>
                  </a:cxn>
                  <a:cxn ang="0">
                    <a:pos x="T4" y="T5"/>
                  </a:cxn>
                  <a:cxn ang="0">
                    <a:pos x="T6" y="T7"/>
                  </a:cxn>
                  <a:cxn ang="0">
                    <a:pos x="T8" y="T9"/>
                  </a:cxn>
                </a:cxnLst>
                <a:rect l="0" t="0" r="r" b="b"/>
                <a:pathLst>
                  <a:path w="351" h="336">
                    <a:moveTo>
                      <a:pt x="351" y="336"/>
                    </a:moveTo>
                    <a:lnTo>
                      <a:pt x="90" y="336"/>
                    </a:lnTo>
                    <a:lnTo>
                      <a:pt x="0" y="0"/>
                    </a:lnTo>
                    <a:lnTo>
                      <a:pt x="275" y="0"/>
                    </a:lnTo>
                    <a:lnTo>
                      <a:pt x="351" y="336"/>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ŝ1íḋê">
                <a:extLst>
                  <a:ext uri="{FF2B5EF4-FFF2-40B4-BE49-F238E27FC236}">
                    <a16:creationId xmlns="" xmlns:a16="http://schemas.microsoft.com/office/drawing/2014/main" id="{17B662C4-0EB5-4062-B2C3-3B4687345294}"/>
                  </a:ext>
                </a:extLst>
              </p:cNvPr>
              <p:cNvSpPr/>
              <p:nvPr/>
            </p:nvSpPr>
            <p:spPr bwMode="auto">
              <a:xfrm>
                <a:off x="938276" y="2064966"/>
                <a:ext cx="192868" cy="178783"/>
              </a:xfrm>
              <a:custGeom>
                <a:avLst/>
                <a:gdLst>
                  <a:gd name="T0" fmla="*/ 140 w 178"/>
                  <a:gd name="T1" fmla="*/ 0 h 165"/>
                  <a:gd name="T2" fmla="*/ 178 w 178"/>
                  <a:gd name="T3" fmla="*/ 165 h 165"/>
                  <a:gd name="T4" fmla="*/ 0 w 178"/>
                  <a:gd name="T5" fmla="*/ 0 h 165"/>
                  <a:gd name="T6" fmla="*/ 140 w 178"/>
                  <a:gd name="T7" fmla="*/ 0 h 165"/>
                </a:gdLst>
                <a:ahLst/>
                <a:cxnLst>
                  <a:cxn ang="0">
                    <a:pos x="T0" y="T1"/>
                  </a:cxn>
                  <a:cxn ang="0">
                    <a:pos x="T2" y="T3"/>
                  </a:cxn>
                  <a:cxn ang="0">
                    <a:pos x="T4" y="T5"/>
                  </a:cxn>
                  <a:cxn ang="0">
                    <a:pos x="T6" y="T7"/>
                  </a:cxn>
                </a:cxnLst>
                <a:rect l="0" t="0" r="r" b="b"/>
                <a:pathLst>
                  <a:path w="178" h="165">
                    <a:moveTo>
                      <a:pt x="140" y="0"/>
                    </a:moveTo>
                    <a:lnTo>
                      <a:pt x="178" y="165"/>
                    </a:lnTo>
                    <a:lnTo>
                      <a:pt x="0" y="0"/>
                    </a:lnTo>
                    <a:lnTo>
                      <a:pt x="140" y="0"/>
                    </a:ln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ṩḻíḑé">
                <a:extLst>
                  <a:ext uri="{FF2B5EF4-FFF2-40B4-BE49-F238E27FC236}">
                    <a16:creationId xmlns="" xmlns:a16="http://schemas.microsoft.com/office/drawing/2014/main" id="{553FCEBF-B46B-48B0-8976-0117F2B9EF63}"/>
                  </a:ext>
                </a:extLst>
              </p:cNvPr>
              <p:cNvSpPr/>
              <p:nvPr/>
            </p:nvSpPr>
            <p:spPr>
              <a:xfrm>
                <a:off x="845092" y="1445625"/>
                <a:ext cx="1784575" cy="482172"/>
              </a:xfrm>
              <a:custGeom>
                <a:avLst/>
                <a:gdLst>
                  <a:gd name="connsiteX0" fmla="*/ 0 w 1784575"/>
                  <a:gd name="connsiteY0" fmla="*/ 0 h 482172"/>
                  <a:gd name="connsiteX1" fmla="*/ 1784575 w 1784575"/>
                  <a:gd name="connsiteY1" fmla="*/ 0 h 482172"/>
                  <a:gd name="connsiteX2" fmla="*/ 1692475 w 1784575"/>
                  <a:gd name="connsiteY2" fmla="*/ 354315 h 482172"/>
                  <a:gd name="connsiteX3" fmla="*/ 1536769 w 1784575"/>
                  <a:gd name="connsiteY3" fmla="*/ 354315 h 482172"/>
                  <a:gd name="connsiteX4" fmla="*/ 1488168 w 1784575"/>
                  <a:gd name="connsiteY4" fmla="*/ 402759 h 482172"/>
                  <a:gd name="connsiteX5" fmla="*/ 892830 w 1784575"/>
                  <a:gd name="connsiteY5" fmla="*/ 482172 h 482172"/>
                  <a:gd name="connsiteX6" fmla="*/ 297492 w 1784575"/>
                  <a:gd name="connsiteY6" fmla="*/ 402759 h 482172"/>
                  <a:gd name="connsiteX7" fmla="*/ 248891 w 1784575"/>
                  <a:gd name="connsiteY7" fmla="*/ 354315 h 482172"/>
                  <a:gd name="connsiteX8" fmla="*/ 93183 w 1784575"/>
                  <a:gd name="connsiteY8" fmla="*/ 354315 h 4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4575" h="482172">
                    <a:moveTo>
                      <a:pt x="0" y="0"/>
                    </a:moveTo>
                    <a:lnTo>
                      <a:pt x="1784575" y="0"/>
                    </a:lnTo>
                    <a:lnTo>
                      <a:pt x="1692475" y="354315"/>
                    </a:lnTo>
                    <a:lnTo>
                      <a:pt x="1536769" y="354315"/>
                    </a:lnTo>
                    <a:lnTo>
                      <a:pt x="1488168" y="402759"/>
                    </a:lnTo>
                    <a:cubicBezTo>
                      <a:pt x="1390083" y="449427"/>
                      <a:pt x="1160459" y="482172"/>
                      <a:pt x="892830" y="482172"/>
                    </a:cubicBezTo>
                    <a:cubicBezTo>
                      <a:pt x="625202" y="482172"/>
                      <a:pt x="395577" y="449427"/>
                      <a:pt x="297492" y="402759"/>
                    </a:cubicBezTo>
                    <a:lnTo>
                      <a:pt x="248891" y="354315"/>
                    </a:lnTo>
                    <a:lnTo>
                      <a:pt x="93183" y="35431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08000" anchor="t" anchorCtr="1">
                <a:normAutofit/>
              </a:bodyPr>
              <a:lstStyle/>
              <a:p>
                <a:pPr algn="ctr"/>
                <a:r>
                  <a:rPr lang="zh-CN" altLang="en-US" sz="1100" b="1" dirty="0" smtClean="0"/>
                  <a:t>常用命令</a:t>
                </a:r>
                <a:endParaRPr lang="zh-CN" altLang="en-US" sz="1100" b="1" dirty="0"/>
              </a:p>
            </p:txBody>
          </p:sp>
        </p:grpSp>
        <p:sp>
          <p:nvSpPr>
            <p:cNvPr id="13" name="iSļîḓè">
              <a:extLst>
                <a:ext uri="{FF2B5EF4-FFF2-40B4-BE49-F238E27FC236}">
                  <a16:creationId xmlns="" xmlns:a16="http://schemas.microsoft.com/office/drawing/2014/main" id="{91DE6BF8-7A9C-40FF-92F3-F1E47EBAEB44}"/>
                </a:ext>
              </a:extLst>
            </p:cNvPr>
            <p:cNvSpPr txBox="1"/>
            <p:nvPr/>
          </p:nvSpPr>
          <p:spPr>
            <a:xfrm>
              <a:off x="673825" y="3776431"/>
              <a:ext cx="10844350" cy="446729"/>
            </a:xfrm>
            <a:prstGeom prst="rect">
              <a:avLst/>
            </a:prstGeom>
            <a:noFill/>
          </p:spPr>
          <p:txBody>
            <a:bodyPr wrap="square" lIns="91440" tIns="45720" rIns="91440" bIns="45720" rtlCol="0" anchor="ctr" anchorCtr="0">
              <a:normAutofit/>
            </a:bodyPr>
            <a:lstStyle/>
            <a:p>
              <a:r>
                <a:rPr lang="zh-CN" altLang="en-US" sz="900" b="1" dirty="0" smtClean="0"/>
                <a:t>切换分支</a:t>
              </a:r>
              <a:r>
                <a:rPr lang="en-US" altLang="zh-CN" sz="900" b="1" dirty="0" smtClean="0"/>
                <a:t>			</a:t>
              </a:r>
              <a:r>
                <a:rPr lang="en-US" altLang="zh-CN" sz="900" dirty="0" err="1" smtClean="0"/>
                <a:t>svn</a:t>
              </a:r>
              <a:r>
                <a:rPr lang="en-US" altLang="zh-CN" sz="900" dirty="0" smtClean="0"/>
                <a:t> switch &lt;branch&gt;   ---------------------------------------------------</a:t>
              </a:r>
              <a:r>
                <a:rPr lang="en-US" altLang="zh-CN" sz="900" dirty="0" smtClean="0">
                  <a:sym typeface="Wingdings" pitchFamily="2" charset="2"/>
                </a:rPr>
                <a:t></a:t>
              </a:r>
              <a:r>
                <a:rPr lang="en-US" altLang="zh-CN" sz="900" dirty="0" smtClean="0"/>
                <a:t> </a:t>
              </a:r>
              <a:r>
                <a:rPr lang="en-US" altLang="zh-CN" sz="900" dirty="0" err="1" smtClean="0"/>
                <a:t>git</a:t>
              </a:r>
              <a:r>
                <a:rPr lang="en-US" altLang="zh-CN" sz="900" dirty="0" smtClean="0"/>
                <a:t> checkout &lt;branch&gt;</a:t>
              </a:r>
              <a:r>
                <a:rPr lang="en-US" altLang="zh-CN" sz="900" b="1" dirty="0" smtClean="0"/>
                <a:t> </a:t>
              </a:r>
              <a:endParaRPr lang="en-US" altLang="zh-CN" sz="900" b="1" dirty="0"/>
            </a:p>
          </p:txBody>
        </p:sp>
        <p:sp>
          <p:nvSpPr>
            <p:cNvPr id="14" name="îṥlîdé">
              <a:extLst>
                <a:ext uri="{FF2B5EF4-FFF2-40B4-BE49-F238E27FC236}">
                  <a16:creationId xmlns="" xmlns:a16="http://schemas.microsoft.com/office/drawing/2014/main" id="{68C21150-CD6E-4538-94A0-F0054CC58805}"/>
                </a:ext>
              </a:extLst>
            </p:cNvPr>
            <p:cNvSpPr txBox="1"/>
            <p:nvPr/>
          </p:nvSpPr>
          <p:spPr>
            <a:xfrm>
              <a:off x="673825" y="4409755"/>
              <a:ext cx="10844350" cy="446729"/>
            </a:xfrm>
            <a:prstGeom prst="rect">
              <a:avLst/>
            </a:prstGeom>
            <a:noFill/>
          </p:spPr>
          <p:txBody>
            <a:bodyPr wrap="square" lIns="91440" tIns="45720" rIns="91440" bIns="45720" rtlCol="0" anchor="ctr" anchorCtr="0">
              <a:normAutofit/>
            </a:bodyPr>
            <a:lstStyle/>
            <a:p>
              <a:r>
                <a:rPr lang="zh-CN" altLang="en-US" sz="900" b="1" dirty="0" smtClean="0"/>
                <a:t>工作区更新</a:t>
              </a:r>
              <a:r>
                <a:rPr lang="en-US" altLang="zh-CN" sz="900" b="1" dirty="0" smtClean="0"/>
                <a:t>			</a:t>
              </a:r>
              <a:r>
                <a:rPr lang="en-US" altLang="zh-CN" sz="900" dirty="0" err="1" smtClean="0"/>
                <a:t>svn</a:t>
              </a:r>
              <a:r>
                <a:rPr lang="en-US" altLang="zh-CN" sz="900" dirty="0" smtClean="0"/>
                <a:t> update   ---------------------------------------------------------------</a:t>
              </a:r>
              <a:r>
                <a:rPr lang="en-US" altLang="zh-CN" sz="900" dirty="0" smtClean="0">
                  <a:sym typeface="Wingdings" pitchFamily="2" charset="2"/>
                </a:rPr>
                <a:t></a:t>
              </a:r>
              <a:r>
                <a:rPr lang="en-US" altLang="zh-CN" sz="900" dirty="0" smtClean="0"/>
                <a:t> </a:t>
              </a:r>
              <a:r>
                <a:rPr lang="en-US" altLang="zh-CN" sz="900" dirty="0" err="1" smtClean="0"/>
                <a:t>git</a:t>
              </a:r>
              <a:r>
                <a:rPr lang="en-US" altLang="zh-CN" sz="900" dirty="0" smtClean="0"/>
                <a:t> pull</a:t>
              </a:r>
              <a:r>
                <a:rPr lang="en-US" altLang="zh-CN" sz="900" b="1" dirty="0" smtClean="0"/>
                <a:t> </a:t>
              </a:r>
              <a:endParaRPr lang="en-US" sz="900" b="1" dirty="0"/>
            </a:p>
          </p:txBody>
        </p:sp>
        <p:sp>
          <p:nvSpPr>
            <p:cNvPr id="15" name="íŝḷíďè">
              <a:extLst>
                <a:ext uri="{FF2B5EF4-FFF2-40B4-BE49-F238E27FC236}">
                  <a16:creationId xmlns="" xmlns:a16="http://schemas.microsoft.com/office/drawing/2014/main" id="{E8FCFAE8-86B7-414E-BF99-44D728339680}"/>
                </a:ext>
              </a:extLst>
            </p:cNvPr>
            <p:cNvSpPr txBox="1"/>
            <p:nvPr/>
          </p:nvSpPr>
          <p:spPr>
            <a:xfrm>
              <a:off x="673825" y="5043078"/>
              <a:ext cx="10844350" cy="446729"/>
            </a:xfrm>
            <a:prstGeom prst="rect">
              <a:avLst/>
            </a:prstGeom>
            <a:noFill/>
          </p:spPr>
          <p:txBody>
            <a:bodyPr wrap="square" lIns="91440" tIns="45720" rIns="91440" bIns="45720" rtlCol="0" anchor="ctr" anchorCtr="0">
              <a:normAutofit/>
            </a:bodyPr>
            <a:lstStyle/>
            <a:p>
              <a:endParaRPr lang="en-US" sz="900" b="1" dirty="0"/>
            </a:p>
          </p:txBody>
        </p:sp>
        <p:sp>
          <p:nvSpPr>
            <p:cNvPr id="16" name="i$1ïḓê">
              <a:extLst>
                <a:ext uri="{FF2B5EF4-FFF2-40B4-BE49-F238E27FC236}">
                  <a16:creationId xmlns="" xmlns:a16="http://schemas.microsoft.com/office/drawing/2014/main" id="{7CB0A01C-F2D9-459F-9FB6-024BF889A838}"/>
                </a:ext>
              </a:extLst>
            </p:cNvPr>
            <p:cNvSpPr txBox="1"/>
            <p:nvPr/>
          </p:nvSpPr>
          <p:spPr>
            <a:xfrm>
              <a:off x="673825" y="5676402"/>
              <a:ext cx="10844350" cy="446729"/>
            </a:xfrm>
            <a:prstGeom prst="rect">
              <a:avLst/>
            </a:prstGeom>
            <a:noFill/>
          </p:spPr>
          <p:txBody>
            <a:bodyPr wrap="square" lIns="91440" tIns="45720" rIns="91440" bIns="45720" rtlCol="0" anchor="ctr" anchorCtr="0">
              <a:normAutofit/>
            </a:bodyPr>
            <a:lstStyle/>
            <a:p>
              <a:endParaRPr lang="en-US" sz="900" b="1" dirty="0"/>
            </a:p>
          </p:txBody>
        </p:sp>
      </p:grpSp>
      <p:sp>
        <p:nvSpPr>
          <p:cNvPr id="24" name="ïṥlïḋê">
            <a:extLst>
              <a:ext uri="{FF2B5EF4-FFF2-40B4-BE49-F238E27FC236}">
                <a16:creationId xmlns="" xmlns:a16="http://schemas.microsoft.com/office/drawing/2014/main" id="{82DCC513-F7B9-427C-8F08-9EA853358537}"/>
              </a:ext>
            </a:extLst>
          </p:cNvPr>
          <p:cNvSpPr/>
          <p:nvPr/>
        </p:nvSpPr>
        <p:spPr>
          <a:xfrm>
            <a:off x="506694" y="1392207"/>
            <a:ext cx="8133460" cy="398993"/>
          </a:xfrm>
          <a:prstGeom prst="rect">
            <a:avLst/>
          </a:prstGeom>
          <a:solidFill>
            <a:schemeClr val="bg1">
              <a:lumMod val="95000"/>
            </a:schemeClr>
          </a:solidFill>
          <a:ln w="3175">
            <a:solidFill>
              <a:schemeClr val="bg1">
                <a:lumMod val="75000"/>
              </a:schemeClr>
            </a:solidFill>
          </a:ln>
        </p:spPr>
        <p:txBody>
          <a:bodyPr wrap="square" lIns="91440" tIns="45720" rIns="91440" bIns="45720" rtlCol="0" anchor="ctr">
            <a:normAutofit/>
          </a:bodyPr>
          <a:lstStyle/>
          <a:p>
            <a:r>
              <a:rPr lang="zh-CN" altLang="en-US" sz="900" b="1" dirty="0" smtClean="0">
                <a:solidFill>
                  <a:schemeClr val="tx1">
                    <a:lumMod val="75000"/>
                    <a:lumOff val="25000"/>
                  </a:schemeClr>
                </a:solidFill>
              </a:rPr>
              <a:t>版本库初始化</a:t>
            </a:r>
            <a:r>
              <a:rPr lang="en-US" altLang="zh-CN" sz="800" dirty="0" smtClean="0">
                <a:solidFill>
                  <a:schemeClr val="tx1">
                    <a:lumMod val="75000"/>
                    <a:lumOff val="25000"/>
                  </a:schemeClr>
                </a:solidFill>
              </a:rPr>
              <a:t>	</a:t>
            </a:r>
            <a:r>
              <a:rPr lang="en-US" altLang="zh-CN" sz="900" dirty="0" smtClean="0">
                <a:solidFill>
                  <a:schemeClr val="tx1">
                    <a:lumMod val="75000"/>
                    <a:lumOff val="25000"/>
                  </a:schemeClr>
                </a:solidFill>
              </a:rPr>
              <a:t>	</a:t>
            </a:r>
            <a:r>
              <a:rPr lang="en-US" altLang="zh-CN" sz="900" dirty="0" err="1" smtClean="0">
                <a:solidFill>
                  <a:schemeClr val="tx1">
                    <a:lumMod val="75000"/>
                    <a:lumOff val="25000"/>
                  </a:schemeClr>
                </a:solidFill>
              </a:rPr>
              <a:t>svnadmin</a:t>
            </a:r>
            <a:r>
              <a:rPr lang="en-US" altLang="zh-CN" sz="900" dirty="0" smtClean="0">
                <a:solidFill>
                  <a:schemeClr val="tx1">
                    <a:lumMod val="75000"/>
                    <a:lumOff val="25000"/>
                  </a:schemeClr>
                </a:solidFill>
              </a:rPr>
              <a:t> create &lt;path &gt;   ----------------------------------------------</a:t>
            </a:r>
            <a:r>
              <a:rPr lang="en-US" altLang="zh-CN" sz="900" dirty="0" smtClean="0">
                <a:solidFill>
                  <a:schemeClr val="tx1">
                    <a:lumMod val="75000"/>
                    <a:lumOff val="25000"/>
                  </a:schemeClr>
                </a:solidFill>
                <a:sym typeface="Wingdings" pitchFamily="2" charset="2"/>
              </a:rPr>
              <a:t>   </a:t>
            </a:r>
            <a:r>
              <a:rPr lang="en-US" altLang="zh-CN" sz="900" dirty="0" err="1" smtClean="0">
                <a:solidFill>
                  <a:schemeClr val="tx1">
                    <a:lumMod val="75000"/>
                    <a:lumOff val="25000"/>
                  </a:schemeClr>
                </a:solidFill>
                <a:sym typeface="Wingdings" pitchFamily="2" charset="2"/>
              </a:rPr>
              <a:t>git</a:t>
            </a:r>
            <a:r>
              <a:rPr lang="en-US" altLang="zh-CN" sz="900" dirty="0" smtClean="0">
                <a:solidFill>
                  <a:schemeClr val="tx1">
                    <a:lumMod val="75000"/>
                    <a:lumOff val="25000"/>
                  </a:schemeClr>
                </a:solidFill>
                <a:sym typeface="Wingdings" pitchFamily="2" charset="2"/>
              </a:rPr>
              <a:t> init [--bare] &lt;path&gt;</a:t>
            </a:r>
            <a:endParaRPr lang="zh-CN" altLang="en-US" sz="900" dirty="0">
              <a:solidFill>
                <a:schemeClr val="tx1">
                  <a:lumMod val="75000"/>
                  <a:lumOff val="25000"/>
                </a:schemeClr>
              </a:solidFill>
            </a:endParaRPr>
          </a:p>
        </p:txBody>
      </p:sp>
      <p:sp>
        <p:nvSpPr>
          <p:cNvPr id="25" name="íSḷíḑè">
            <a:extLst>
              <a:ext uri="{FF2B5EF4-FFF2-40B4-BE49-F238E27FC236}">
                <a16:creationId xmlns="" xmlns:a16="http://schemas.microsoft.com/office/drawing/2014/main" id="{9262F19E-C1D6-460F-89B0-BDB116ABD8B7}"/>
              </a:ext>
            </a:extLst>
          </p:cNvPr>
          <p:cNvSpPr/>
          <p:nvPr/>
        </p:nvSpPr>
        <p:spPr>
          <a:xfrm>
            <a:off x="506694" y="2342192"/>
            <a:ext cx="8133460" cy="398993"/>
          </a:xfrm>
          <a:prstGeom prst="rect">
            <a:avLst/>
          </a:prstGeom>
          <a:solidFill>
            <a:schemeClr val="bg1">
              <a:lumMod val="95000"/>
            </a:schemeClr>
          </a:solidFill>
          <a:ln w="3175">
            <a:solidFill>
              <a:schemeClr val="bg1">
                <a:lumMod val="75000"/>
              </a:schemeClr>
            </a:solidFill>
          </a:ln>
        </p:spPr>
        <p:txBody>
          <a:bodyPr wrap="square" lIns="91440" tIns="45720" rIns="91440" bIns="45720" rtlCol="0" anchor="ctr">
            <a:normAutofit/>
          </a:bodyPr>
          <a:lstStyle/>
          <a:p>
            <a:r>
              <a:rPr lang="zh-CN" altLang="en-US" sz="900" b="1" dirty="0" smtClean="0">
                <a:solidFill>
                  <a:schemeClr val="tx1">
                    <a:lumMod val="75000"/>
                    <a:lumOff val="25000"/>
                  </a:schemeClr>
                </a:solidFill>
              </a:rPr>
              <a:t>版本库检出</a:t>
            </a:r>
            <a:r>
              <a:rPr lang="en-US" altLang="zh-CN" sz="900" dirty="0" smtClean="0">
                <a:solidFill>
                  <a:schemeClr val="tx1">
                    <a:lumMod val="75000"/>
                    <a:lumOff val="25000"/>
                  </a:schemeClr>
                </a:solidFill>
              </a:rPr>
              <a:t>			</a:t>
            </a:r>
            <a:r>
              <a:rPr lang="en-US" altLang="zh-CN" sz="900" dirty="0" err="1" smtClean="0">
                <a:solidFill>
                  <a:schemeClr val="tx1">
                    <a:lumMod val="75000"/>
                    <a:lumOff val="25000"/>
                  </a:schemeClr>
                </a:solidFill>
              </a:rPr>
              <a:t>svn</a:t>
            </a:r>
            <a:r>
              <a:rPr lang="en-US" altLang="zh-CN" sz="900" dirty="0" smtClean="0">
                <a:solidFill>
                  <a:schemeClr val="tx1">
                    <a:lumMod val="75000"/>
                    <a:lumOff val="25000"/>
                  </a:schemeClr>
                </a:solidFill>
              </a:rPr>
              <a:t> checkout &lt;</a:t>
            </a:r>
            <a:r>
              <a:rPr lang="en-US" altLang="zh-CN" sz="900" dirty="0" err="1" smtClean="0">
                <a:solidFill>
                  <a:schemeClr val="tx1">
                    <a:lumMod val="75000"/>
                    <a:lumOff val="25000"/>
                  </a:schemeClr>
                </a:solidFill>
              </a:rPr>
              <a:t>url</a:t>
            </a:r>
            <a:r>
              <a:rPr lang="en-US" altLang="zh-CN" sz="900" dirty="0" smtClean="0">
                <a:solidFill>
                  <a:schemeClr val="tx1">
                    <a:lumMod val="75000"/>
                    <a:lumOff val="25000"/>
                  </a:schemeClr>
                </a:solidFill>
              </a:rPr>
              <a:t>&gt; &lt;path&gt;   -------------------------------------------</a:t>
            </a:r>
            <a:r>
              <a:rPr lang="en-US" altLang="zh-CN" sz="900" dirty="0" smtClean="0">
                <a:solidFill>
                  <a:schemeClr val="tx1">
                    <a:lumMod val="75000"/>
                    <a:lumOff val="25000"/>
                  </a:schemeClr>
                </a:solidFill>
                <a:sym typeface="Wingdings" pitchFamily="2" charset="2"/>
              </a:rPr>
              <a:t>   </a:t>
            </a:r>
            <a:r>
              <a:rPr lang="en-US" altLang="zh-CN" sz="900" dirty="0" err="1" smtClean="0">
                <a:solidFill>
                  <a:schemeClr val="tx1">
                    <a:lumMod val="75000"/>
                    <a:lumOff val="25000"/>
                  </a:schemeClr>
                </a:solidFill>
                <a:sym typeface="Wingdings" pitchFamily="2" charset="2"/>
              </a:rPr>
              <a:t>git</a:t>
            </a:r>
            <a:r>
              <a:rPr lang="en-US" altLang="zh-CN" sz="900" dirty="0" smtClean="0">
                <a:solidFill>
                  <a:schemeClr val="tx1">
                    <a:lumMod val="75000"/>
                    <a:lumOff val="25000"/>
                  </a:schemeClr>
                </a:solidFill>
                <a:sym typeface="Wingdings" pitchFamily="2" charset="2"/>
              </a:rPr>
              <a:t> clone &lt;</a:t>
            </a:r>
            <a:r>
              <a:rPr lang="en-US" altLang="zh-CN" sz="900" dirty="0" err="1" smtClean="0">
                <a:solidFill>
                  <a:schemeClr val="tx1">
                    <a:lumMod val="75000"/>
                    <a:lumOff val="25000"/>
                  </a:schemeClr>
                </a:solidFill>
                <a:sym typeface="Wingdings" pitchFamily="2" charset="2"/>
              </a:rPr>
              <a:t>url</a:t>
            </a:r>
            <a:r>
              <a:rPr lang="en-US" altLang="zh-CN" sz="900" dirty="0" smtClean="0">
                <a:solidFill>
                  <a:schemeClr val="tx1">
                    <a:lumMod val="75000"/>
                    <a:lumOff val="25000"/>
                  </a:schemeClr>
                </a:solidFill>
                <a:sym typeface="Wingdings" pitchFamily="2" charset="2"/>
              </a:rPr>
              <a:t>&gt; &lt;path&gt;</a:t>
            </a:r>
            <a:r>
              <a:rPr lang="en-US" altLang="zh-CN" sz="900" dirty="0" smtClean="0">
                <a:solidFill>
                  <a:schemeClr val="tx1">
                    <a:lumMod val="75000"/>
                    <a:lumOff val="25000"/>
                  </a:schemeClr>
                </a:solidFill>
              </a:rPr>
              <a:t>    </a:t>
            </a:r>
            <a:endParaRPr lang="zh-CN" altLang="en-US" sz="900" dirty="0">
              <a:solidFill>
                <a:schemeClr val="tx1">
                  <a:lumMod val="75000"/>
                  <a:lumOff val="25000"/>
                </a:schemeClr>
              </a:solidFill>
            </a:endParaRPr>
          </a:p>
        </p:txBody>
      </p:sp>
      <p:sp>
        <p:nvSpPr>
          <p:cNvPr id="27" name="íŝḷíďè">
            <a:extLst>
              <a:ext uri="{FF2B5EF4-FFF2-40B4-BE49-F238E27FC236}">
                <a16:creationId xmlns="" xmlns:a16="http://schemas.microsoft.com/office/drawing/2014/main" id="{E8FCFAE8-86B7-414E-BF99-44D728339680}"/>
              </a:ext>
            </a:extLst>
          </p:cNvPr>
          <p:cNvSpPr txBox="1"/>
          <p:nvPr/>
        </p:nvSpPr>
        <p:spPr>
          <a:xfrm>
            <a:off x="506694" y="1899173"/>
            <a:ext cx="8133263" cy="335047"/>
          </a:xfrm>
          <a:prstGeom prst="rect">
            <a:avLst/>
          </a:prstGeom>
          <a:noFill/>
          <a:ln>
            <a:solidFill>
              <a:schemeClr val="bg1">
                <a:lumMod val="75000"/>
              </a:schemeClr>
            </a:solidFill>
          </a:ln>
        </p:spPr>
        <p:txBody>
          <a:bodyPr wrap="square" lIns="91440" tIns="45720" rIns="91440" bIns="45720" rtlCol="0" anchor="ctr" anchorCtr="0">
            <a:normAutofit/>
          </a:bodyPr>
          <a:lstStyle/>
          <a:p>
            <a:r>
              <a:rPr lang="zh-CN" altLang="en-US" sz="900" b="1" dirty="0" smtClean="0"/>
              <a:t>导入数据</a:t>
            </a:r>
            <a:r>
              <a:rPr lang="en-US" altLang="zh-CN" sz="900" b="1" dirty="0" smtClean="0"/>
              <a:t>			</a:t>
            </a:r>
            <a:r>
              <a:rPr lang="en-US" altLang="zh-CN" sz="900" dirty="0" err="1" smtClean="0"/>
              <a:t>svn</a:t>
            </a:r>
            <a:r>
              <a:rPr lang="en-US" altLang="zh-CN" sz="900" dirty="0" smtClean="0"/>
              <a:t> import &lt;path&gt; &lt;</a:t>
            </a:r>
            <a:r>
              <a:rPr lang="en-US" altLang="zh-CN" sz="900" dirty="0" err="1" smtClean="0"/>
              <a:t>url</a:t>
            </a:r>
            <a:r>
              <a:rPr lang="en-US" altLang="zh-CN" sz="900" dirty="0" smtClean="0"/>
              <a:t>&gt; -m …   ---------------------------------------</a:t>
            </a:r>
            <a:r>
              <a:rPr lang="en-US" altLang="zh-CN" sz="900" dirty="0" smtClean="0">
                <a:sym typeface="Wingdings" pitchFamily="2" charset="2"/>
              </a:rPr>
              <a:t>   </a:t>
            </a:r>
            <a:r>
              <a:rPr lang="en-US" altLang="zh-CN" sz="900" dirty="0" err="1" smtClean="0"/>
              <a:t>git</a:t>
            </a:r>
            <a:r>
              <a:rPr lang="en-US" altLang="zh-CN" sz="900" dirty="0" smtClean="0"/>
              <a:t> clone; </a:t>
            </a:r>
            <a:r>
              <a:rPr lang="en-US" altLang="zh-CN" sz="900" dirty="0" err="1" smtClean="0"/>
              <a:t>git</a:t>
            </a:r>
            <a:r>
              <a:rPr lang="en-US" altLang="zh-CN" sz="900" dirty="0" smtClean="0"/>
              <a:t> add;  </a:t>
            </a:r>
            <a:r>
              <a:rPr lang="en-US" altLang="zh-CN" sz="900" dirty="0" err="1" smtClean="0"/>
              <a:t>git</a:t>
            </a:r>
            <a:r>
              <a:rPr lang="en-US" altLang="zh-CN" sz="900" dirty="0" smtClean="0"/>
              <a:t> commit</a:t>
            </a:r>
          </a:p>
        </p:txBody>
      </p:sp>
      <p:sp>
        <p:nvSpPr>
          <p:cNvPr id="29" name="标题 1"/>
          <p:cNvSpPr txBox="1">
            <a:spLocks/>
          </p:cNvSpPr>
          <p:nvPr/>
        </p:nvSpPr>
        <p:spPr>
          <a:xfrm>
            <a:off x="461224" y="259816"/>
            <a:ext cx="7886700" cy="605306"/>
          </a:xfrm>
          <a:prstGeom prst="rect">
            <a:avLst/>
          </a:prstGeom>
        </p:spPr>
        <p:txBody>
          <a:bodyPr>
            <a:normAutofit/>
          </a:bodyPr>
          <a:lstStyle>
            <a:lvl1pPr algn="l" defTabSz="68552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smtClean="0">
                <a:latin typeface="+mn-ea"/>
                <a:ea typeface="+mn-ea"/>
              </a:rPr>
              <a:t>05 </a:t>
            </a:r>
            <a:r>
              <a:rPr lang="en-US" altLang="zh-CN" sz="2400" b="1" dirty="0" err="1" smtClean="0">
                <a:latin typeface="+mn-ea"/>
                <a:ea typeface="+mn-ea"/>
              </a:rPr>
              <a:t>Git</a:t>
            </a:r>
            <a:r>
              <a:rPr lang="zh-CN" altLang="en-US" sz="2400" b="1" dirty="0" smtClean="0">
                <a:latin typeface="+mn-ea"/>
                <a:ea typeface="+mn-ea"/>
              </a:rPr>
              <a:t>与</a:t>
            </a:r>
            <a:r>
              <a:rPr lang="en-US" altLang="zh-CN" sz="2400" b="1" dirty="0" err="1" smtClean="0">
                <a:latin typeface="+mn-ea"/>
                <a:ea typeface="+mn-ea"/>
              </a:rPr>
              <a:t>Svn</a:t>
            </a:r>
            <a:r>
              <a:rPr lang="zh-CN" altLang="en-US" sz="2400" b="1" dirty="0" smtClean="0">
                <a:latin typeface="+mn-ea"/>
                <a:ea typeface="+mn-ea"/>
              </a:rPr>
              <a:t>命令对比</a:t>
            </a:r>
            <a:endParaRPr lang="en-US" altLang="zh-CN" sz="2400" b="1" dirty="0" smtClean="0">
              <a:latin typeface="+mn-ea"/>
              <a:ea typeface="+mn-ea"/>
            </a:endParaRPr>
          </a:p>
        </p:txBody>
      </p:sp>
    </p:spTree>
    <p:extLst>
      <p:ext uri="{BB962C8B-B14F-4D97-AF65-F5344CB8AC3E}">
        <p14:creationId xmlns:p14="http://schemas.microsoft.com/office/powerpoint/2010/main" val="133796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框 2"/>
          <p:cNvSpPr txBox="1"/>
          <p:nvPr/>
        </p:nvSpPr>
        <p:spPr>
          <a:xfrm>
            <a:off x="2809980" y="1850357"/>
            <a:ext cx="3524042" cy="1084913"/>
          </a:xfrm>
          <a:prstGeom prst="rect">
            <a:avLst/>
          </a:prstGeom>
          <a:noFill/>
        </p:spPr>
        <p:txBody>
          <a:bodyPr wrap="none" lIns="68580" tIns="34290" rIns="68580" bIns="34290">
            <a:spAutoFit/>
          </a:bodyPr>
          <a:lstStyle/>
          <a:p>
            <a:pPr algn="ctr">
              <a:defRPr/>
            </a:pPr>
            <a:r>
              <a:rPr lang="zh-CN" altLang="en-US" sz="6600" b="1" dirty="0">
                <a:solidFill>
                  <a:srgbClr val="00B0F0"/>
                </a:solidFill>
                <a:latin typeface="微软雅黑" panose="020B0503020204020204" pitchFamily="34" charset="-122"/>
                <a:ea typeface="微软雅黑" panose="020B0503020204020204" pitchFamily="34" charset="-122"/>
              </a:rPr>
              <a:t>感谢聆听</a:t>
            </a:r>
          </a:p>
        </p:txBody>
      </p:sp>
      <p:grpSp>
        <p:nvGrpSpPr>
          <p:cNvPr id="2" name="组合 54"/>
          <p:cNvGrpSpPr/>
          <p:nvPr/>
        </p:nvGrpSpPr>
        <p:grpSpPr>
          <a:xfrm flipV="1">
            <a:off x="4479535" y="4137898"/>
            <a:ext cx="108368" cy="433130"/>
            <a:chOff x="6205521" y="5132079"/>
            <a:chExt cx="259851" cy="856655"/>
          </a:xfrm>
          <a:solidFill>
            <a:srgbClr val="00B0F0"/>
          </a:solidFill>
        </p:grpSpPr>
        <p:sp>
          <p:nvSpPr>
            <p:cNvPr id="7" name="L 形 6"/>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sp>
          <p:nvSpPr>
            <p:cNvPr id="9" name="L 形 8"/>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sp>
          <p:nvSpPr>
            <p:cNvPr id="10" name="L 形 9"/>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grpSp>
      <p:sp>
        <p:nvSpPr>
          <p:cNvPr id="8" name="等腰三角形 7"/>
          <p:cNvSpPr/>
          <p:nvPr/>
        </p:nvSpPr>
        <p:spPr>
          <a:xfrm rot="3259845">
            <a:off x="7464608" y="1267630"/>
            <a:ext cx="704850" cy="57626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solidFill>
                <a:srgbClr val="00B0F0"/>
              </a:solidFill>
            </a:endParaRPr>
          </a:p>
        </p:txBody>
      </p:sp>
      <p:cxnSp>
        <p:nvCxnSpPr>
          <p:cNvPr id="13" name="直接连接符 12"/>
          <p:cNvCxnSpPr/>
          <p:nvPr/>
        </p:nvCxnSpPr>
        <p:spPr>
          <a:xfrm rot="10800000">
            <a:off x="1413777" y="1758529"/>
            <a:ext cx="5099447" cy="29765"/>
          </a:xfrm>
          <a:prstGeom prst="line">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9459845">
            <a:off x="482458" y="2174917"/>
            <a:ext cx="907200" cy="90704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solidFill>
                <a:srgbClr val="00B0F0"/>
              </a:solidFill>
            </a:endParaRPr>
          </a:p>
        </p:txBody>
      </p:sp>
      <p:sp>
        <p:nvSpPr>
          <p:cNvPr id="18" name="任意多边形 17"/>
          <p:cNvSpPr/>
          <p:nvPr/>
        </p:nvSpPr>
        <p:spPr>
          <a:xfrm rot="3259845">
            <a:off x="681939" y="4382399"/>
            <a:ext cx="353615" cy="35370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7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solidFill>
                <a:srgbClr val="00B0F0"/>
              </a:solidFill>
            </a:endParaRPr>
          </a:p>
        </p:txBody>
      </p:sp>
      <p:sp>
        <p:nvSpPr>
          <p:cNvPr id="22" name="任意多边形 21"/>
          <p:cNvSpPr/>
          <p:nvPr/>
        </p:nvSpPr>
        <p:spPr>
          <a:xfrm rot="3259845">
            <a:off x="8144416" y="2234235"/>
            <a:ext cx="378000" cy="37744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solidFill>
                <a:srgbClr val="00B0F0"/>
              </a:solidFill>
            </a:endParaRPr>
          </a:p>
        </p:txBody>
      </p:sp>
      <p:sp>
        <p:nvSpPr>
          <p:cNvPr id="23" name="矩形 22"/>
          <p:cNvSpPr/>
          <p:nvPr/>
        </p:nvSpPr>
        <p:spPr>
          <a:xfrm>
            <a:off x="0" y="5026819"/>
            <a:ext cx="3077766" cy="11668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p>
        </p:txBody>
      </p:sp>
      <p:sp>
        <p:nvSpPr>
          <p:cNvPr id="24" name="矩形 23"/>
          <p:cNvSpPr/>
          <p:nvPr/>
        </p:nvSpPr>
        <p:spPr>
          <a:xfrm>
            <a:off x="3077766" y="5026819"/>
            <a:ext cx="3030140" cy="1166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p>
        </p:txBody>
      </p:sp>
      <p:sp>
        <p:nvSpPr>
          <p:cNvPr id="25" name="矩形 24"/>
          <p:cNvSpPr/>
          <p:nvPr/>
        </p:nvSpPr>
        <p:spPr>
          <a:xfrm>
            <a:off x="6066235" y="5026819"/>
            <a:ext cx="3077765" cy="1166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p>
        </p:txBody>
      </p:sp>
      <p:cxnSp>
        <p:nvCxnSpPr>
          <p:cNvPr id="46" name="直接连接符 45"/>
          <p:cNvCxnSpPr/>
          <p:nvPr/>
        </p:nvCxnSpPr>
        <p:spPr>
          <a:xfrm>
            <a:off x="3335505" y="2997150"/>
            <a:ext cx="4015978" cy="22622"/>
          </a:xfrm>
          <a:prstGeom prst="line">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 name="组合 11"/>
          <p:cNvGrpSpPr>
            <a:grpSpLocks/>
          </p:cNvGrpSpPr>
          <p:nvPr/>
        </p:nvGrpSpPr>
        <p:grpSpPr bwMode="auto">
          <a:xfrm>
            <a:off x="2208105" y="554563"/>
            <a:ext cx="4237927" cy="3091802"/>
            <a:chOff x="3072990" y="984084"/>
            <a:chExt cx="5651364" cy="4121380"/>
          </a:xfrm>
        </p:grpSpPr>
        <p:sp>
          <p:nvSpPr>
            <p:cNvPr id="180" name="矩形 179"/>
            <p:cNvSpPr/>
            <p:nvPr/>
          </p:nvSpPr>
          <p:spPr>
            <a:xfrm rot="1197552">
              <a:off x="3636008" y="1275143"/>
              <a:ext cx="824516" cy="823708"/>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sp>
          <p:nvSpPr>
            <p:cNvPr id="181" name="矩形 180"/>
            <p:cNvSpPr/>
            <p:nvPr/>
          </p:nvSpPr>
          <p:spPr>
            <a:xfrm rot="8972468">
              <a:off x="3072990" y="984084"/>
              <a:ext cx="403282" cy="4031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sp>
          <p:nvSpPr>
            <p:cNvPr id="182" name="矩形 181"/>
            <p:cNvSpPr/>
            <p:nvPr/>
          </p:nvSpPr>
          <p:spPr>
            <a:xfrm rot="8972468">
              <a:off x="8238286" y="4619810"/>
              <a:ext cx="486068" cy="48565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grpSp>
      <p:grpSp>
        <p:nvGrpSpPr>
          <p:cNvPr id="5" name="组合 13"/>
          <p:cNvGrpSpPr>
            <a:grpSpLocks/>
          </p:cNvGrpSpPr>
          <p:nvPr/>
        </p:nvGrpSpPr>
        <p:grpSpPr bwMode="auto">
          <a:xfrm>
            <a:off x="952367" y="951516"/>
            <a:ext cx="6560477" cy="3185446"/>
            <a:chOff x="1597639" y="1406397"/>
            <a:chExt cx="8746801" cy="4246077"/>
          </a:xfrm>
        </p:grpSpPr>
        <p:sp>
          <p:nvSpPr>
            <p:cNvPr id="183" name="任意多边形 182"/>
            <p:cNvSpPr/>
            <p:nvPr/>
          </p:nvSpPr>
          <p:spPr>
            <a:xfrm rot="20711973">
              <a:off x="1597639" y="1406397"/>
              <a:ext cx="381519" cy="39159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sp>
          <p:nvSpPr>
            <p:cNvPr id="184" name="等腰三角形 183"/>
            <p:cNvSpPr/>
            <p:nvPr/>
          </p:nvSpPr>
          <p:spPr>
            <a:xfrm rot="20678025">
              <a:off x="9577722" y="4987496"/>
              <a:ext cx="766718" cy="664978"/>
            </a:xfrm>
            <a:prstGeom prst="triangle">
              <a:avLst/>
            </a:prstGeom>
            <a:solidFill>
              <a:schemeClr val="bg1">
                <a:lumMod val="6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sp>
          <p:nvSpPr>
            <p:cNvPr id="185" name="任意多边形 184"/>
            <p:cNvSpPr/>
            <p:nvPr/>
          </p:nvSpPr>
          <p:spPr>
            <a:xfrm rot="3259845">
              <a:off x="3104775" y="4464012"/>
              <a:ext cx="395177" cy="39597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00B0F0"/>
                </a:solidFill>
              </a:endParaRPr>
            </a:p>
          </p:txBody>
        </p:sp>
      </p:grpSp>
      <p:sp>
        <p:nvSpPr>
          <p:cNvPr id="186" name="矩形 185"/>
          <p:cNvSpPr/>
          <p:nvPr/>
        </p:nvSpPr>
        <p:spPr>
          <a:xfrm rot="10800000">
            <a:off x="6063853" y="-1799"/>
            <a:ext cx="3080147" cy="1161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p>
        </p:txBody>
      </p:sp>
      <p:sp>
        <p:nvSpPr>
          <p:cNvPr id="188" name="矩形 187"/>
          <p:cNvSpPr/>
          <p:nvPr/>
        </p:nvSpPr>
        <p:spPr>
          <a:xfrm rot="10800000">
            <a:off x="3077766" y="-1799"/>
            <a:ext cx="2988469" cy="1161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solidFill>
                <a:srgbClr val="00B0F0"/>
              </a:solidFill>
            </a:endParaRPr>
          </a:p>
        </p:txBody>
      </p:sp>
      <p:sp>
        <p:nvSpPr>
          <p:cNvPr id="189" name="矩形 188"/>
          <p:cNvSpPr/>
          <p:nvPr/>
        </p:nvSpPr>
        <p:spPr>
          <a:xfrm rot="10800000">
            <a:off x="-19051" y="-1799"/>
            <a:ext cx="3106341" cy="11549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solidFill>
                <a:srgbClr val="00B0F0"/>
              </a:solidFill>
            </a:endParaRPr>
          </a:p>
        </p:txBody>
      </p:sp>
      <p:sp>
        <p:nvSpPr>
          <p:cNvPr id="60" name="矩形 59"/>
          <p:cNvSpPr/>
          <p:nvPr/>
        </p:nvSpPr>
        <p:spPr bwMode="auto">
          <a:xfrm rot="9252532">
            <a:off x="8247188" y="4171635"/>
            <a:ext cx="364500" cy="36433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dirty="0">
              <a:solidFill>
                <a:srgbClr val="00B0F0"/>
              </a:solidFill>
            </a:endParaRPr>
          </a:p>
        </p:txBody>
      </p:sp>
    </p:spTree>
    <p:extLst>
      <p:ext uri="{BB962C8B-B14F-4D97-AF65-F5344CB8AC3E}">
        <p14:creationId xmlns:p14="http://schemas.microsoft.com/office/powerpoint/2010/main" val="7018401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12"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par>
                          <p:cTn id="17" fill="hold">
                            <p:stCondLst>
                              <p:cond delay="1000"/>
                            </p:stCondLst>
                            <p:childTnLst>
                              <p:par>
                                <p:cTn id="18" presetID="2" presetClass="entr" presetSubtype="12"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0-#ppt_w/2"/>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500"/>
                            </p:stCondLst>
                            <p:childTnLst>
                              <p:par>
                                <p:cTn id="23" presetID="2" presetClass="entr" presetSubtype="12"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000"/>
                            </p:stCondLst>
                            <p:childTnLst>
                              <p:par>
                                <p:cTn id="28" presetID="22" presetClass="entr" presetSubtype="2"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right)">
                                      <p:cBhvr>
                                        <p:cTn id="30" dur="500"/>
                                        <p:tgtEl>
                                          <p:spTgt spid="13"/>
                                        </p:tgtEl>
                                      </p:cBhvr>
                                    </p:animEffect>
                                  </p:childTnLst>
                                </p:cTn>
                              </p:par>
                              <p:par>
                                <p:cTn id="31" presetID="22" presetClass="entr" presetSubtype="8"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500"/>
                                        <p:tgtEl>
                                          <p:spTgt spid="46"/>
                                        </p:tgtEl>
                                      </p:cBhvr>
                                    </p:animEffect>
                                  </p:childTnLst>
                                </p:cTn>
                              </p:par>
                            </p:childTnLst>
                          </p:cTn>
                        </p:par>
                        <p:par>
                          <p:cTn id="34" fill="hold" nodeType="afterGroup">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000"/>
                            </p:stCondLst>
                            <p:childTnLst>
                              <p:par>
                                <p:cTn id="40" presetID="22" presetClass="entr" presetSubtype="4"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par>
                          <p:cTn id="43" fill="hold" nodeType="afterGroup">
                            <p:stCondLst>
                              <p:cond delay="3500"/>
                            </p:stCondLst>
                            <p:childTnLst>
                              <p:par>
                                <p:cTn id="44" presetID="22" presetClass="entr" presetSubtype="4"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down)">
                                      <p:cBhvr>
                                        <p:cTn id="46" dur="500"/>
                                        <p:tgtEl>
                                          <p:spTgt spid="5"/>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up)">
                                      <p:cBhvr>
                                        <p:cTn id="50" dur="500"/>
                                        <p:tgtEl>
                                          <p:spTgt spid="2"/>
                                        </p:tgtEl>
                                      </p:cBhvr>
                                    </p:animEffect>
                                  </p:childTnLst>
                                </p:cTn>
                              </p:par>
                            </p:childTnLst>
                          </p:cTn>
                        </p:par>
                        <p:par>
                          <p:cTn id="51" fill="hold" nodeType="afterGroup">
                            <p:stCondLst>
                              <p:cond delay="4500"/>
                            </p:stCondLst>
                            <p:childTnLst>
                              <p:par>
                                <p:cTn id="52" presetID="26" presetClass="emph" presetSubtype="0" repeatCount="indefinite" fill="hold" nodeType="afterEffect">
                                  <p:stCondLst>
                                    <p:cond delay="0"/>
                                  </p:stCondLst>
                                  <p:childTnLst>
                                    <p:animEffect transition="out" filter="fade">
                                      <p:cBhvr>
                                        <p:cTn id="53" dur="750" tmFilter="0, 0; .2, .5; .8, .5; 1, 0"/>
                                        <p:tgtEl>
                                          <p:spTgt spid="2"/>
                                        </p:tgtEl>
                                      </p:cBhvr>
                                    </p:animEffect>
                                    <p:animScale>
                                      <p:cBhvr>
                                        <p:cTn id="54" dur="375"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5" grpId="0" animBg="1"/>
      <p:bldP spid="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3e8992b5-5db5-46cc-947c-ea2e40ebc0c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xmlns="" id="{D70A1D46-366B-4633-AB45-5D231F3DFDF3}"/>
              </a:ext>
            </a:extLst>
          </p:cNvPr>
          <p:cNvGrpSpPr>
            <a:grpSpLocks noChangeAspect="1"/>
          </p:cNvGrpSpPr>
          <p:nvPr>
            <p:custDataLst>
              <p:tags r:id="rId1"/>
            </p:custDataLst>
          </p:nvPr>
        </p:nvGrpSpPr>
        <p:grpSpPr>
          <a:xfrm>
            <a:off x="629660" y="1157942"/>
            <a:ext cx="6944647" cy="2788588"/>
            <a:chOff x="669925" y="1395504"/>
            <a:chExt cx="9259530" cy="3718118"/>
          </a:xfrm>
        </p:grpSpPr>
        <p:cxnSp>
          <p:nvCxnSpPr>
            <p:cNvPr id="12" name="直接连接符 11">
              <a:extLst>
                <a:ext uri="{FF2B5EF4-FFF2-40B4-BE49-F238E27FC236}">
                  <a16:creationId xmlns:a16="http://schemas.microsoft.com/office/drawing/2014/main" xmlns="" id="{349CFD97-BCF1-4826-80C2-CA3905C06C69}"/>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CF6E0AF0-CBEF-4723-824E-BFA66DEE5AEA}"/>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íṥḷíḑé">
              <a:extLst>
                <a:ext uri="{FF2B5EF4-FFF2-40B4-BE49-F238E27FC236}">
                  <a16:creationId xmlns:a16="http://schemas.microsoft.com/office/drawing/2014/main" xmlns="" id="{F552444A-EDC5-4A20-857A-405879A6099C}"/>
                </a:ext>
              </a:extLst>
            </p:cNvPr>
            <p:cNvSpPr txBox="1"/>
            <p:nvPr/>
          </p:nvSpPr>
          <p:spPr>
            <a:xfrm>
              <a:off x="5610256" y="1424280"/>
              <a:ext cx="466793" cy="461665"/>
            </a:xfrm>
            <a:prstGeom prst="rect">
              <a:avLst/>
            </a:prstGeom>
            <a:noFill/>
          </p:spPr>
          <p:txBody>
            <a:bodyPr wrap="none" anchor="ctr">
              <a:noAutofit/>
            </a:bodyPr>
            <a:lstStyle/>
            <a:p>
              <a:pPr algn="ctr"/>
              <a:r>
                <a:rPr lang="en-US" altLang="zh-CN" sz="2400" dirty="0">
                  <a:solidFill>
                    <a:srgbClr val="FF0000"/>
                  </a:solidFill>
                  <a:latin typeface="Impact" panose="020B0806030902050204" pitchFamily="34" charset="0"/>
                </a:rPr>
                <a:t>01</a:t>
              </a:r>
            </a:p>
          </p:txBody>
        </p:sp>
        <p:cxnSp>
          <p:nvCxnSpPr>
            <p:cNvPr id="15" name="直接连接符 14">
              <a:extLst>
                <a:ext uri="{FF2B5EF4-FFF2-40B4-BE49-F238E27FC236}">
                  <a16:creationId xmlns:a16="http://schemas.microsoft.com/office/drawing/2014/main" xmlns="" id="{B3BD0D98-4FC3-4C3C-90D2-BF420F16834A}"/>
                </a:ext>
              </a:extLst>
            </p:cNvPr>
            <p:cNvCxnSpPr/>
            <p:nvPr/>
          </p:nvCxnSpPr>
          <p:spPr>
            <a:xfrm>
              <a:off x="6208722" y="1395504"/>
              <a:ext cx="0" cy="5192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îsľïḑê">
              <a:extLst>
                <a:ext uri="{FF2B5EF4-FFF2-40B4-BE49-F238E27FC236}">
                  <a16:creationId xmlns:a16="http://schemas.microsoft.com/office/drawing/2014/main" xmlns="" id="{4D5C24C6-4DD0-4193-AD42-019C1134797B}"/>
                </a:ext>
              </a:extLst>
            </p:cNvPr>
            <p:cNvSpPr txBox="1"/>
            <p:nvPr/>
          </p:nvSpPr>
          <p:spPr bwMode="auto">
            <a:xfrm>
              <a:off x="6305744" y="1512448"/>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FF0000"/>
                  </a:solidFill>
                </a:rPr>
                <a:t>Git</a:t>
              </a:r>
              <a:r>
                <a:rPr lang="zh-CN" altLang="en-US" sz="1600" b="1" dirty="0" smtClean="0">
                  <a:solidFill>
                    <a:srgbClr val="FF0000"/>
                  </a:solidFill>
                </a:rPr>
                <a:t>与</a:t>
              </a:r>
              <a:r>
                <a:rPr lang="en-US" altLang="zh-CN" sz="1600" b="1" dirty="0" err="1" smtClean="0">
                  <a:solidFill>
                    <a:srgbClr val="FF0000"/>
                  </a:solidFill>
                </a:rPr>
                <a:t>Svn</a:t>
              </a:r>
              <a:r>
                <a:rPr lang="zh-CN" altLang="en-US" sz="1600" b="1" dirty="0" smtClean="0">
                  <a:solidFill>
                    <a:srgbClr val="FF0000"/>
                  </a:solidFill>
                </a:rPr>
                <a:t>的区别</a:t>
              </a:r>
              <a:endParaRPr lang="en-US" altLang="zh-CN" sz="1600" b="1" dirty="0">
                <a:solidFill>
                  <a:srgbClr val="FF0000"/>
                </a:solidFill>
              </a:endParaRPr>
            </a:p>
          </p:txBody>
        </p:sp>
        <p:sp>
          <p:nvSpPr>
            <p:cNvPr id="18" name="îṧ1ïḋê">
              <a:extLst>
                <a:ext uri="{FF2B5EF4-FFF2-40B4-BE49-F238E27FC236}">
                  <a16:creationId xmlns:a16="http://schemas.microsoft.com/office/drawing/2014/main" xmlns="" id="{624C9859-4E7F-4B59-B0EE-934E58B4224A}"/>
                </a:ext>
              </a:extLst>
            </p:cNvPr>
            <p:cNvSpPr txBox="1"/>
            <p:nvPr/>
          </p:nvSpPr>
          <p:spPr>
            <a:xfrm>
              <a:off x="5610256" y="2224005"/>
              <a:ext cx="50366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02</a:t>
              </a:r>
            </a:p>
          </p:txBody>
        </p:sp>
        <p:cxnSp>
          <p:nvCxnSpPr>
            <p:cNvPr id="19" name="直接连接符 18">
              <a:extLst>
                <a:ext uri="{FF2B5EF4-FFF2-40B4-BE49-F238E27FC236}">
                  <a16:creationId xmlns:a16="http://schemas.microsoft.com/office/drawing/2014/main" xmlns="" id="{DBDBE8A0-4F97-4B64-95F2-021AE7CE42C5}"/>
                </a:ext>
              </a:extLst>
            </p:cNvPr>
            <p:cNvCxnSpPr/>
            <p:nvPr/>
          </p:nvCxnSpPr>
          <p:spPr>
            <a:xfrm>
              <a:off x="6227156" y="2195230"/>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isľîḋé">
              <a:extLst>
                <a:ext uri="{FF2B5EF4-FFF2-40B4-BE49-F238E27FC236}">
                  <a16:creationId xmlns:a16="http://schemas.microsoft.com/office/drawing/2014/main" xmlns="" id="{B45B2044-2217-478A-855B-C38E206AE75F}"/>
                </a:ext>
              </a:extLst>
            </p:cNvPr>
            <p:cNvSpPr txBox="1"/>
            <p:nvPr/>
          </p:nvSpPr>
          <p:spPr>
            <a:xfrm>
              <a:off x="5610256" y="3023731"/>
              <a:ext cx="513282"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03</a:t>
              </a:r>
            </a:p>
          </p:txBody>
        </p:sp>
        <p:cxnSp>
          <p:nvCxnSpPr>
            <p:cNvPr id="23" name="直接连接符 22">
              <a:extLst>
                <a:ext uri="{FF2B5EF4-FFF2-40B4-BE49-F238E27FC236}">
                  <a16:creationId xmlns:a16="http://schemas.microsoft.com/office/drawing/2014/main" xmlns="" id="{7428D901-8203-474F-826F-DCB9C3FB48DC}"/>
                </a:ext>
              </a:extLst>
            </p:cNvPr>
            <p:cNvCxnSpPr/>
            <p:nvPr/>
          </p:nvCxnSpPr>
          <p:spPr>
            <a:xfrm>
              <a:off x="6231966" y="2994956"/>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ísḻiḍe">
              <a:extLst>
                <a:ext uri="{FF2B5EF4-FFF2-40B4-BE49-F238E27FC236}">
                  <a16:creationId xmlns:a16="http://schemas.microsoft.com/office/drawing/2014/main" xmlns="" id="{4D5C24C6-4DD0-4193-AD42-019C1134797B}"/>
                </a:ext>
              </a:extLst>
            </p:cNvPr>
            <p:cNvSpPr txBox="1"/>
            <p:nvPr/>
          </p:nvSpPr>
          <p:spPr bwMode="auto">
            <a:xfrm>
              <a:off x="6318387" y="3122495"/>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SourceTree</a:t>
              </a:r>
              <a:r>
                <a:rPr lang="zh-CN" altLang="en-US" sz="1600" b="1" dirty="0" smtClean="0">
                  <a:solidFill>
                    <a:srgbClr val="00B0F0"/>
                  </a:solidFill>
                </a:rPr>
                <a:t>的安装配置</a:t>
              </a:r>
              <a:endParaRPr lang="en-US" altLang="zh-CN" sz="1600" b="1" dirty="0">
                <a:solidFill>
                  <a:srgbClr val="00B0F0"/>
                </a:solidFill>
              </a:endParaRPr>
            </a:p>
          </p:txBody>
        </p:sp>
        <p:sp>
          <p:nvSpPr>
            <p:cNvPr id="26" name="îṡlïḓé">
              <a:extLst>
                <a:ext uri="{FF2B5EF4-FFF2-40B4-BE49-F238E27FC236}">
                  <a16:creationId xmlns:a16="http://schemas.microsoft.com/office/drawing/2014/main" xmlns="" id="{DCEFA1BD-C729-4157-8A73-9505C95A878D}"/>
                </a:ext>
              </a:extLst>
            </p:cNvPr>
            <p:cNvSpPr txBox="1"/>
            <p:nvPr/>
          </p:nvSpPr>
          <p:spPr>
            <a:xfrm>
              <a:off x="5610256" y="3823457"/>
              <a:ext cx="50366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04</a:t>
              </a:r>
            </a:p>
          </p:txBody>
        </p:sp>
        <p:cxnSp>
          <p:nvCxnSpPr>
            <p:cNvPr id="27" name="直接连接符 26">
              <a:extLst>
                <a:ext uri="{FF2B5EF4-FFF2-40B4-BE49-F238E27FC236}">
                  <a16:creationId xmlns:a16="http://schemas.microsoft.com/office/drawing/2014/main" xmlns="" id="{329FAC10-4A5C-4013-96C0-0A4C299C5BE1}"/>
                </a:ext>
              </a:extLst>
            </p:cNvPr>
            <p:cNvCxnSpPr/>
            <p:nvPr/>
          </p:nvCxnSpPr>
          <p:spPr>
            <a:xfrm>
              <a:off x="6227156" y="3794682"/>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îṩľîḓè">
              <a:extLst>
                <a:ext uri="{FF2B5EF4-FFF2-40B4-BE49-F238E27FC236}">
                  <a16:creationId xmlns:a16="http://schemas.microsoft.com/office/drawing/2014/main" xmlns="" id="{4D5C24C6-4DD0-4193-AD42-019C1134797B}"/>
                </a:ext>
              </a:extLst>
            </p:cNvPr>
            <p:cNvSpPr txBox="1"/>
            <p:nvPr/>
          </p:nvSpPr>
          <p:spPr bwMode="auto">
            <a:xfrm>
              <a:off x="6313577" y="3911619"/>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SourceTree</a:t>
              </a:r>
              <a:r>
                <a:rPr lang="zh-CN" altLang="en-US" sz="1600" b="1" dirty="0" smtClean="0">
                  <a:solidFill>
                    <a:srgbClr val="00B0F0"/>
                  </a:solidFill>
                </a:rPr>
                <a:t>的使用</a:t>
              </a:r>
              <a:endParaRPr lang="en-US" altLang="zh-CN" sz="1600" b="1" dirty="0">
                <a:solidFill>
                  <a:srgbClr val="00B0F0"/>
                </a:solidFill>
              </a:endParaRPr>
            </a:p>
          </p:txBody>
        </p:sp>
        <p:sp>
          <p:nvSpPr>
            <p:cNvPr id="30" name="î$ļíḍê">
              <a:extLst>
                <a:ext uri="{FF2B5EF4-FFF2-40B4-BE49-F238E27FC236}">
                  <a16:creationId xmlns:a16="http://schemas.microsoft.com/office/drawing/2014/main" xmlns="" id="{8F29EE60-FFEF-4141-8E86-7625E00A745F}"/>
                </a:ext>
              </a:extLst>
            </p:cNvPr>
            <p:cNvSpPr txBox="1"/>
            <p:nvPr/>
          </p:nvSpPr>
          <p:spPr>
            <a:xfrm>
              <a:off x="5610256" y="4623183"/>
              <a:ext cx="514885"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05</a:t>
              </a:r>
            </a:p>
          </p:txBody>
        </p:sp>
        <p:cxnSp>
          <p:nvCxnSpPr>
            <p:cNvPr id="31" name="直接连接符 30">
              <a:extLst>
                <a:ext uri="{FF2B5EF4-FFF2-40B4-BE49-F238E27FC236}">
                  <a16:creationId xmlns:a16="http://schemas.microsoft.com/office/drawing/2014/main" xmlns="" id="{7679B3D5-89EB-4659-893B-A1B0E9506040}"/>
                </a:ext>
              </a:extLst>
            </p:cNvPr>
            <p:cNvCxnSpPr/>
            <p:nvPr/>
          </p:nvCxnSpPr>
          <p:spPr>
            <a:xfrm>
              <a:off x="6232767" y="4594408"/>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iśľîḍè">
              <a:extLst>
                <a:ext uri="{FF2B5EF4-FFF2-40B4-BE49-F238E27FC236}">
                  <a16:creationId xmlns:a16="http://schemas.microsoft.com/office/drawing/2014/main" xmlns="" id="{4D5C24C6-4DD0-4193-AD42-019C1134797B}"/>
                </a:ext>
              </a:extLst>
            </p:cNvPr>
            <p:cNvSpPr txBox="1"/>
            <p:nvPr/>
          </p:nvSpPr>
          <p:spPr bwMode="auto">
            <a:xfrm>
              <a:off x="6319188" y="4721946"/>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600" b="1" dirty="0" err="1" smtClean="0">
                  <a:solidFill>
                    <a:srgbClr val="00B0F0"/>
                  </a:solidFill>
                </a:rPr>
                <a:t>Git</a:t>
              </a:r>
              <a:r>
                <a:rPr lang="zh-CN" altLang="en-US" sz="1600" b="1" dirty="0" smtClean="0">
                  <a:solidFill>
                    <a:srgbClr val="00B0F0"/>
                  </a:solidFill>
                </a:rPr>
                <a:t>与</a:t>
              </a:r>
              <a:r>
                <a:rPr lang="en-US" altLang="zh-CN" sz="1600" b="1" dirty="0" err="1" smtClean="0">
                  <a:solidFill>
                    <a:srgbClr val="00B0F0"/>
                  </a:solidFill>
                </a:rPr>
                <a:t>Svn</a:t>
              </a:r>
              <a:r>
                <a:rPr lang="zh-CN" altLang="en-US" sz="1600" b="1" dirty="0" smtClean="0">
                  <a:solidFill>
                    <a:srgbClr val="00B0F0"/>
                  </a:solidFill>
                </a:rPr>
                <a:t>命令对比</a:t>
              </a:r>
              <a:endParaRPr lang="en-US" altLang="zh-CN" sz="1600" b="1" dirty="0">
                <a:solidFill>
                  <a:srgbClr val="00B0F0"/>
                </a:solidFill>
              </a:endParaRPr>
            </a:p>
          </p:txBody>
        </p:sp>
      </p:grpSp>
      <p:pic>
        <p:nvPicPr>
          <p:cNvPr id="1026" name="Picture 2" descr="C:\Users\Administrator\Desktop\git.jpg"/>
          <p:cNvPicPr>
            <a:picLocks noChangeAspect="1" noChangeArrowheads="1"/>
          </p:cNvPicPr>
          <p:nvPr/>
        </p:nvPicPr>
        <p:blipFill>
          <a:blip r:embed="rId3" cstate="print"/>
          <a:srcRect/>
          <a:stretch>
            <a:fillRect/>
          </a:stretch>
        </p:blipFill>
        <p:spPr bwMode="auto">
          <a:xfrm>
            <a:off x="710077" y="2580725"/>
            <a:ext cx="2776537" cy="1158875"/>
          </a:xfrm>
          <a:prstGeom prst="rect">
            <a:avLst/>
          </a:prstGeom>
          <a:noFill/>
        </p:spPr>
      </p:pic>
      <p:sp>
        <p:nvSpPr>
          <p:cNvPr id="39" name="îśḻídè">
            <a:extLst>
              <a:ext uri="{FF2B5EF4-FFF2-40B4-BE49-F238E27FC236}">
                <a16:creationId xmlns:a16="http://schemas.microsoft.com/office/drawing/2014/main" xmlns="" id="{4D5C24C6-4DD0-4193-AD42-019C1134797B}"/>
              </a:ext>
            </a:extLst>
          </p:cNvPr>
          <p:cNvSpPr txBox="1"/>
          <p:nvPr/>
        </p:nvSpPr>
        <p:spPr bwMode="auto">
          <a:xfrm>
            <a:off x="567976" y="174485"/>
            <a:ext cx="854405"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800" b="1" dirty="0" smtClean="0">
                <a:solidFill>
                  <a:srgbClr val="00B0F0"/>
                </a:solidFill>
              </a:rPr>
              <a:t>目录</a:t>
            </a:r>
            <a:endParaRPr lang="en-US" altLang="zh-CN" sz="2800" b="1" dirty="0">
              <a:solidFill>
                <a:srgbClr val="00B0F0"/>
              </a:solidFill>
            </a:endParaRPr>
          </a:p>
        </p:txBody>
      </p:sp>
      <p:sp>
        <p:nvSpPr>
          <p:cNvPr id="69" name="ísḻiḍe">
            <a:extLst>
              <a:ext uri="{FF2B5EF4-FFF2-40B4-BE49-F238E27FC236}">
                <a16:creationId xmlns:a16="http://schemas.microsoft.com/office/drawing/2014/main" xmlns="" id="{4D5C24C6-4DD0-4193-AD42-019C1134797B}"/>
              </a:ext>
            </a:extLst>
          </p:cNvPr>
          <p:cNvSpPr txBox="1"/>
          <p:nvPr/>
        </p:nvSpPr>
        <p:spPr bwMode="auto">
          <a:xfrm>
            <a:off x="4867332" y="1850215"/>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Git</a:t>
            </a:r>
            <a:r>
              <a:rPr lang="en-US" altLang="zh-CN" sz="1600" b="1" dirty="0" smtClean="0">
                <a:solidFill>
                  <a:srgbClr val="00B0F0"/>
                </a:solidFill>
              </a:rPr>
              <a:t> Flow</a:t>
            </a:r>
            <a:endParaRPr lang="en-US" altLang="zh-CN" sz="1600" b="1" dirty="0">
              <a:solidFill>
                <a:srgbClr val="00B0F0"/>
              </a:solidFill>
            </a:endParaRPr>
          </a:p>
        </p:txBody>
      </p:sp>
    </p:spTree>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AutoShape 1" descr="https://jira.atlassian.com/secure/viewavatar?size=xsmall&amp;avatarId=51505&amp;avatarType=issuetype"/>
          <p:cNvSpPr>
            <a:spLocks noChangeAspect="1" noChangeArrowheads="1"/>
          </p:cNvSpPr>
          <p:nvPr/>
        </p:nvSpPr>
        <p:spPr bwMode="auto">
          <a:xfrm>
            <a:off x="4395788" y="-206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37645662"/>
              </p:ext>
            </p:extLst>
          </p:nvPr>
        </p:nvGraphicFramePr>
        <p:xfrm>
          <a:off x="1294071" y="991674"/>
          <a:ext cx="6510236" cy="3121210"/>
        </p:xfrm>
        <a:graphic>
          <a:graphicData uri="http://schemas.openxmlformats.org/drawingml/2006/table">
            <a:tbl>
              <a:tblPr firstRow="1" bandRow="1">
                <a:tableStyleId>{F5AB1C69-6EDB-4FF4-983F-18BD219EF322}</a:tableStyleId>
              </a:tblPr>
              <a:tblGrid>
                <a:gridCol w="3303397"/>
                <a:gridCol w="3206839"/>
              </a:tblGrid>
              <a:tr h="399244">
                <a:tc>
                  <a:txBody>
                    <a:bodyPr/>
                    <a:lstStyle/>
                    <a:p>
                      <a:pPr algn="ctr" rtl="0" fontAlgn="ctr"/>
                      <a:r>
                        <a:rPr lang="en-US" sz="1300" u="none" strike="noStrike" dirty="0" err="1" smtClean="0">
                          <a:effectLst/>
                          <a:latin typeface="微软雅黑" pitchFamily="34" charset="-122"/>
                          <a:ea typeface="微软雅黑" pitchFamily="34" charset="-122"/>
                        </a:rPr>
                        <a:t>G</a:t>
                      </a:r>
                      <a:r>
                        <a:rPr lang="en-US" altLang="zh-CN" sz="1300" u="none" strike="noStrike" dirty="0" err="1" smtClean="0">
                          <a:effectLst/>
                          <a:latin typeface="微软雅黑" pitchFamily="34" charset="-122"/>
                          <a:ea typeface="微软雅黑" pitchFamily="34" charset="-122"/>
                        </a:rPr>
                        <a:t>it</a:t>
                      </a:r>
                      <a:endParaRPr lang="en-US" sz="1300" b="1" i="0" u="none" strike="noStrike" dirty="0">
                        <a:solidFill>
                          <a:srgbClr val="42526E"/>
                        </a:solidFill>
                        <a:effectLst/>
                        <a:latin typeface="微软雅黑" pitchFamily="34" charset="-122"/>
                        <a:ea typeface="微软雅黑" pitchFamily="34" charset="-122"/>
                      </a:endParaRPr>
                    </a:p>
                  </a:txBody>
                  <a:tcPr marL="7205" marR="7205" marT="7205" marB="0" anchor="ctr"/>
                </a:tc>
                <a:tc>
                  <a:txBody>
                    <a:bodyPr/>
                    <a:lstStyle/>
                    <a:p>
                      <a:pPr algn="ctr" rtl="0" fontAlgn="ctr"/>
                      <a:r>
                        <a:rPr lang="en-US" sz="1300" u="none" strike="noStrike" dirty="0" err="1" smtClean="0">
                          <a:effectLst/>
                          <a:latin typeface="微软雅黑" pitchFamily="34" charset="-122"/>
                          <a:ea typeface="微软雅黑" pitchFamily="34" charset="-122"/>
                        </a:rPr>
                        <a:t>S</a:t>
                      </a:r>
                      <a:r>
                        <a:rPr lang="en-US" altLang="zh-CN" sz="1300" u="none" strike="noStrike" dirty="0" err="1" smtClean="0">
                          <a:effectLst/>
                          <a:latin typeface="微软雅黑" pitchFamily="34" charset="-122"/>
                          <a:ea typeface="微软雅黑" pitchFamily="34" charset="-122"/>
                        </a:rPr>
                        <a:t>vn</a:t>
                      </a:r>
                      <a:endParaRPr lang="en-US" sz="1300" b="1" i="0" u="none" strike="noStrike" dirty="0">
                        <a:solidFill>
                          <a:srgbClr val="42526E"/>
                        </a:solidFill>
                        <a:effectLst/>
                        <a:latin typeface="微软雅黑" pitchFamily="34" charset="-122"/>
                        <a:ea typeface="微软雅黑" pitchFamily="34" charset="-122"/>
                      </a:endParaRPr>
                    </a:p>
                  </a:txBody>
                  <a:tcPr marL="7205" marR="7205" marT="7205" marB="0" anchor="ctr"/>
                </a:tc>
              </a:tr>
              <a:tr h="495810">
                <a:tc>
                  <a:txBody>
                    <a:bodyPr/>
                    <a:lstStyle/>
                    <a:p>
                      <a:pPr algn="l" rtl="0" fontAlgn="ctr"/>
                      <a:r>
                        <a:rPr lang="zh-CN" altLang="en-US" sz="1200" b="0" i="0" u="none" strike="noStrike" dirty="0" smtClean="0">
                          <a:solidFill>
                            <a:srgbClr val="000000"/>
                          </a:solidFill>
                          <a:effectLst/>
                          <a:latin typeface="+mn-ea"/>
                          <a:ea typeface="+mn-ea"/>
                        </a:rPr>
                        <a:t>分布式版本控制系统</a:t>
                      </a:r>
                      <a:endParaRPr lang="en-US" sz="1200" b="0" i="0" u="none" strike="noStrike" dirty="0">
                        <a:solidFill>
                          <a:srgbClr val="000000"/>
                        </a:solidFill>
                        <a:effectLst/>
                        <a:latin typeface="+mn-ea"/>
                        <a:ea typeface="+mn-ea"/>
                      </a:endParaRPr>
                    </a:p>
                  </a:txBody>
                  <a:tcPr marL="7205" marR="7205" marT="7205" marB="0" anchor="ctr"/>
                </a:tc>
                <a:tc>
                  <a:txBody>
                    <a:bodyPr/>
                    <a:lstStyle/>
                    <a:p>
                      <a:pPr algn="l" rtl="0" fontAlgn="ctr"/>
                      <a:r>
                        <a:rPr lang="zh-CN" altLang="en-US" sz="1200" b="0" i="0" u="none" strike="noStrike" dirty="0" smtClean="0">
                          <a:solidFill>
                            <a:schemeClr val="dk1"/>
                          </a:solidFill>
                          <a:effectLst/>
                          <a:latin typeface="+mn-ea"/>
                          <a:ea typeface="+mn-ea"/>
                        </a:rPr>
                        <a:t>集中式版本控制系统</a:t>
                      </a:r>
                      <a:endParaRPr lang="en-US" altLang="zh-CN" sz="1200" b="0" i="0" u="none" strike="noStrike" dirty="0">
                        <a:solidFill>
                          <a:srgbClr val="000000"/>
                        </a:solidFill>
                        <a:effectLst/>
                        <a:latin typeface="+mn-ea"/>
                        <a:ea typeface="+mn-ea"/>
                      </a:endParaRPr>
                    </a:p>
                  </a:txBody>
                  <a:tcPr marL="7205" marR="7205" marT="7205" marB="0" anchor="ctr"/>
                </a:tc>
              </a:tr>
              <a:tr h="495810">
                <a:tc>
                  <a:txBody>
                    <a:bodyPr/>
                    <a:lstStyle/>
                    <a:p>
                      <a:pPr algn="l" rtl="0" fontAlgn="ctr"/>
                      <a:r>
                        <a:rPr lang="zh-CN" altLang="en-US" sz="1200" b="0" kern="1200" dirty="0" smtClean="0">
                          <a:solidFill>
                            <a:schemeClr val="dk1"/>
                          </a:solidFill>
                          <a:latin typeface="+mn-ea"/>
                          <a:ea typeface="+mn-ea"/>
                          <a:cs typeface="+mn-cs"/>
                        </a:rPr>
                        <a:t>采用 </a:t>
                      </a:r>
                      <a:r>
                        <a:rPr lang="en-US" altLang="zh-CN" sz="1200" b="0" kern="1200" dirty="0" smtClean="0">
                          <a:solidFill>
                            <a:schemeClr val="dk1"/>
                          </a:solidFill>
                          <a:latin typeface="+mn-ea"/>
                          <a:ea typeface="+mn-ea"/>
                          <a:cs typeface="+mn-cs"/>
                        </a:rPr>
                        <a:t>40 </a:t>
                      </a:r>
                      <a:r>
                        <a:rPr lang="zh-CN" altLang="en-US" sz="1200" b="0" kern="1200" dirty="0" smtClean="0">
                          <a:solidFill>
                            <a:schemeClr val="dk1"/>
                          </a:solidFill>
                          <a:latin typeface="+mn-ea"/>
                          <a:ea typeface="+mn-ea"/>
                          <a:cs typeface="+mn-cs"/>
                        </a:rPr>
                        <a:t>位长的哈希值作为版本号</a:t>
                      </a:r>
                      <a:endParaRPr lang="en-US" sz="1200" b="0" i="0" u="none" strike="noStrike" dirty="0">
                        <a:solidFill>
                          <a:srgbClr val="000000"/>
                        </a:solidFill>
                        <a:effectLst/>
                        <a:latin typeface="+mn-ea"/>
                        <a:ea typeface="+mn-ea"/>
                      </a:endParaRPr>
                    </a:p>
                  </a:txBody>
                  <a:tcPr marL="7205" marR="7205" marT="7205" marB="0" anchor="ctr"/>
                </a:tc>
                <a:tc>
                  <a:txBody>
                    <a:bodyPr/>
                    <a:lstStyle/>
                    <a:p>
                      <a:pPr algn="l" rtl="0" fontAlgn="ctr"/>
                      <a:r>
                        <a:rPr lang="zh-CN" altLang="en-US" sz="1200" b="0" i="0" u="none" strike="noStrike" dirty="0" smtClean="0">
                          <a:solidFill>
                            <a:srgbClr val="000000"/>
                          </a:solidFill>
                          <a:effectLst/>
                          <a:latin typeface="+mn-ea"/>
                          <a:ea typeface="+mn-ea"/>
                        </a:rPr>
                        <a:t>连续的全局版本号</a:t>
                      </a:r>
                      <a:endParaRPr lang="en-US" altLang="zh-CN" sz="1200" b="0" i="0" u="none" strike="noStrike" dirty="0">
                        <a:solidFill>
                          <a:srgbClr val="000000"/>
                        </a:solidFill>
                        <a:effectLst/>
                        <a:latin typeface="+mn-ea"/>
                        <a:ea typeface="+mn-ea"/>
                      </a:endParaRPr>
                    </a:p>
                  </a:txBody>
                  <a:tcPr marL="7205" marR="7205" marT="7205" marB="0" anchor="ctr"/>
                </a:tc>
              </a:tr>
              <a:tr h="739599">
                <a:tc>
                  <a:txBody>
                    <a:bodyPr/>
                    <a:lstStyle/>
                    <a:p>
                      <a:pPr algn="l" rtl="0" fontAlgn="ctr"/>
                      <a:r>
                        <a:rPr lang="zh-CN" altLang="en-US" sz="1200" b="0" i="0" u="none" strike="noStrike" dirty="0" smtClean="0">
                          <a:solidFill>
                            <a:srgbClr val="000000"/>
                          </a:solidFill>
                          <a:effectLst/>
                          <a:latin typeface="+mn-ea"/>
                          <a:ea typeface="+mn-ea"/>
                        </a:rPr>
                        <a:t>按元数据方式存储</a:t>
                      </a:r>
                      <a:endParaRPr lang="en-US" sz="1200" b="0" i="0" u="none" strike="noStrike" dirty="0">
                        <a:solidFill>
                          <a:srgbClr val="000000"/>
                        </a:solidFill>
                        <a:effectLst/>
                        <a:latin typeface="+mn-ea"/>
                        <a:ea typeface="+mn-ea"/>
                      </a:endParaRPr>
                    </a:p>
                  </a:txBody>
                  <a:tcPr marL="7205" marR="7205" marT="7205" marB="0" anchor="ctr"/>
                </a:tc>
                <a:tc>
                  <a:txBody>
                    <a:bodyPr/>
                    <a:lstStyle/>
                    <a:p>
                      <a:pPr marL="0" marR="0" indent="0" algn="l" defTabSz="685520" rtl="0" eaLnBrk="1" fontAlgn="ctr" latinLnBrk="0" hangingPunct="1">
                        <a:lnSpc>
                          <a:spcPct val="100000"/>
                        </a:lnSpc>
                        <a:spcBef>
                          <a:spcPts val="0"/>
                        </a:spcBef>
                        <a:spcAft>
                          <a:spcPts val="0"/>
                        </a:spcAft>
                        <a:buClrTx/>
                        <a:buSzTx/>
                        <a:buFontTx/>
                        <a:buNone/>
                        <a:tabLst/>
                        <a:defRPr/>
                      </a:pPr>
                      <a:r>
                        <a:rPr lang="zh-CN" altLang="en-US" sz="1200" b="0" kern="100" dirty="0" smtClean="0">
                          <a:effectLst/>
                          <a:latin typeface="+mn-ea"/>
                          <a:ea typeface="+mn-ea"/>
                          <a:cs typeface="Times New Roman"/>
                        </a:rPr>
                        <a:t>按文件存储</a:t>
                      </a:r>
                      <a:endParaRPr lang="zh-CN" altLang="zh-CN" sz="1200" b="0" kern="100" dirty="0" smtClean="0">
                        <a:effectLst/>
                        <a:latin typeface="+mn-ea"/>
                        <a:ea typeface="+mn-ea"/>
                        <a:cs typeface="Times New Roman"/>
                      </a:endParaRPr>
                    </a:p>
                  </a:txBody>
                  <a:tcPr marL="7205" marR="7205" marT="7205" marB="0" anchor="ctr"/>
                </a:tc>
              </a:tr>
              <a:tr h="252022">
                <a:tc>
                  <a:txBody>
                    <a:bodyPr/>
                    <a:lstStyle/>
                    <a:p>
                      <a:pPr algn="l" rtl="0" fontAlgn="ctr"/>
                      <a:r>
                        <a:rPr lang="zh-CN" altLang="en-US" sz="1200" b="0" i="0" u="none" strike="noStrike" dirty="0" smtClean="0">
                          <a:solidFill>
                            <a:srgbClr val="000000"/>
                          </a:solidFill>
                          <a:effectLst/>
                          <a:latin typeface="+mn-ea"/>
                          <a:ea typeface="+mn-ea"/>
                        </a:rPr>
                        <a:t>分支和</a:t>
                      </a:r>
                      <a:r>
                        <a:rPr lang="en-US" altLang="zh-CN" sz="1200" b="0" i="0" u="none" strike="noStrike" dirty="0" smtClean="0">
                          <a:solidFill>
                            <a:srgbClr val="000000"/>
                          </a:solidFill>
                          <a:effectLst/>
                          <a:latin typeface="+mn-ea"/>
                          <a:ea typeface="+mn-ea"/>
                        </a:rPr>
                        <a:t>tag</a:t>
                      </a:r>
                      <a:r>
                        <a:rPr lang="zh-CN" altLang="en-US" sz="1200" b="0" i="0" u="none" strike="noStrike" dirty="0" smtClean="0">
                          <a:solidFill>
                            <a:srgbClr val="000000"/>
                          </a:solidFill>
                          <a:effectLst/>
                          <a:latin typeface="+mn-ea"/>
                          <a:ea typeface="+mn-ea"/>
                        </a:rPr>
                        <a:t>是一个完整目录，没有清晰的分支图。</a:t>
                      </a:r>
                      <a:endParaRPr lang="en-US" altLang="zh-CN" sz="1200" b="0" i="0" u="none" strike="noStrike" dirty="0" smtClean="0">
                        <a:solidFill>
                          <a:srgbClr val="000000"/>
                        </a:solidFill>
                        <a:effectLst/>
                        <a:latin typeface="+mn-ea"/>
                        <a:ea typeface="+mn-ea"/>
                      </a:endParaRPr>
                    </a:p>
                  </a:txBody>
                  <a:tcPr marL="7205" marR="7205" marT="7205" marB="0" anchor="ctr"/>
                </a:tc>
                <a:tc>
                  <a:txBody>
                    <a:bodyPr/>
                    <a:lstStyle/>
                    <a:p>
                      <a:pPr algn="l" rtl="0" fontAlgn="ctr"/>
                      <a:r>
                        <a:rPr lang="zh-CN" altLang="en-US" sz="1200" b="0" dirty="0" smtClean="0">
                          <a:latin typeface="+mn-ea"/>
                          <a:ea typeface="+mn-ea"/>
                        </a:rPr>
                        <a:t>轻量级分支和</a:t>
                      </a:r>
                      <a:r>
                        <a:rPr lang="en-US" altLang="zh-CN" sz="1200" b="0" dirty="0" smtClean="0">
                          <a:latin typeface="+mn-ea"/>
                          <a:ea typeface="+mn-ea"/>
                        </a:rPr>
                        <a:t>tag</a:t>
                      </a:r>
                      <a:r>
                        <a:rPr lang="zh-CN" altLang="en-US" sz="1200" b="0" dirty="0" smtClean="0">
                          <a:latin typeface="+mn-ea"/>
                          <a:ea typeface="+mn-ea"/>
                        </a:rPr>
                        <a:t>管理，有清晰的分支图。</a:t>
                      </a:r>
                      <a:endParaRPr lang="en-US" sz="1200" b="0" i="0" u="none" strike="noStrike" dirty="0">
                        <a:solidFill>
                          <a:srgbClr val="000000"/>
                        </a:solidFill>
                        <a:effectLst/>
                        <a:latin typeface="+mn-ea"/>
                        <a:ea typeface="+mn-ea"/>
                      </a:endParaRPr>
                    </a:p>
                  </a:txBody>
                  <a:tcPr marL="7205" marR="7205" marT="7205" marB="0" anchor="ctr"/>
                </a:tc>
              </a:tr>
              <a:tr h="252022">
                <a:tc gridSpan="2">
                  <a:txBody>
                    <a:bodyPr/>
                    <a:lstStyle/>
                    <a:p>
                      <a:pPr algn="l" rtl="0" fontAlgn="ctr"/>
                      <a:r>
                        <a:rPr lang="en-US" altLang="zh-CN" sz="1200" b="0" i="0" u="none" strike="noStrike" dirty="0" err="1" smtClean="0">
                          <a:solidFill>
                            <a:srgbClr val="000000"/>
                          </a:solidFill>
                          <a:effectLst/>
                          <a:latin typeface="+mn-ea"/>
                          <a:ea typeface="+mn-ea"/>
                        </a:rPr>
                        <a:t>Svn</a:t>
                      </a:r>
                      <a:r>
                        <a:rPr lang="zh-CN" altLang="en-US" sz="1200" b="0" i="0" u="none" strike="noStrike" dirty="0" smtClean="0">
                          <a:solidFill>
                            <a:srgbClr val="000000"/>
                          </a:solidFill>
                          <a:effectLst/>
                          <a:latin typeface="+mn-ea"/>
                          <a:ea typeface="+mn-ea"/>
                        </a:rPr>
                        <a:t>可以进行很细致的权限控制</a:t>
                      </a:r>
                      <a:endParaRPr lang="en-US" altLang="zh-CN" sz="1200" b="0" i="0" u="none" strike="noStrike" dirty="0" smtClean="0">
                        <a:solidFill>
                          <a:srgbClr val="000000"/>
                        </a:solidFill>
                        <a:effectLst/>
                        <a:latin typeface="+mn-ea"/>
                        <a:ea typeface="+mn-ea"/>
                      </a:endParaRPr>
                    </a:p>
                    <a:p>
                      <a:pPr algn="l" rtl="0" fontAlgn="ctr"/>
                      <a:r>
                        <a:rPr lang="en-US" altLang="zh-CN" sz="1200" b="0" i="0" u="none" strike="noStrike" dirty="0" err="1" smtClean="0">
                          <a:solidFill>
                            <a:srgbClr val="000000"/>
                          </a:solidFill>
                          <a:effectLst/>
                          <a:latin typeface="+mn-ea"/>
                          <a:ea typeface="+mn-ea"/>
                        </a:rPr>
                        <a:t>Git</a:t>
                      </a:r>
                      <a:r>
                        <a:rPr lang="zh-CN" altLang="en-US" sz="1200" b="0" i="0" u="none" strike="noStrike" dirty="0" smtClean="0">
                          <a:solidFill>
                            <a:srgbClr val="000000"/>
                          </a:solidFill>
                          <a:effectLst/>
                          <a:latin typeface="+mn-ea"/>
                          <a:ea typeface="+mn-ea"/>
                        </a:rPr>
                        <a:t>的</a:t>
                      </a:r>
                      <a:r>
                        <a:rPr lang="en-US" altLang="zh-CN" sz="1200" b="0" i="0" u="none" strike="noStrike" dirty="0" smtClean="0">
                          <a:solidFill>
                            <a:srgbClr val="000000"/>
                          </a:solidFill>
                          <a:effectLst/>
                          <a:latin typeface="+mn-ea"/>
                          <a:ea typeface="+mn-ea"/>
                        </a:rPr>
                        <a:t>clone</a:t>
                      </a:r>
                      <a:r>
                        <a:rPr lang="zh-CN" altLang="en-US" sz="1200" b="0" i="0" u="none" strike="noStrike" dirty="0" smtClean="0">
                          <a:solidFill>
                            <a:srgbClr val="000000"/>
                          </a:solidFill>
                          <a:effectLst/>
                          <a:latin typeface="+mn-ea"/>
                          <a:ea typeface="+mn-ea"/>
                        </a:rPr>
                        <a:t>速度很快</a:t>
                      </a:r>
                      <a:endParaRPr lang="en-US" altLang="zh-CN" sz="1200" b="0" i="0" u="none" strike="noStrike" dirty="0" smtClean="0">
                        <a:solidFill>
                          <a:srgbClr val="000000"/>
                        </a:solidFill>
                        <a:effectLst/>
                        <a:latin typeface="+mn-ea"/>
                        <a:ea typeface="+mn-ea"/>
                      </a:endParaRPr>
                    </a:p>
                    <a:p>
                      <a:pPr algn="l" rtl="0" fontAlgn="ctr"/>
                      <a:r>
                        <a:rPr lang="en-US" altLang="zh-CN" sz="1200" b="0" i="0" u="none" strike="noStrike" dirty="0" smtClean="0">
                          <a:solidFill>
                            <a:srgbClr val="000000"/>
                          </a:solidFill>
                          <a:effectLst/>
                          <a:latin typeface="+mn-ea"/>
                          <a:ea typeface="+mn-ea"/>
                        </a:rPr>
                        <a:t>……</a:t>
                      </a:r>
                    </a:p>
                    <a:p>
                      <a:pPr algn="l" rtl="0" fontAlgn="ctr"/>
                      <a:endParaRPr lang="en-US" sz="1200" b="0" i="0" u="none" strike="noStrike" dirty="0">
                        <a:solidFill>
                          <a:srgbClr val="000000"/>
                        </a:solidFill>
                        <a:effectLst/>
                        <a:latin typeface="+mn-ea"/>
                        <a:ea typeface="+mn-ea"/>
                      </a:endParaRPr>
                    </a:p>
                  </a:txBody>
                  <a:tcPr marL="7205" marR="7205" marT="7205" marB="0" anchor="ctr"/>
                </a:tc>
                <a:tc hMerge="1">
                  <a:txBody>
                    <a:bodyPr/>
                    <a:lstStyle/>
                    <a:p>
                      <a:pPr algn="l" rtl="0" fontAlgn="ctr"/>
                      <a:endParaRPr lang="en-US" altLang="zh-CN" sz="1200" b="0" i="0" u="none" strike="noStrike" dirty="0">
                        <a:solidFill>
                          <a:srgbClr val="000000"/>
                        </a:solidFill>
                        <a:effectLst/>
                        <a:latin typeface="微软雅黑" pitchFamily="34" charset="-122"/>
                        <a:ea typeface="微软雅黑" pitchFamily="34" charset="-122"/>
                      </a:endParaRPr>
                    </a:p>
                  </a:txBody>
                  <a:tcPr marL="7205" marR="7205" marT="7205" marB="0" anchor="ctr"/>
                </a:tc>
              </a:tr>
            </a:tbl>
          </a:graphicData>
        </a:graphic>
      </p:graphicFrame>
      <p:sp>
        <p:nvSpPr>
          <p:cNvPr id="6" name="标题 1"/>
          <p:cNvSpPr txBox="1">
            <a:spLocks/>
          </p:cNvSpPr>
          <p:nvPr/>
        </p:nvSpPr>
        <p:spPr>
          <a:xfrm>
            <a:off x="461224" y="259816"/>
            <a:ext cx="7886700" cy="605306"/>
          </a:xfrm>
          <a:prstGeom prst="rect">
            <a:avLst/>
          </a:prstGeom>
        </p:spPr>
        <p:txBody>
          <a:bodyPr>
            <a:normAutofit/>
          </a:bodyPr>
          <a:lstStyle>
            <a:lvl1pPr algn="l" defTabSz="68552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smtClean="0">
                <a:latin typeface="+mn-ea"/>
                <a:ea typeface="+mn-ea"/>
              </a:rPr>
              <a:t>01 </a:t>
            </a:r>
            <a:r>
              <a:rPr lang="en-US" altLang="zh-CN" sz="2400" b="1" dirty="0" err="1" smtClean="0">
                <a:latin typeface="+mn-ea"/>
                <a:ea typeface="+mn-ea"/>
              </a:rPr>
              <a:t>Git</a:t>
            </a:r>
            <a:r>
              <a:rPr lang="zh-CN" altLang="en-US" sz="2400" b="1" dirty="0" smtClean="0">
                <a:latin typeface="+mn-ea"/>
                <a:ea typeface="+mn-ea"/>
              </a:rPr>
              <a:t>与</a:t>
            </a:r>
            <a:r>
              <a:rPr lang="en-US" altLang="zh-CN" sz="2400" b="1" dirty="0" err="1" smtClean="0">
                <a:latin typeface="+mn-ea"/>
                <a:ea typeface="+mn-ea"/>
              </a:rPr>
              <a:t>Svn</a:t>
            </a:r>
            <a:r>
              <a:rPr lang="zh-CN" altLang="en-US" sz="2400" b="1" dirty="0" smtClean="0">
                <a:latin typeface="+mn-ea"/>
                <a:ea typeface="+mn-ea"/>
              </a:rPr>
              <a:t>的区别</a:t>
            </a:r>
            <a:endParaRPr lang="zh-CN" altLang="en-US" sz="2400" b="1" dirty="0">
              <a:latin typeface="+mn-ea"/>
              <a:ea typeface="+mn-ea"/>
            </a:endParaRPr>
          </a:p>
        </p:txBody>
      </p:sp>
    </p:spTree>
    <p:extLst>
      <p:ext uri="{BB962C8B-B14F-4D97-AF65-F5344CB8AC3E}">
        <p14:creationId xmlns:p14="http://schemas.microsoft.com/office/powerpoint/2010/main" val="2065098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3e8992b5-5db5-46cc-947c-ea2e40ebc0c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xmlns="" id="{D70A1D46-366B-4633-AB45-5D231F3DFDF3}"/>
              </a:ext>
            </a:extLst>
          </p:cNvPr>
          <p:cNvGrpSpPr>
            <a:grpSpLocks noChangeAspect="1"/>
          </p:cNvGrpSpPr>
          <p:nvPr>
            <p:custDataLst>
              <p:tags r:id="rId1"/>
            </p:custDataLst>
          </p:nvPr>
        </p:nvGrpSpPr>
        <p:grpSpPr>
          <a:xfrm>
            <a:off x="629660" y="1157942"/>
            <a:ext cx="6944647" cy="2788588"/>
            <a:chOff x="669925" y="1395504"/>
            <a:chExt cx="9259530" cy="3718118"/>
          </a:xfrm>
        </p:grpSpPr>
        <p:cxnSp>
          <p:nvCxnSpPr>
            <p:cNvPr id="12" name="直接连接符 11">
              <a:extLst>
                <a:ext uri="{FF2B5EF4-FFF2-40B4-BE49-F238E27FC236}">
                  <a16:creationId xmlns:a16="http://schemas.microsoft.com/office/drawing/2014/main" xmlns="" id="{349CFD97-BCF1-4826-80C2-CA3905C06C69}"/>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CF6E0AF0-CBEF-4723-824E-BFA66DEE5AEA}"/>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íṥḷíḑé">
              <a:extLst>
                <a:ext uri="{FF2B5EF4-FFF2-40B4-BE49-F238E27FC236}">
                  <a16:creationId xmlns:a16="http://schemas.microsoft.com/office/drawing/2014/main" xmlns="" id="{F552444A-EDC5-4A20-857A-405879A6099C}"/>
                </a:ext>
              </a:extLst>
            </p:cNvPr>
            <p:cNvSpPr txBox="1"/>
            <p:nvPr/>
          </p:nvSpPr>
          <p:spPr>
            <a:xfrm>
              <a:off x="5610256" y="1424280"/>
              <a:ext cx="46679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01</a:t>
              </a:r>
            </a:p>
          </p:txBody>
        </p:sp>
        <p:cxnSp>
          <p:nvCxnSpPr>
            <p:cNvPr id="15" name="直接连接符 14">
              <a:extLst>
                <a:ext uri="{FF2B5EF4-FFF2-40B4-BE49-F238E27FC236}">
                  <a16:creationId xmlns:a16="http://schemas.microsoft.com/office/drawing/2014/main" xmlns="" id="{B3BD0D98-4FC3-4C3C-90D2-BF420F16834A}"/>
                </a:ext>
              </a:extLst>
            </p:cNvPr>
            <p:cNvCxnSpPr/>
            <p:nvPr/>
          </p:nvCxnSpPr>
          <p:spPr>
            <a:xfrm>
              <a:off x="6208722" y="1395504"/>
              <a:ext cx="0" cy="51921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îsľïḑê">
              <a:extLst>
                <a:ext uri="{FF2B5EF4-FFF2-40B4-BE49-F238E27FC236}">
                  <a16:creationId xmlns:a16="http://schemas.microsoft.com/office/drawing/2014/main" xmlns="" id="{4D5C24C6-4DD0-4193-AD42-019C1134797B}"/>
                </a:ext>
              </a:extLst>
            </p:cNvPr>
            <p:cNvSpPr txBox="1"/>
            <p:nvPr/>
          </p:nvSpPr>
          <p:spPr bwMode="auto">
            <a:xfrm>
              <a:off x="6305744" y="1512448"/>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Git</a:t>
              </a:r>
              <a:r>
                <a:rPr lang="zh-CN" altLang="en-US" sz="1600" b="1" dirty="0" smtClean="0">
                  <a:solidFill>
                    <a:srgbClr val="00B0F0"/>
                  </a:solidFill>
                </a:rPr>
                <a:t>与</a:t>
              </a:r>
              <a:r>
                <a:rPr lang="en-US" altLang="zh-CN" sz="1600" b="1" dirty="0" err="1" smtClean="0">
                  <a:solidFill>
                    <a:srgbClr val="00B0F0"/>
                  </a:solidFill>
                </a:rPr>
                <a:t>Svn</a:t>
              </a:r>
              <a:r>
                <a:rPr lang="zh-CN" altLang="en-US" sz="1600" b="1" dirty="0" smtClean="0">
                  <a:solidFill>
                    <a:srgbClr val="00B0F0"/>
                  </a:solidFill>
                </a:rPr>
                <a:t>的区别</a:t>
              </a:r>
              <a:endParaRPr lang="en-US" altLang="zh-CN" sz="1600" b="1" dirty="0">
                <a:solidFill>
                  <a:srgbClr val="00B0F0"/>
                </a:solidFill>
              </a:endParaRPr>
            </a:p>
          </p:txBody>
        </p:sp>
        <p:sp>
          <p:nvSpPr>
            <p:cNvPr id="18" name="îṧ1ïḋê">
              <a:extLst>
                <a:ext uri="{FF2B5EF4-FFF2-40B4-BE49-F238E27FC236}">
                  <a16:creationId xmlns:a16="http://schemas.microsoft.com/office/drawing/2014/main" xmlns="" id="{624C9859-4E7F-4B59-B0EE-934E58B4224A}"/>
                </a:ext>
              </a:extLst>
            </p:cNvPr>
            <p:cNvSpPr txBox="1"/>
            <p:nvPr/>
          </p:nvSpPr>
          <p:spPr>
            <a:xfrm>
              <a:off x="5610256" y="2224005"/>
              <a:ext cx="503663" cy="461665"/>
            </a:xfrm>
            <a:prstGeom prst="rect">
              <a:avLst/>
            </a:prstGeom>
            <a:noFill/>
          </p:spPr>
          <p:txBody>
            <a:bodyPr wrap="none" anchor="ctr">
              <a:noAutofit/>
            </a:bodyPr>
            <a:lstStyle/>
            <a:p>
              <a:pPr algn="ctr"/>
              <a:r>
                <a:rPr lang="en-US" altLang="zh-CN" sz="2400" dirty="0">
                  <a:solidFill>
                    <a:srgbClr val="FF0000"/>
                  </a:solidFill>
                  <a:latin typeface="Impact" panose="020B0806030902050204" pitchFamily="34" charset="0"/>
                </a:rPr>
                <a:t>02</a:t>
              </a:r>
            </a:p>
          </p:txBody>
        </p:sp>
        <p:cxnSp>
          <p:nvCxnSpPr>
            <p:cNvPr id="19" name="直接连接符 18">
              <a:extLst>
                <a:ext uri="{FF2B5EF4-FFF2-40B4-BE49-F238E27FC236}">
                  <a16:creationId xmlns:a16="http://schemas.microsoft.com/office/drawing/2014/main" xmlns="" id="{DBDBE8A0-4F97-4B64-95F2-021AE7CE42C5}"/>
                </a:ext>
              </a:extLst>
            </p:cNvPr>
            <p:cNvCxnSpPr/>
            <p:nvPr/>
          </p:nvCxnSpPr>
          <p:spPr>
            <a:xfrm>
              <a:off x="6227156" y="2195230"/>
              <a:ext cx="0" cy="519214"/>
            </a:xfrm>
            <a:prstGeom prst="line">
              <a:avLst/>
            </a:prstGeom>
            <a:ln w="2857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isľîḋé">
              <a:extLst>
                <a:ext uri="{FF2B5EF4-FFF2-40B4-BE49-F238E27FC236}">
                  <a16:creationId xmlns:a16="http://schemas.microsoft.com/office/drawing/2014/main" xmlns="" id="{B45B2044-2217-478A-855B-C38E206AE75F}"/>
                </a:ext>
              </a:extLst>
            </p:cNvPr>
            <p:cNvSpPr txBox="1"/>
            <p:nvPr/>
          </p:nvSpPr>
          <p:spPr>
            <a:xfrm>
              <a:off x="5610256" y="3023731"/>
              <a:ext cx="513282"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03</a:t>
              </a:r>
            </a:p>
          </p:txBody>
        </p:sp>
        <p:cxnSp>
          <p:nvCxnSpPr>
            <p:cNvPr id="23" name="直接连接符 22">
              <a:extLst>
                <a:ext uri="{FF2B5EF4-FFF2-40B4-BE49-F238E27FC236}">
                  <a16:creationId xmlns:a16="http://schemas.microsoft.com/office/drawing/2014/main" xmlns="" id="{7428D901-8203-474F-826F-DCB9C3FB48DC}"/>
                </a:ext>
              </a:extLst>
            </p:cNvPr>
            <p:cNvCxnSpPr/>
            <p:nvPr/>
          </p:nvCxnSpPr>
          <p:spPr>
            <a:xfrm>
              <a:off x="6231966" y="2994956"/>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ísḻiḍe">
              <a:extLst>
                <a:ext uri="{FF2B5EF4-FFF2-40B4-BE49-F238E27FC236}">
                  <a16:creationId xmlns:a16="http://schemas.microsoft.com/office/drawing/2014/main" xmlns="" id="{4D5C24C6-4DD0-4193-AD42-019C1134797B}"/>
                </a:ext>
              </a:extLst>
            </p:cNvPr>
            <p:cNvSpPr txBox="1"/>
            <p:nvPr/>
          </p:nvSpPr>
          <p:spPr bwMode="auto">
            <a:xfrm>
              <a:off x="6318387" y="3122495"/>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SourceTree</a:t>
              </a:r>
              <a:r>
                <a:rPr lang="zh-CN" altLang="en-US" sz="1600" b="1" dirty="0" smtClean="0">
                  <a:solidFill>
                    <a:srgbClr val="00B0F0"/>
                  </a:solidFill>
                </a:rPr>
                <a:t>的安装配置</a:t>
              </a:r>
              <a:endParaRPr lang="en-US" altLang="zh-CN" sz="1600" b="1" dirty="0">
                <a:solidFill>
                  <a:srgbClr val="00B0F0"/>
                </a:solidFill>
              </a:endParaRPr>
            </a:p>
          </p:txBody>
        </p:sp>
        <p:sp>
          <p:nvSpPr>
            <p:cNvPr id="26" name="îṡlïḓé">
              <a:extLst>
                <a:ext uri="{FF2B5EF4-FFF2-40B4-BE49-F238E27FC236}">
                  <a16:creationId xmlns:a16="http://schemas.microsoft.com/office/drawing/2014/main" xmlns="" id="{DCEFA1BD-C729-4157-8A73-9505C95A878D}"/>
                </a:ext>
              </a:extLst>
            </p:cNvPr>
            <p:cNvSpPr txBox="1"/>
            <p:nvPr/>
          </p:nvSpPr>
          <p:spPr>
            <a:xfrm>
              <a:off x="5610256" y="3823457"/>
              <a:ext cx="50366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04</a:t>
              </a:r>
            </a:p>
          </p:txBody>
        </p:sp>
        <p:cxnSp>
          <p:nvCxnSpPr>
            <p:cNvPr id="27" name="直接连接符 26">
              <a:extLst>
                <a:ext uri="{FF2B5EF4-FFF2-40B4-BE49-F238E27FC236}">
                  <a16:creationId xmlns:a16="http://schemas.microsoft.com/office/drawing/2014/main" xmlns="" id="{329FAC10-4A5C-4013-96C0-0A4C299C5BE1}"/>
                </a:ext>
              </a:extLst>
            </p:cNvPr>
            <p:cNvCxnSpPr/>
            <p:nvPr/>
          </p:nvCxnSpPr>
          <p:spPr>
            <a:xfrm>
              <a:off x="6227156" y="3794682"/>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îṩľîḓè">
              <a:extLst>
                <a:ext uri="{FF2B5EF4-FFF2-40B4-BE49-F238E27FC236}">
                  <a16:creationId xmlns:a16="http://schemas.microsoft.com/office/drawing/2014/main" xmlns="" id="{4D5C24C6-4DD0-4193-AD42-019C1134797B}"/>
                </a:ext>
              </a:extLst>
            </p:cNvPr>
            <p:cNvSpPr txBox="1"/>
            <p:nvPr/>
          </p:nvSpPr>
          <p:spPr bwMode="auto">
            <a:xfrm>
              <a:off x="6313577" y="3911619"/>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SourceTree</a:t>
              </a:r>
              <a:r>
                <a:rPr lang="zh-CN" altLang="en-US" sz="1600" b="1" dirty="0" smtClean="0">
                  <a:solidFill>
                    <a:srgbClr val="00B0F0"/>
                  </a:solidFill>
                </a:rPr>
                <a:t>的使用</a:t>
              </a:r>
              <a:endParaRPr lang="en-US" altLang="zh-CN" sz="1600" b="1" dirty="0">
                <a:solidFill>
                  <a:srgbClr val="00B0F0"/>
                </a:solidFill>
              </a:endParaRPr>
            </a:p>
          </p:txBody>
        </p:sp>
        <p:sp>
          <p:nvSpPr>
            <p:cNvPr id="30" name="î$ļíḍê">
              <a:extLst>
                <a:ext uri="{FF2B5EF4-FFF2-40B4-BE49-F238E27FC236}">
                  <a16:creationId xmlns:a16="http://schemas.microsoft.com/office/drawing/2014/main" xmlns="" id="{8F29EE60-FFEF-4141-8E86-7625E00A745F}"/>
                </a:ext>
              </a:extLst>
            </p:cNvPr>
            <p:cNvSpPr txBox="1"/>
            <p:nvPr/>
          </p:nvSpPr>
          <p:spPr>
            <a:xfrm>
              <a:off x="5610256" y="4623183"/>
              <a:ext cx="514885"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05</a:t>
              </a:r>
            </a:p>
          </p:txBody>
        </p:sp>
        <p:cxnSp>
          <p:nvCxnSpPr>
            <p:cNvPr id="31" name="直接连接符 30">
              <a:extLst>
                <a:ext uri="{FF2B5EF4-FFF2-40B4-BE49-F238E27FC236}">
                  <a16:creationId xmlns:a16="http://schemas.microsoft.com/office/drawing/2014/main" xmlns="" id="{7679B3D5-89EB-4659-893B-A1B0E9506040}"/>
                </a:ext>
              </a:extLst>
            </p:cNvPr>
            <p:cNvCxnSpPr/>
            <p:nvPr/>
          </p:nvCxnSpPr>
          <p:spPr>
            <a:xfrm>
              <a:off x="6232767" y="4594408"/>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iśľîḍè">
              <a:extLst>
                <a:ext uri="{FF2B5EF4-FFF2-40B4-BE49-F238E27FC236}">
                  <a16:creationId xmlns:a16="http://schemas.microsoft.com/office/drawing/2014/main" xmlns="" id="{4D5C24C6-4DD0-4193-AD42-019C1134797B}"/>
                </a:ext>
              </a:extLst>
            </p:cNvPr>
            <p:cNvSpPr txBox="1"/>
            <p:nvPr/>
          </p:nvSpPr>
          <p:spPr bwMode="auto">
            <a:xfrm>
              <a:off x="6319188" y="4721946"/>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600" b="1" dirty="0" err="1" smtClean="0">
                  <a:solidFill>
                    <a:srgbClr val="00B0F0"/>
                  </a:solidFill>
                </a:rPr>
                <a:t>Git</a:t>
              </a:r>
              <a:r>
                <a:rPr lang="zh-CN" altLang="en-US" sz="1600" b="1" dirty="0" smtClean="0">
                  <a:solidFill>
                    <a:srgbClr val="00B0F0"/>
                  </a:solidFill>
                </a:rPr>
                <a:t>与</a:t>
              </a:r>
              <a:r>
                <a:rPr lang="en-US" altLang="zh-CN" sz="1600" b="1" dirty="0" err="1" smtClean="0">
                  <a:solidFill>
                    <a:srgbClr val="00B0F0"/>
                  </a:solidFill>
                </a:rPr>
                <a:t>Svn</a:t>
              </a:r>
              <a:r>
                <a:rPr lang="zh-CN" altLang="en-US" sz="1600" b="1" dirty="0" smtClean="0">
                  <a:solidFill>
                    <a:srgbClr val="00B0F0"/>
                  </a:solidFill>
                </a:rPr>
                <a:t>命令对比</a:t>
              </a:r>
              <a:endParaRPr lang="en-US" altLang="zh-CN" sz="1600" b="1" dirty="0">
                <a:solidFill>
                  <a:srgbClr val="00B0F0"/>
                </a:solidFill>
              </a:endParaRPr>
            </a:p>
          </p:txBody>
        </p:sp>
      </p:grpSp>
      <p:pic>
        <p:nvPicPr>
          <p:cNvPr id="1026" name="Picture 2" descr="C:\Users\Administrator\Desktop\git.jpg"/>
          <p:cNvPicPr>
            <a:picLocks noChangeAspect="1" noChangeArrowheads="1"/>
          </p:cNvPicPr>
          <p:nvPr/>
        </p:nvPicPr>
        <p:blipFill>
          <a:blip r:embed="rId3" cstate="print"/>
          <a:srcRect/>
          <a:stretch>
            <a:fillRect/>
          </a:stretch>
        </p:blipFill>
        <p:spPr bwMode="auto">
          <a:xfrm>
            <a:off x="710077" y="2580725"/>
            <a:ext cx="2776537" cy="1158875"/>
          </a:xfrm>
          <a:prstGeom prst="rect">
            <a:avLst/>
          </a:prstGeom>
          <a:noFill/>
        </p:spPr>
      </p:pic>
      <p:sp>
        <p:nvSpPr>
          <p:cNvPr id="39" name="îśḻídè">
            <a:extLst>
              <a:ext uri="{FF2B5EF4-FFF2-40B4-BE49-F238E27FC236}">
                <a16:creationId xmlns:a16="http://schemas.microsoft.com/office/drawing/2014/main" xmlns="" id="{4D5C24C6-4DD0-4193-AD42-019C1134797B}"/>
              </a:ext>
            </a:extLst>
          </p:cNvPr>
          <p:cNvSpPr txBox="1"/>
          <p:nvPr/>
        </p:nvSpPr>
        <p:spPr bwMode="auto">
          <a:xfrm>
            <a:off x="567976" y="174485"/>
            <a:ext cx="854405"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800" b="1" dirty="0" smtClean="0">
                <a:solidFill>
                  <a:srgbClr val="00B0F0"/>
                </a:solidFill>
              </a:rPr>
              <a:t>目录</a:t>
            </a:r>
            <a:endParaRPr lang="en-US" altLang="zh-CN" sz="2800" b="1" dirty="0">
              <a:solidFill>
                <a:srgbClr val="00B0F0"/>
              </a:solidFill>
            </a:endParaRPr>
          </a:p>
        </p:txBody>
      </p:sp>
      <p:sp>
        <p:nvSpPr>
          <p:cNvPr id="69" name="ísḻiḍe">
            <a:extLst>
              <a:ext uri="{FF2B5EF4-FFF2-40B4-BE49-F238E27FC236}">
                <a16:creationId xmlns:a16="http://schemas.microsoft.com/office/drawing/2014/main" xmlns="" id="{4D5C24C6-4DD0-4193-AD42-019C1134797B}"/>
              </a:ext>
            </a:extLst>
          </p:cNvPr>
          <p:cNvSpPr txBox="1"/>
          <p:nvPr/>
        </p:nvSpPr>
        <p:spPr bwMode="auto">
          <a:xfrm>
            <a:off x="4867332" y="1850215"/>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FF0000"/>
                </a:solidFill>
              </a:rPr>
              <a:t>Git</a:t>
            </a:r>
            <a:r>
              <a:rPr lang="en-US" altLang="zh-CN" sz="1600" b="1" dirty="0" smtClean="0">
                <a:solidFill>
                  <a:srgbClr val="FF0000"/>
                </a:solidFill>
              </a:rPr>
              <a:t> Flow</a:t>
            </a:r>
            <a:endParaRPr lang="en-US" altLang="zh-CN" sz="1600" b="1" dirty="0">
              <a:solidFill>
                <a:srgbClr val="FF0000"/>
              </a:solidFill>
            </a:endParaRPr>
          </a:p>
        </p:txBody>
      </p:sp>
    </p:spTree>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标题 1"/>
          <p:cNvSpPr txBox="1">
            <a:spLocks/>
          </p:cNvSpPr>
          <p:nvPr/>
        </p:nvSpPr>
        <p:spPr>
          <a:xfrm>
            <a:off x="461224" y="243914"/>
            <a:ext cx="7886700" cy="605306"/>
          </a:xfrm>
          <a:prstGeom prst="rect">
            <a:avLst/>
          </a:prstGeom>
        </p:spPr>
        <p:txBody>
          <a:bodyPr>
            <a:normAutofit/>
          </a:bodyPr>
          <a:lstStyle>
            <a:lvl1pPr algn="l" defTabSz="68552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smtClean="0">
                <a:latin typeface="+mn-ea"/>
                <a:ea typeface="+mn-ea"/>
              </a:rPr>
              <a:t>02 </a:t>
            </a:r>
            <a:r>
              <a:rPr lang="en-US" altLang="zh-CN" sz="2400" b="1" dirty="0" err="1" smtClean="0">
                <a:latin typeface="+mn-ea"/>
                <a:ea typeface="+mn-ea"/>
              </a:rPr>
              <a:t>Git</a:t>
            </a:r>
            <a:r>
              <a:rPr lang="en-US" altLang="zh-CN" sz="2400" b="1" dirty="0" smtClean="0">
                <a:latin typeface="+mn-ea"/>
                <a:ea typeface="+mn-ea"/>
              </a:rPr>
              <a:t> Flow</a:t>
            </a:r>
            <a:endParaRPr lang="zh-CN" altLang="en-US" sz="2400" b="1" dirty="0">
              <a:latin typeface="+mn-ea"/>
              <a:ea typeface="+mn-ea"/>
            </a:endParaRPr>
          </a:p>
        </p:txBody>
      </p:sp>
      <p:pic>
        <p:nvPicPr>
          <p:cNvPr id="7" name="图片 6" descr="Git Flow模型全图"/>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040" y="644054"/>
            <a:ext cx="3140474" cy="4107553"/>
          </a:xfrm>
          <a:prstGeom prst="rect">
            <a:avLst/>
          </a:prstGeom>
          <a:noFill/>
          <a:ln>
            <a:noFill/>
          </a:ln>
        </p:spPr>
      </p:pic>
      <p:sp>
        <p:nvSpPr>
          <p:cNvPr id="8" name="矩形 7"/>
          <p:cNvSpPr/>
          <p:nvPr/>
        </p:nvSpPr>
        <p:spPr>
          <a:xfrm>
            <a:off x="5816583" y="5798248"/>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5" name="组合 24"/>
          <p:cNvGrpSpPr/>
          <p:nvPr/>
        </p:nvGrpSpPr>
        <p:grpSpPr>
          <a:xfrm>
            <a:off x="3710431" y="1095120"/>
            <a:ext cx="2519810" cy="2234593"/>
            <a:chOff x="6085813" y="1835605"/>
            <a:chExt cx="2519810" cy="2234593"/>
          </a:xfrm>
        </p:grpSpPr>
        <p:grpSp>
          <p:nvGrpSpPr>
            <p:cNvPr id="26" name="组合 35"/>
            <p:cNvGrpSpPr/>
            <p:nvPr/>
          </p:nvGrpSpPr>
          <p:grpSpPr>
            <a:xfrm>
              <a:off x="6085813" y="1835605"/>
              <a:ext cx="2519810" cy="1178953"/>
              <a:chOff x="875420" y="2600908"/>
              <a:chExt cx="2519810" cy="1178953"/>
            </a:xfrm>
          </p:grpSpPr>
          <p:sp>
            <p:nvSpPr>
              <p:cNvPr id="36" name="任意多边形 54"/>
              <p:cNvSpPr/>
              <p:nvPr/>
            </p:nvSpPr>
            <p:spPr>
              <a:xfrm>
                <a:off x="875420" y="2617148"/>
                <a:ext cx="218144" cy="218145"/>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accent3"/>
              </a:solidFill>
              <a:ln w="12700" cap="flat">
                <a:noFill/>
                <a:miter lim="400000"/>
              </a:ln>
              <a:effectLst/>
            </p:spPr>
            <p:txBody>
              <a:bodyPr anchor="ctr"/>
              <a:lstStyle/>
              <a:p>
                <a:pPr algn="ctr"/>
                <a:endParaRPr dirty="0">
                  <a:solidFill>
                    <a:srgbClr val="00B0F0"/>
                  </a:solidFill>
                  <a:ea typeface="微软雅黑" panose="020B0503020204020204" pitchFamily="34" charset="-122"/>
                </a:endParaRPr>
              </a:p>
            </p:txBody>
          </p:sp>
          <p:sp>
            <p:nvSpPr>
              <p:cNvPr id="37" name="文本框 55"/>
              <p:cNvSpPr txBox="1"/>
              <p:nvPr/>
            </p:nvSpPr>
            <p:spPr>
              <a:xfrm>
                <a:off x="1371496" y="2908685"/>
                <a:ext cx="2023734" cy="871176"/>
              </a:xfrm>
              <a:prstGeom prst="rect">
                <a:avLst/>
              </a:prstGeom>
              <a:noFill/>
              <a:ln>
                <a:noFill/>
              </a:ln>
            </p:spPr>
            <p:txBody>
              <a:bodyPr wrap="square" lIns="0" tIns="0" rIns="0" bIns="0">
                <a:normAutofit fontScale="92500" lnSpcReduction="10000"/>
              </a:bodyPr>
              <a:lstStyle/>
              <a:p>
                <a:r>
                  <a:rPr lang="zh-CN" altLang="zh-CN" sz="1000" dirty="0" smtClean="0"/>
                  <a:t>存放的是随时可供在生产环境中部署的代码（</a:t>
                </a:r>
                <a:r>
                  <a:rPr lang="en-US" altLang="zh-CN" sz="1000" dirty="0" smtClean="0"/>
                  <a:t>Production Ready state</a:t>
                </a:r>
                <a:r>
                  <a:rPr lang="zh-CN" altLang="zh-CN" sz="1000" dirty="0" smtClean="0"/>
                  <a:t>）。</a:t>
                </a:r>
                <a:endParaRPr lang="en-US" altLang="zh-CN" sz="1000" dirty="0" smtClean="0"/>
              </a:p>
              <a:p>
                <a:r>
                  <a:rPr lang="zh-CN" altLang="zh-CN" sz="1000" dirty="0" smtClean="0"/>
                  <a:t>当开发活动告一段落，产生了一份新的可供部署的代码时，</a:t>
                </a:r>
                <a:r>
                  <a:rPr lang="en-US" altLang="zh-CN" sz="1000" dirty="0" smtClean="0"/>
                  <a:t>master</a:t>
                </a:r>
                <a:r>
                  <a:rPr lang="zh-CN" altLang="zh-CN" sz="1000" dirty="0" smtClean="0"/>
                  <a:t>分支上的代码会被更新。</a:t>
                </a:r>
                <a:endParaRPr lang="en-US" altLang="zh-CN" sz="1000" dirty="0" smtClean="0"/>
              </a:p>
              <a:p>
                <a:r>
                  <a:rPr lang="zh-CN" altLang="zh-CN" sz="1000" dirty="0" smtClean="0"/>
                  <a:t>同时，每一次更新，最好添加对应的版本号标签（</a:t>
                </a:r>
                <a:r>
                  <a:rPr lang="en-US" altLang="zh-CN" sz="1000" dirty="0" smtClean="0"/>
                  <a:t>TAG</a:t>
                </a:r>
                <a:r>
                  <a:rPr lang="zh-CN" altLang="zh-CN" sz="1000" dirty="0" smtClean="0"/>
                  <a:t>）。</a:t>
                </a:r>
                <a:endParaRPr lang="zh-CN" altLang="zh-CN" sz="1000" dirty="0"/>
              </a:p>
            </p:txBody>
          </p:sp>
          <p:sp>
            <p:nvSpPr>
              <p:cNvPr id="38" name="矩形 37"/>
              <p:cNvSpPr/>
              <p:nvPr/>
            </p:nvSpPr>
            <p:spPr>
              <a:xfrm>
                <a:off x="1371496" y="2600908"/>
                <a:ext cx="1697631" cy="307777"/>
              </a:xfrm>
              <a:prstGeom prst="rect">
                <a:avLst/>
              </a:prstGeom>
              <a:ln>
                <a:noFill/>
              </a:ln>
            </p:spPr>
            <p:txBody>
              <a:bodyPr wrap="none" lIns="0" tIns="0" rIns="0" bIns="0">
                <a:normAutofit/>
              </a:bodyPr>
              <a:lstStyle/>
              <a:p>
                <a:r>
                  <a:rPr lang="en-US" altLang="zh-CN" sz="1600" b="1" dirty="0" smtClean="0">
                    <a:solidFill>
                      <a:srgbClr val="00B0F0"/>
                    </a:solidFill>
                    <a:ea typeface="微软雅黑" panose="020B0503020204020204" pitchFamily="34" charset="-122"/>
                  </a:rPr>
                  <a:t>master</a:t>
                </a:r>
                <a:endParaRPr lang="zh-CN" altLang="en-US" sz="1600" b="1" dirty="0">
                  <a:solidFill>
                    <a:srgbClr val="00B0F0"/>
                  </a:solidFill>
                  <a:ea typeface="微软雅黑" panose="020B0503020204020204" pitchFamily="34" charset="-122"/>
                </a:endParaRPr>
              </a:p>
            </p:txBody>
          </p:sp>
        </p:grpSp>
        <p:grpSp>
          <p:nvGrpSpPr>
            <p:cNvPr id="27" name="组合 36"/>
            <p:cNvGrpSpPr/>
            <p:nvPr/>
          </p:nvGrpSpPr>
          <p:grpSpPr>
            <a:xfrm>
              <a:off x="6085813" y="3208423"/>
              <a:ext cx="2519810" cy="861775"/>
              <a:chOff x="3365004" y="2600908"/>
              <a:chExt cx="2519810" cy="861775"/>
            </a:xfrm>
          </p:grpSpPr>
          <p:sp>
            <p:nvSpPr>
              <p:cNvPr id="32" name="文本框 58"/>
              <p:cNvSpPr txBox="1"/>
              <p:nvPr/>
            </p:nvSpPr>
            <p:spPr>
              <a:xfrm>
                <a:off x="3868778" y="2908685"/>
                <a:ext cx="2016036" cy="553998"/>
              </a:xfrm>
              <a:prstGeom prst="rect">
                <a:avLst/>
              </a:prstGeom>
              <a:noFill/>
              <a:ln>
                <a:noFill/>
              </a:ln>
            </p:spPr>
            <p:txBody>
              <a:bodyPr wrap="square" lIns="0" tIns="0" rIns="0" bIns="0">
                <a:normAutofit fontScale="85000" lnSpcReduction="20000"/>
              </a:bodyPr>
              <a:lstStyle/>
              <a:p>
                <a:r>
                  <a:rPr lang="zh-CN" altLang="zh-CN" sz="1000" dirty="0" smtClean="0"/>
                  <a:t>保存当前最新开发成果的分支。</a:t>
                </a:r>
                <a:endParaRPr lang="en-US" altLang="zh-CN" sz="1000" dirty="0" smtClean="0"/>
              </a:p>
              <a:p>
                <a:r>
                  <a:rPr lang="zh-CN" altLang="zh-CN" sz="1000" dirty="0" smtClean="0"/>
                  <a:t>通常这个分支上的代码也是可进行每日夜间发布的代码（</a:t>
                </a:r>
                <a:r>
                  <a:rPr lang="en-US" altLang="zh-CN" sz="1000" dirty="0" smtClean="0"/>
                  <a:t>Nightly build</a:t>
                </a:r>
                <a:r>
                  <a:rPr lang="zh-CN" altLang="zh-CN" sz="1000" dirty="0" smtClean="0"/>
                  <a:t>）。</a:t>
                </a:r>
                <a:endParaRPr lang="en-US" altLang="zh-CN" sz="1000" dirty="0" smtClean="0"/>
              </a:p>
              <a:p>
                <a:r>
                  <a:rPr lang="zh-CN" altLang="zh-CN" sz="1000" dirty="0" smtClean="0"/>
                  <a:t>因此这个分支有时也可以被称作“</a:t>
                </a:r>
                <a:r>
                  <a:rPr lang="en-US" altLang="zh-CN" sz="1000" dirty="0" smtClean="0"/>
                  <a:t>integration branch</a:t>
                </a:r>
                <a:r>
                  <a:rPr lang="zh-CN" altLang="zh-CN" sz="1000" dirty="0" smtClean="0"/>
                  <a:t>”。</a:t>
                </a:r>
              </a:p>
            </p:txBody>
          </p:sp>
          <p:grpSp>
            <p:nvGrpSpPr>
              <p:cNvPr id="33" name="组合 42"/>
              <p:cNvGrpSpPr/>
              <p:nvPr/>
            </p:nvGrpSpPr>
            <p:grpSpPr>
              <a:xfrm>
                <a:off x="3365004" y="2600908"/>
                <a:ext cx="2207494" cy="307777"/>
                <a:chOff x="3365004" y="2600908"/>
                <a:chExt cx="2207494" cy="307777"/>
              </a:xfrm>
            </p:grpSpPr>
            <p:sp>
              <p:nvSpPr>
                <p:cNvPr id="34" name="任意多边形 60"/>
                <p:cNvSpPr/>
                <p:nvPr/>
              </p:nvSpPr>
              <p:spPr>
                <a:xfrm>
                  <a:off x="3365004" y="2623756"/>
                  <a:ext cx="269643" cy="204928"/>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00"/>
                </a:solidFill>
                <a:ln w="12700" cap="flat">
                  <a:noFill/>
                  <a:miter lim="400000"/>
                </a:ln>
                <a:effectLst/>
              </p:spPr>
              <p:txBody>
                <a:bodyPr anchor="ctr"/>
                <a:lstStyle/>
                <a:p>
                  <a:pPr algn="ctr"/>
                  <a:endParaRPr dirty="0">
                    <a:ea typeface="微软雅黑" panose="020B0503020204020204" pitchFamily="34" charset="-122"/>
                  </a:endParaRPr>
                </a:p>
              </p:txBody>
            </p:sp>
            <p:sp>
              <p:nvSpPr>
                <p:cNvPr id="35" name="矩形 34"/>
                <p:cNvSpPr/>
                <p:nvPr/>
              </p:nvSpPr>
              <p:spPr>
                <a:xfrm>
                  <a:off x="3874867" y="2600908"/>
                  <a:ext cx="1697631" cy="307777"/>
                </a:xfrm>
                <a:prstGeom prst="rect">
                  <a:avLst/>
                </a:prstGeom>
                <a:ln>
                  <a:noFill/>
                </a:ln>
              </p:spPr>
              <p:txBody>
                <a:bodyPr wrap="none" lIns="0" tIns="0" rIns="0" bIns="0">
                  <a:normAutofit/>
                </a:bodyPr>
                <a:lstStyle/>
                <a:p>
                  <a:r>
                    <a:rPr lang="en-US" altLang="zh-CN" sz="1600" b="1" dirty="0" smtClean="0">
                      <a:solidFill>
                        <a:srgbClr val="FFFF00"/>
                      </a:solidFill>
                      <a:ea typeface="微软雅黑" panose="020B0503020204020204" pitchFamily="34" charset="-122"/>
                    </a:rPr>
                    <a:t>develop</a:t>
                  </a:r>
                  <a:endParaRPr lang="zh-CN" altLang="en-US" sz="1600" b="1" dirty="0">
                    <a:solidFill>
                      <a:srgbClr val="FFFF00"/>
                    </a:solidFill>
                    <a:ea typeface="微软雅黑" panose="020B0503020204020204" pitchFamily="34" charset="-122"/>
                  </a:endParaRPr>
                </a:p>
              </p:txBody>
            </p:sp>
          </p:grpSp>
        </p:grpSp>
      </p:grpSp>
      <p:grpSp>
        <p:nvGrpSpPr>
          <p:cNvPr id="39" name="组合 38"/>
          <p:cNvGrpSpPr/>
          <p:nvPr/>
        </p:nvGrpSpPr>
        <p:grpSpPr>
          <a:xfrm>
            <a:off x="4171829" y="1140459"/>
            <a:ext cx="4685935" cy="3372469"/>
            <a:chOff x="6693292" y="1880944"/>
            <a:chExt cx="4685935" cy="3372469"/>
          </a:xfrm>
        </p:grpSpPr>
        <p:grpSp>
          <p:nvGrpSpPr>
            <p:cNvPr id="40" name="组合 39"/>
            <p:cNvGrpSpPr/>
            <p:nvPr/>
          </p:nvGrpSpPr>
          <p:grpSpPr>
            <a:xfrm>
              <a:off x="8870969" y="1880944"/>
              <a:ext cx="2508258" cy="1578925"/>
              <a:chOff x="875420" y="2792362"/>
              <a:chExt cx="2508258" cy="1578925"/>
            </a:xfrm>
          </p:grpSpPr>
          <p:sp>
            <p:nvSpPr>
              <p:cNvPr id="50" name="任意多边形 63"/>
              <p:cNvSpPr/>
              <p:nvPr/>
            </p:nvSpPr>
            <p:spPr>
              <a:xfrm>
                <a:off x="875420" y="2803484"/>
                <a:ext cx="218144" cy="201362"/>
              </a:xfrm>
              <a:custGeom>
                <a:avLst/>
                <a:gdLst/>
                <a:ahLst/>
                <a:cxnLst>
                  <a:cxn ang="0">
                    <a:pos x="wd2" y="hd2"/>
                  </a:cxn>
                  <a:cxn ang="5400000">
                    <a:pos x="wd2" y="hd2"/>
                  </a:cxn>
                  <a:cxn ang="10800000">
                    <a:pos x="wd2" y="hd2"/>
                  </a:cxn>
                  <a:cxn ang="16200000">
                    <a:pos x="wd2" y="hd2"/>
                  </a:cxn>
                </a:cxnLst>
                <a:rect l="0" t="0" r="r" b="b"/>
                <a:pathLst>
                  <a:path w="21600" h="21600" extrusionOk="0">
                    <a:moveTo>
                      <a:pt x="19938" y="6750"/>
                    </a:moveTo>
                    <a:cubicBezTo>
                      <a:pt x="19938" y="7481"/>
                      <a:pt x="19530" y="8241"/>
                      <a:pt x="18712" y="9028"/>
                    </a:cubicBezTo>
                    <a:cubicBezTo>
                      <a:pt x="17894" y="9816"/>
                      <a:pt x="16875" y="10345"/>
                      <a:pt x="15655" y="10618"/>
                    </a:cubicBezTo>
                    <a:cubicBezTo>
                      <a:pt x="16295" y="9099"/>
                      <a:pt x="16616" y="7359"/>
                      <a:pt x="16616" y="5400"/>
                    </a:cubicBezTo>
                    <a:lnTo>
                      <a:pt x="19938" y="5400"/>
                    </a:lnTo>
                    <a:cubicBezTo>
                      <a:pt x="19938" y="5400"/>
                      <a:pt x="19938" y="6750"/>
                      <a:pt x="19938" y="6750"/>
                    </a:cubicBezTo>
                    <a:close/>
                    <a:moveTo>
                      <a:pt x="2889" y="9028"/>
                    </a:moveTo>
                    <a:cubicBezTo>
                      <a:pt x="2070" y="8241"/>
                      <a:pt x="1662" y="7481"/>
                      <a:pt x="1662" y="6750"/>
                    </a:cubicBezTo>
                    <a:lnTo>
                      <a:pt x="1662" y="5400"/>
                    </a:lnTo>
                    <a:lnTo>
                      <a:pt x="4984" y="5400"/>
                    </a:lnTo>
                    <a:cubicBezTo>
                      <a:pt x="4984" y="7359"/>
                      <a:pt x="5305" y="9098"/>
                      <a:pt x="5945" y="10617"/>
                    </a:cubicBezTo>
                    <a:cubicBezTo>
                      <a:pt x="4725" y="10345"/>
                      <a:pt x="3706" y="9815"/>
                      <a:pt x="2889" y="9028"/>
                    </a:cubicBezTo>
                    <a:cubicBezTo>
                      <a:pt x="2889" y="9028"/>
                      <a:pt x="2889" y="9028"/>
                      <a:pt x="2889" y="9028"/>
                    </a:cubicBezTo>
                    <a:close/>
                    <a:moveTo>
                      <a:pt x="21237" y="3993"/>
                    </a:moveTo>
                    <a:cubicBezTo>
                      <a:pt x="20994" y="3731"/>
                      <a:pt x="20700" y="3600"/>
                      <a:pt x="20354" y="3600"/>
                    </a:cubicBezTo>
                    <a:lnTo>
                      <a:pt x="16616" y="3600"/>
                    </a:lnTo>
                    <a:lnTo>
                      <a:pt x="16616" y="2250"/>
                    </a:lnTo>
                    <a:cubicBezTo>
                      <a:pt x="16616" y="1631"/>
                      <a:pt x="16413" y="1102"/>
                      <a:pt x="16006" y="661"/>
                    </a:cubicBezTo>
                    <a:cubicBezTo>
                      <a:pt x="15599" y="220"/>
                      <a:pt x="15109" y="0"/>
                      <a:pt x="14538" y="0"/>
                    </a:cubicBezTo>
                    <a:lnTo>
                      <a:pt x="7062" y="0"/>
                    </a:lnTo>
                    <a:cubicBezTo>
                      <a:pt x="6491" y="0"/>
                      <a:pt x="6001" y="220"/>
                      <a:pt x="5595" y="661"/>
                    </a:cubicBezTo>
                    <a:cubicBezTo>
                      <a:pt x="5188" y="1102"/>
                      <a:pt x="4984" y="1631"/>
                      <a:pt x="4984" y="2250"/>
                    </a:cubicBezTo>
                    <a:lnTo>
                      <a:pt x="4984" y="3600"/>
                    </a:lnTo>
                    <a:lnTo>
                      <a:pt x="1246" y="3600"/>
                    </a:lnTo>
                    <a:cubicBezTo>
                      <a:pt x="900" y="3600"/>
                      <a:pt x="606" y="3731"/>
                      <a:pt x="363" y="3993"/>
                    </a:cubicBezTo>
                    <a:cubicBezTo>
                      <a:pt x="121" y="4256"/>
                      <a:pt x="0" y="4575"/>
                      <a:pt x="0" y="4950"/>
                    </a:cubicBezTo>
                    <a:lnTo>
                      <a:pt x="0" y="6750"/>
                    </a:lnTo>
                    <a:cubicBezTo>
                      <a:pt x="0" y="7416"/>
                      <a:pt x="180" y="8086"/>
                      <a:pt x="538" y="8761"/>
                    </a:cubicBezTo>
                    <a:cubicBezTo>
                      <a:pt x="898" y="9436"/>
                      <a:pt x="1382" y="10045"/>
                      <a:pt x="1992" y="10589"/>
                    </a:cubicBezTo>
                    <a:cubicBezTo>
                      <a:pt x="2602" y="11132"/>
                      <a:pt x="3351" y="11590"/>
                      <a:pt x="4238" y="11960"/>
                    </a:cubicBezTo>
                    <a:cubicBezTo>
                      <a:pt x="5125" y="12331"/>
                      <a:pt x="6058" y="12539"/>
                      <a:pt x="7036" y="12585"/>
                    </a:cubicBezTo>
                    <a:cubicBezTo>
                      <a:pt x="7399" y="13092"/>
                      <a:pt x="7810" y="13538"/>
                      <a:pt x="8269" y="13922"/>
                    </a:cubicBezTo>
                    <a:cubicBezTo>
                      <a:pt x="8598" y="14241"/>
                      <a:pt x="8824" y="14580"/>
                      <a:pt x="8950" y="14941"/>
                    </a:cubicBezTo>
                    <a:cubicBezTo>
                      <a:pt x="9076" y="15303"/>
                      <a:pt x="9139" y="15722"/>
                      <a:pt x="9139" y="16200"/>
                    </a:cubicBezTo>
                    <a:cubicBezTo>
                      <a:pt x="9139" y="16706"/>
                      <a:pt x="9006" y="17132"/>
                      <a:pt x="8743" y="17480"/>
                    </a:cubicBezTo>
                    <a:cubicBezTo>
                      <a:pt x="8479" y="17827"/>
                      <a:pt x="8057" y="18000"/>
                      <a:pt x="7477" y="18000"/>
                    </a:cubicBezTo>
                    <a:cubicBezTo>
                      <a:pt x="6828" y="18000"/>
                      <a:pt x="6250" y="18213"/>
                      <a:pt x="5744" y="18640"/>
                    </a:cubicBezTo>
                    <a:cubicBezTo>
                      <a:pt x="5238" y="19067"/>
                      <a:pt x="4984" y="19603"/>
                      <a:pt x="4984" y="20250"/>
                    </a:cubicBezTo>
                    <a:lnTo>
                      <a:pt x="4984" y="21150"/>
                    </a:lnTo>
                    <a:cubicBezTo>
                      <a:pt x="4984" y="21281"/>
                      <a:pt x="5023" y="21389"/>
                      <a:pt x="5101" y="21474"/>
                    </a:cubicBezTo>
                    <a:cubicBezTo>
                      <a:pt x="5180" y="21558"/>
                      <a:pt x="5278" y="21600"/>
                      <a:pt x="5400" y="21600"/>
                    </a:cubicBezTo>
                    <a:lnTo>
                      <a:pt x="16200" y="21600"/>
                    </a:lnTo>
                    <a:cubicBezTo>
                      <a:pt x="16322" y="21600"/>
                      <a:pt x="16421" y="21558"/>
                      <a:pt x="16499" y="21474"/>
                    </a:cubicBezTo>
                    <a:cubicBezTo>
                      <a:pt x="16577" y="21389"/>
                      <a:pt x="16616" y="21281"/>
                      <a:pt x="16616" y="21150"/>
                    </a:cubicBezTo>
                    <a:lnTo>
                      <a:pt x="16616" y="20250"/>
                    </a:lnTo>
                    <a:cubicBezTo>
                      <a:pt x="16616" y="19603"/>
                      <a:pt x="16362" y="19067"/>
                      <a:pt x="15856" y="18640"/>
                    </a:cubicBezTo>
                    <a:cubicBezTo>
                      <a:pt x="15349" y="18213"/>
                      <a:pt x="14772" y="18000"/>
                      <a:pt x="14123" y="18000"/>
                    </a:cubicBezTo>
                    <a:cubicBezTo>
                      <a:pt x="13543" y="18000"/>
                      <a:pt x="13121" y="17827"/>
                      <a:pt x="12857" y="17480"/>
                    </a:cubicBezTo>
                    <a:cubicBezTo>
                      <a:pt x="12594" y="17132"/>
                      <a:pt x="12462" y="16706"/>
                      <a:pt x="12462" y="16200"/>
                    </a:cubicBezTo>
                    <a:cubicBezTo>
                      <a:pt x="12462" y="15722"/>
                      <a:pt x="12524" y="15303"/>
                      <a:pt x="12650" y="14941"/>
                    </a:cubicBezTo>
                    <a:cubicBezTo>
                      <a:pt x="12776" y="14580"/>
                      <a:pt x="13003" y="14241"/>
                      <a:pt x="13331" y="13922"/>
                    </a:cubicBezTo>
                    <a:cubicBezTo>
                      <a:pt x="13790" y="13537"/>
                      <a:pt x="14201" y="13092"/>
                      <a:pt x="14564" y="12585"/>
                    </a:cubicBezTo>
                    <a:cubicBezTo>
                      <a:pt x="15543" y="12539"/>
                      <a:pt x="16475" y="12331"/>
                      <a:pt x="17362" y="11960"/>
                    </a:cubicBezTo>
                    <a:cubicBezTo>
                      <a:pt x="18249" y="11590"/>
                      <a:pt x="18998" y="11132"/>
                      <a:pt x="19608" y="10589"/>
                    </a:cubicBezTo>
                    <a:cubicBezTo>
                      <a:pt x="20218" y="10045"/>
                      <a:pt x="20702" y="9436"/>
                      <a:pt x="21062" y="8761"/>
                    </a:cubicBezTo>
                    <a:cubicBezTo>
                      <a:pt x="21420" y="8086"/>
                      <a:pt x="21600" y="7416"/>
                      <a:pt x="21600" y="6750"/>
                    </a:cubicBezTo>
                    <a:lnTo>
                      <a:pt x="21600" y="4950"/>
                    </a:lnTo>
                    <a:cubicBezTo>
                      <a:pt x="21600" y="4575"/>
                      <a:pt x="21479" y="4256"/>
                      <a:pt x="21237" y="3993"/>
                    </a:cubicBezTo>
                    <a:cubicBezTo>
                      <a:pt x="21237" y="3993"/>
                      <a:pt x="21237" y="3993"/>
                      <a:pt x="21237" y="3993"/>
                    </a:cubicBezTo>
                    <a:close/>
                  </a:path>
                </a:pathLst>
              </a:custGeom>
              <a:solidFill>
                <a:schemeClr val="accent2"/>
              </a:solidFill>
              <a:ln w="12700" cap="flat">
                <a:noFill/>
                <a:miter lim="400000"/>
              </a:ln>
              <a:effectLst/>
            </p:spPr>
            <p:txBody>
              <a:bodyPr anchor="ctr"/>
              <a:lstStyle/>
              <a:p>
                <a:pPr algn="ctr"/>
                <a:endParaRPr dirty="0">
                  <a:ea typeface="微软雅黑" panose="020B0503020204020204" pitchFamily="34" charset="-122"/>
                </a:endParaRPr>
              </a:p>
            </p:txBody>
          </p:sp>
          <p:sp>
            <p:nvSpPr>
              <p:cNvPr id="51" name="文本框 64"/>
              <p:cNvSpPr txBox="1"/>
              <p:nvPr/>
            </p:nvSpPr>
            <p:spPr>
              <a:xfrm>
                <a:off x="1371496" y="3100139"/>
                <a:ext cx="2012182" cy="1271148"/>
              </a:xfrm>
              <a:prstGeom prst="rect">
                <a:avLst/>
              </a:prstGeom>
              <a:noFill/>
            </p:spPr>
            <p:txBody>
              <a:bodyPr wrap="square" lIns="0" tIns="0" rIns="0" bIns="0">
                <a:normAutofit/>
              </a:bodyPr>
              <a:lstStyle/>
              <a:p>
                <a:pPr lvl="0">
                  <a:lnSpc>
                    <a:spcPct val="120000"/>
                  </a:lnSpc>
                </a:pPr>
                <a:r>
                  <a:rPr lang="zh-CN" altLang="zh-CN" sz="900" dirty="0" smtClean="0"/>
                  <a:t>从</a:t>
                </a:r>
                <a:r>
                  <a:rPr lang="en-US" altLang="zh-CN" sz="900" dirty="0" smtClean="0"/>
                  <a:t>develop</a:t>
                </a:r>
                <a:r>
                  <a:rPr lang="zh-CN" altLang="zh-CN" sz="900" dirty="0" smtClean="0"/>
                  <a:t>分支派生</a:t>
                </a:r>
                <a:r>
                  <a:rPr lang="zh-CN" altLang="en-US" sz="900" dirty="0" smtClean="0"/>
                  <a:t>，</a:t>
                </a:r>
                <a:r>
                  <a:rPr lang="zh-CN" altLang="zh-CN" sz="900" dirty="0" smtClean="0"/>
                  <a:t>用于辅助版本发布</a:t>
                </a:r>
                <a:r>
                  <a:rPr lang="zh-CN" altLang="en-US" sz="900" dirty="0" smtClean="0"/>
                  <a:t>。</a:t>
                </a:r>
                <a:endParaRPr lang="en-US" altLang="zh-CN" sz="900" dirty="0" smtClean="0"/>
              </a:p>
              <a:p>
                <a:r>
                  <a:rPr lang="zh-CN" altLang="en-US" sz="900" dirty="0" smtClean="0"/>
                  <a:t>仅</a:t>
                </a:r>
                <a:r>
                  <a:rPr lang="zh-CN" altLang="zh-CN" sz="900" dirty="0" smtClean="0"/>
                  <a:t>允许做小的缺陷修正</a:t>
                </a:r>
                <a:r>
                  <a:rPr lang="zh-CN" altLang="en-US" sz="900" dirty="0" smtClean="0"/>
                  <a:t>。</a:t>
                </a:r>
                <a:endParaRPr lang="en-US" altLang="zh-CN" sz="900" dirty="0" smtClean="0"/>
              </a:p>
              <a:p>
                <a:pPr lvl="0"/>
                <a:r>
                  <a:rPr lang="zh-CN" altLang="zh-CN" sz="900" dirty="0" smtClean="0"/>
                  <a:t>必须合并回</a:t>
                </a:r>
                <a:r>
                  <a:rPr lang="en-US" altLang="zh-CN" sz="900" dirty="0" smtClean="0"/>
                  <a:t>develop</a:t>
                </a:r>
                <a:r>
                  <a:rPr lang="zh-CN" altLang="zh-CN" sz="900" dirty="0" smtClean="0"/>
                  <a:t>分支和</a:t>
                </a:r>
                <a:r>
                  <a:rPr lang="en-US" altLang="zh-CN" sz="900" dirty="0" smtClean="0"/>
                  <a:t>master</a:t>
                </a:r>
                <a:r>
                  <a:rPr lang="zh-CN" altLang="zh-CN" sz="900" dirty="0" smtClean="0"/>
                  <a:t>分支</a:t>
                </a:r>
                <a:r>
                  <a:rPr lang="zh-CN" altLang="en-US" sz="900" dirty="0" smtClean="0"/>
                  <a:t>。</a:t>
                </a:r>
                <a:endParaRPr lang="zh-CN" altLang="zh-CN" sz="900" dirty="0" smtClean="0"/>
              </a:p>
              <a:p>
                <a:r>
                  <a:rPr lang="zh-CN" altLang="zh-CN" sz="900" dirty="0" smtClean="0"/>
                  <a:t>包含了即将发布的版本中包含的所有功能</a:t>
                </a:r>
                <a:r>
                  <a:rPr lang="zh-CN" altLang="en-US" sz="900" dirty="0" smtClean="0"/>
                  <a:t>。</a:t>
                </a:r>
                <a:endParaRPr lang="en-US" altLang="zh-CN" sz="900" dirty="0" smtClean="0"/>
              </a:p>
              <a:p>
                <a:r>
                  <a:rPr lang="zh-CN" altLang="zh-CN" sz="900" dirty="0" smtClean="0"/>
                  <a:t>所有在当前即将发布的版本之外的业务需求一定要确保不能混到</a:t>
                </a:r>
                <a:r>
                  <a:rPr lang="en-US" altLang="zh-CN" sz="900" dirty="0" smtClean="0"/>
                  <a:t>release</a:t>
                </a:r>
                <a:r>
                  <a:rPr lang="zh-CN" altLang="zh-CN" sz="900" dirty="0" smtClean="0"/>
                  <a:t>分支之内。</a:t>
                </a:r>
              </a:p>
              <a:p>
                <a:pPr>
                  <a:lnSpc>
                    <a:spcPct val="120000"/>
                  </a:lnSpc>
                </a:pPr>
                <a:endParaRPr lang="en-US" altLang="zh-CN" sz="1000" dirty="0" smtClean="0"/>
              </a:p>
              <a:p>
                <a:pPr>
                  <a:lnSpc>
                    <a:spcPct val="120000"/>
                  </a:lnSpc>
                </a:pPr>
                <a:endParaRPr lang="en-US" altLang="zh-CN" sz="1000" dirty="0" smtClean="0"/>
              </a:p>
              <a:p>
                <a:pPr>
                  <a:lnSpc>
                    <a:spcPct val="120000"/>
                  </a:lnSpc>
                </a:pPr>
                <a:endParaRPr lang="zh-CN" altLang="en-US" sz="1000" dirty="0">
                  <a:ea typeface="微软雅黑" panose="020B0503020204020204" pitchFamily="34" charset="-122"/>
                </a:endParaRPr>
              </a:p>
            </p:txBody>
          </p:sp>
          <p:sp>
            <p:nvSpPr>
              <p:cNvPr id="52" name="矩形 51"/>
              <p:cNvSpPr/>
              <p:nvPr/>
            </p:nvSpPr>
            <p:spPr>
              <a:xfrm>
                <a:off x="1371496" y="2792362"/>
                <a:ext cx="1697631" cy="307777"/>
              </a:xfrm>
              <a:prstGeom prst="rect">
                <a:avLst/>
              </a:prstGeom>
            </p:spPr>
            <p:txBody>
              <a:bodyPr wrap="none" lIns="0" tIns="0" rIns="0" bIns="0">
                <a:normAutofit/>
              </a:bodyPr>
              <a:lstStyle/>
              <a:p>
                <a:r>
                  <a:rPr lang="en-US" altLang="zh-CN" sz="1600" b="1" dirty="0" smtClean="0">
                    <a:solidFill>
                      <a:srgbClr val="92D050"/>
                    </a:solidFill>
                  </a:rPr>
                  <a:t>release-</a:t>
                </a:r>
                <a:endParaRPr lang="zh-CN" altLang="en-US" sz="1600" b="1" dirty="0">
                  <a:solidFill>
                    <a:srgbClr val="92D050"/>
                  </a:solidFill>
                  <a:ea typeface="微软雅黑" panose="020B0503020204020204" pitchFamily="34" charset="-122"/>
                </a:endParaRPr>
              </a:p>
            </p:txBody>
          </p:sp>
        </p:grpSp>
        <p:grpSp>
          <p:nvGrpSpPr>
            <p:cNvPr id="41" name="组合 40"/>
            <p:cNvGrpSpPr/>
            <p:nvPr/>
          </p:nvGrpSpPr>
          <p:grpSpPr>
            <a:xfrm>
              <a:off x="6693292" y="4253139"/>
              <a:ext cx="1942738" cy="1000274"/>
              <a:chOff x="3746355" y="5002202"/>
              <a:chExt cx="1942738" cy="1000274"/>
            </a:xfrm>
          </p:grpSpPr>
          <p:sp>
            <p:nvSpPr>
              <p:cNvPr id="46" name="文本框 89"/>
              <p:cNvSpPr txBox="1"/>
              <p:nvPr/>
            </p:nvSpPr>
            <p:spPr>
              <a:xfrm>
                <a:off x="3746355" y="5309979"/>
                <a:ext cx="1942738" cy="692497"/>
              </a:xfrm>
              <a:prstGeom prst="rect">
                <a:avLst/>
              </a:prstGeom>
              <a:noFill/>
            </p:spPr>
            <p:txBody>
              <a:bodyPr wrap="square" lIns="0" tIns="0" rIns="0" bIns="0">
                <a:normAutofit/>
              </a:bodyPr>
              <a:lstStyle/>
              <a:p>
                <a:pPr lvl="0">
                  <a:lnSpc>
                    <a:spcPct val="120000"/>
                  </a:lnSpc>
                </a:pPr>
                <a:r>
                  <a:rPr lang="zh-CN" altLang="zh-CN" sz="900" dirty="0" smtClean="0"/>
                  <a:t>从</a:t>
                </a:r>
                <a:r>
                  <a:rPr lang="en-US" altLang="zh-CN" sz="900" dirty="0" smtClean="0"/>
                  <a:t>develop</a:t>
                </a:r>
                <a:r>
                  <a:rPr lang="zh-CN" altLang="zh-CN" sz="900" dirty="0" smtClean="0"/>
                  <a:t>分支派生</a:t>
                </a:r>
                <a:r>
                  <a:rPr lang="zh-CN" altLang="en-US" sz="900" dirty="0" smtClean="0"/>
                  <a:t>，</a:t>
                </a:r>
                <a:r>
                  <a:rPr lang="zh-CN" altLang="zh-CN" sz="900" dirty="0" smtClean="0"/>
                  <a:t>用于开发新功能时所使用</a:t>
                </a:r>
                <a:r>
                  <a:rPr lang="zh-CN" altLang="en-US" sz="900" dirty="0" smtClean="0"/>
                  <a:t>。</a:t>
                </a:r>
                <a:endParaRPr lang="en-US" altLang="zh-CN" sz="900" dirty="0" smtClean="0"/>
              </a:p>
              <a:p>
                <a:pPr>
                  <a:lnSpc>
                    <a:spcPct val="120000"/>
                  </a:lnSpc>
                </a:pPr>
                <a:r>
                  <a:rPr lang="zh-CN" altLang="zh-CN" sz="900" dirty="0" smtClean="0"/>
                  <a:t>代码变更最终合并回</a:t>
                </a:r>
                <a:r>
                  <a:rPr lang="en-US" altLang="zh-CN" sz="900" dirty="0" smtClean="0"/>
                  <a:t>develop</a:t>
                </a:r>
                <a:r>
                  <a:rPr lang="zh-CN" altLang="zh-CN" sz="900" dirty="0" smtClean="0"/>
                  <a:t>分支或者干脆被抛弃掉</a:t>
                </a:r>
                <a:r>
                  <a:rPr lang="zh-CN" altLang="en-US" sz="900" dirty="0" smtClean="0"/>
                  <a:t>。</a:t>
                </a:r>
                <a:endParaRPr lang="zh-CN" altLang="zh-CN" sz="900" dirty="0" smtClean="0"/>
              </a:p>
              <a:p>
                <a:pPr>
                  <a:lnSpc>
                    <a:spcPct val="120000"/>
                  </a:lnSpc>
                </a:pPr>
                <a:endParaRPr lang="zh-CN" altLang="en-US" sz="1000" dirty="0">
                  <a:solidFill>
                    <a:schemeClr val="dk1">
                      <a:lumMod val="100000"/>
                    </a:schemeClr>
                  </a:solidFill>
                  <a:ea typeface="微软雅黑" panose="020B0503020204020204" pitchFamily="34" charset="-122"/>
                </a:endParaRPr>
              </a:p>
            </p:txBody>
          </p:sp>
          <p:sp>
            <p:nvSpPr>
              <p:cNvPr id="49" name="矩形 48"/>
              <p:cNvSpPr/>
              <p:nvPr/>
            </p:nvSpPr>
            <p:spPr>
              <a:xfrm>
                <a:off x="3802011" y="5002202"/>
                <a:ext cx="1697631" cy="307777"/>
              </a:xfrm>
              <a:prstGeom prst="rect">
                <a:avLst/>
              </a:prstGeom>
            </p:spPr>
            <p:txBody>
              <a:bodyPr wrap="none" lIns="0" tIns="0" rIns="0" bIns="0">
                <a:normAutofit/>
              </a:bodyPr>
              <a:lstStyle/>
              <a:p>
                <a:r>
                  <a:rPr lang="en-US" altLang="zh-CN" sz="1600" b="1" dirty="0" smtClean="0">
                    <a:solidFill>
                      <a:srgbClr val="FF33CC"/>
                    </a:solidFill>
                  </a:rPr>
                  <a:t>feature-</a:t>
                </a:r>
                <a:endParaRPr lang="zh-CN" altLang="en-US" sz="1600" b="1" dirty="0">
                  <a:solidFill>
                    <a:srgbClr val="FF33CC"/>
                  </a:solidFill>
                  <a:ea typeface="微软雅黑" panose="020B0503020204020204" pitchFamily="34" charset="-122"/>
                </a:endParaRPr>
              </a:p>
            </p:txBody>
          </p:sp>
        </p:grpSp>
        <p:grpSp>
          <p:nvGrpSpPr>
            <p:cNvPr id="42" name="组合 41"/>
            <p:cNvGrpSpPr/>
            <p:nvPr/>
          </p:nvGrpSpPr>
          <p:grpSpPr>
            <a:xfrm>
              <a:off x="8870969" y="3442976"/>
              <a:ext cx="2444650" cy="1535553"/>
              <a:chOff x="5945782" y="3054745"/>
              <a:chExt cx="2444650" cy="1535553"/>
            </a:xfrm>
          </p:grpSpPr>
          <p:sp>
            <p:nvSpPr>
              <p:cNvPr id="43" name="任意多边形 104"/>
              <p:cNvSpPr/>
              <p:nvPr/>
            </p:nvSpPr>
            <p:spPr>
              <a:xfrm>
                <a:off x="5945782" y="3060883"/>
                <a:ext cx="226145" cy="227232"/>
              </a:xfrm>
              <a:custGeom>
                <a:avLst/>
                <a:gdLst>
                  <a:gd name="connsiteX0" fmla="*/ 255588 w 330201"/>
                  <a:gd name="connsiteY0" fmla="*/ 107950 h 331788"/>
                  <a:gd name="connsiteX1" fmla="*/ 255588 w 330201"/>
                  <a:gd name="connsiteY1" fmla="*/ 179388 h 331788"/>
                  <a:gd name="connsiteX2" fmla="*/ 311151 w 330201"/>
                  <a:gd name="connsiteY2" fmla="*/ 179388 h 331788"/>
                  <a:gd name="connsiteX3" fmla="*/ 311151 w 330201"/>
                  <a:gd name="connsiteY3" fmla="*/ 107950 h 331788"/>
                  <a:gd name="connsiteX4" fmla="*/ 19050 w 330201"/>
                  <a:gd name="connsiteY4" fmla="*/ 101600 h 331788"/>
                  <a:gd name="connsiteX5" fmla="*/ 19050 w 330201"/>
                  <a:gd name="connsiteY5" fmla="*/ 196850 h 331788"/>
                  <a:gd name="connsiteX6" fmla="*/ 74613 w 330201"/>
                  <a:gd name="connsiteY6" fmla="*/ 196850 h 331788"/>
                  <a:gd name="connsiteX7" fmla="*/ 74613 w 330201"/>
                  <a:gd name="connsiteY7" fmla="*/ 101600 h 331788"/>
                  <a:gd name="connsiteX8" fmla="*/ 236538 w 330201"/>
                  <a:gd name="connsiteY8" fmla="*/ 87313 h 331788"/>
                  <a:gd name="connsiteX9" fmla="*/ 330201 w 330201"/>
                  <a:gd name="connsiteY9" fmla="*/ 87313 h 331788"/>
                  <a:gd name="connsiteX10" fmla="*/ 330201 w 330201"/>
                  <a:gd name="connsiteY10" fmla="*/ 331788 h 331788"/>
                  <a:gd name="connsiteX11" fmla="*/ 236538 w 330201"/>
                  <a:gd name="connsiteY11" fmla="*/ 331788 h 331788"/>
                  <a:gd name="connsiteX12" fmla="*/ 0 w 330201"/>
                  <a:gd name="connsiteY12" fmla="*/ 80963 h 331788"/>
                  <a:gd name="connsiteX13" fmla="*/ 93663 w 330201"/>
                  <a:gd name="connsiteY13" fmla="*/ 80963 h 331788"/>
                  <a:gd name="connsiteX14" fmla="*/ 93663 w 330201"/>
                  <a:gd name="connsiteY14" fmla="*/ 331788 h 331788"/>
                  <a:gd name="connsiteX15" fmla="*/ 0 w 330201"/>
                  <a:gd name="connsiteY15" fmla="*/ 331788 h 331788"/>
                  <a:gd name="connsiteX16" fmla="*/ 136525 w 330201"/>
                  <a:gd name="connsiteY16" fmla="*/ 19050 h 331788"/>
                  <a:gd name="connsiteX17" fmla="*/ 136525 w 330201"/>
                  <a:gd name="connsiteY17" fmla="*/ 144463 h 331788"/>
                  <a:gd name="connsiteX18" fmla="*/ 193675 w 330201"/>
                  <a:gd name="connsiteY18" fmla="*/ 144463 h 331788"/>
                  <a:gd name="connsiteX19" fmla="*/ 193675 w 330201"/>
                  <a:gd name="connsiteY19" fmla="*/ 19050 h 331788"/>
                  <a:gd name="connsiteX20" fmla="*/ 119063 w 330201"/>
                  <a:gd name="connsiteY20" fmla="*/ 0 h 331788"/>
                  <a:gd name="connsiteX21" fmla="*/ 211138 w 330201"/>
                  <a:gd name="connsiteY21" fmla="*/ 0 h 331788"/>
                  <a:gd name="connsiteX22" fmla="*/ 211138 w 330201"/>
                  <a:gd name="connsiteY22" fmla="*/ 331788 h 331788"/>
                  <a:gd name="connsiteX23" fmla="*/ 119063 w 330201"/>
                  <a:gd name="connsiteY23"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0201" h="331788">
                    <a:moveTo>
                      <a:pt x="255588" y="107950"/>
                    </a:moveTo>
                    <a:lnTo>
                      <a:pt x="255588" y="179388"/>
                    </a:lnTo>
                    <a:lnTo>
                      <a:pt x="311151" y="179388"/>
                    </a:lnTo>
                    <a:lnTo>
                      <a:pt x="311151" y="107950"/>
                    </a:lnTo>
                    <a:close/>
                    <a:moveTo>
                      <a:pt x="19050" y="101600"/>
                    </a:moveTo>
                    <a:lnTo>
                      <a:pt x="19050" y="196850"/>
                    </a:lnTo>
                    <a:lnTo>
                      <a:pt x="74613" y="196850"/>
                    </a:lnTo>
                    <a:lnTo>
                      <a:pt x="74613" y="101600"/>
                    </a:lnTo>
                    <a:close/>
                    <a:moveTo>
                      <a:pt x="236538" y="87313"/>
                    </a:moveTo>
                    <a:lnTo>
                      <a:pt x="330201" y="87313"/>
                    </a:lnTo>
                    <a:lnTo>
                      <a:pt x="330201" y="331788"/>
                    </a:lnTo>
                    <a:lnTo>
                      <a:pt x="236538" y="331788"/>
                    </a:lnTo>
                    <a:close/>
                    <a:moveTo>
                      <a:pt x="0" y="80963"/>
                    </a:moveTo>
                    <a:lnTo>
                      <a:pt x="93663" y="80963"/>
                    </a:lnTo>
                    <a:lnTo>
                      <a:pt x="93663" y="331788"/>
                    </a:lnTo>
                    <a:lnTo>
                      <a:pt x="0" y="331788"/>
                    </a:lnTo>
                    <a:close/>
                    <a:moveTo>
                      <a:pt x="136525" y="19050"/>
                    </a:moveTo>
                    <a:lnTo>
                      <a:pt x="136525" y="144463"/>
                    </a:lnTo>
                    <a:lnTo>
                      <a:pt x="193675" y="144463"/>
                    </a:lnTo>
                    <a:lnTo>
                      <a:pt x="193675" y="19050"/>
                    </a:lnTo>
                    <a:close/>
                    <a:moveTo>
                      <a:pt x="119063" y="0"/>
                    </a:moveTo>
                    <a:lnTo>
                      <a:pt x="211138" y="0"/>
                    </a:lnTo>
                    <a:lnTo>
                      <a:pt x="211138" y="331788"/>
                    </a:lnTo>
                    <a:lnTo>
                      <a:pt x="119063" y="331788"/>
                    </a:lnTo>
                    <a:close/>
                  </a:path>
                </a:pathLst>
              </a:custGeom>
              <a:solidFill>
                <a:srgbClr val="FF0000"/>
              </a:solidFill>
              <a:ln w="12700" cap="flat">
                <a:noFill/>
                <a:miter lim="400000"/>
              </a:ln>
              <a:effectLst/>
            </p:spPr>
            <p:txBody>
              <a:bodyPr anchor="ctr"/>
              <a:lstStyle/>
              <a:p>
                <a:pPr algn="ctr"/>
                <a:endParaRPr dirty="0">
                  <a:ea typeface="微软雅黑" panose="020B0503020204020204" pitchFamily="34" charset="-122"/>
                </a:endParaRPr>
              </a:p>
            </p:txBody>
          </p:sp>
          <p:sp>
            <p:nvSpPr>
              <p:cNvPr id="44" name="文本框 105"/>
              <p:cNvSpPr txBox="1"/>
              <p:nvPr/>
            </p:nvSpPr>
            <p:spPr>
              <a:xfrm>
                <a:off x="6425944" y="3378423"/>
                <a:ext cx="1964488" cy="1211875"/>
              </a:xfrm>
              <a:prstGeom prst="rect">
                <a:avLst/>
              </a:prstGeom>
              <a:noFill/>
            </p:spPr>
            <p:txBody>
              <a:bodyPr wrap="square" lIns="0" tIns="0" rIns="0" bIns="0">
                <a:normAutofit fontScale="92500" lnSpcReduction="10000"/>
              </a:bodyPr>
              <a:lstStyle/>
              <a:p>
                <a:pPr>
                  <a:lnSpc>
                    <a:spcPct val="120000"/>
                  </a:lnSpc>
                </a:pPr>
                <a:r>
                  <a:rPr lang="zh-CN" altLang="zh-CN" sz="1000" dirty="0" smtClean="0"/>
                  <a:t>从</a:t>
                </a:r>
                <a:r>
                  <a:rPr lang="en-US" altLang="zh-CN" sz="1000" dirty="0" smtClean="0"/>
                  <a:t>master</a:t>
                </a:r>
                <a:r>
                  <a:rPr lang="zh-CN" altLang="zh-CN" sz="1000" dirty="0" smtClean="0"/>
                  <a:t>分支派生</a:t>
                </a:r>
                <a:r>
                  <a:rPr lang="zh-CN" altLang="en-US" sz="1000" dirty="0" smtClean="0"/>
                  <a:t>，</a:t>
                </a:r>
                <a:r>
                  <a:rPr lang="zh-CN" altLang="zh-CN" sz="1000" dirty="0" smtClean="0"/>
                  <a:t>用于修正生产代码中的缺陷</a:t>
                </a:r>
                <a:r>
                  <a:rPr lang="zh-CN" altLang="en-US" sz="1000" dirty="0" smtClean="0"/>
                  <a:t>。</a:t>
                </a:r>
                <a:endParaRPr lang="en-US" altLang="zh-CN" sz="1000" dirty="0" smtClean="0"/>
              </a:p>
              <a:p>
                <a:pPr lvl="0">
                  <a:lnSpc>
                    <a:spcPct val="120000"/>
                  </a:lnSpc>
                </a:pPr>
                <a:r>
                  <a:rPr lang="zh-CN" altLang="zh-CN" sz="1000" dirty="0" smtClean="0"/>
                  <a:t>必须合并回</a:t>
                </a:r>
                <a:r>
                  <a:rPr lang="en-US" altLang="zh-CN" sz="1000" dirty="0" smtClean="0"/>
                  <a:t>master</a:t>
                </a:r>
                <a:r>
                  <a:rPr lang="zh-CN" altLang="zh-CN" sz="1000" dirty="0" smtClean="0"/>
                  <a:t>分支和</a:t>
                </a:r>
                <a:r>
                  <a:rPr lang="en-US" altLang="zh-CN" sz="1000" dirty="0" smtClean="0"/>
                  <a:t>develop</a:t>
                </a:r>
                <a:r>
                  <a:rPr lang="zh-CN" altLang="zh-CN" sz="1000" dirty="0" smtClean="0"/>
                  <a:t>分支</a:t>
                </a:r>
                <a:r>
                  <a:rPr lang="zh-CN" altLang="en-US" sz="1000" dirty="0" smtClean="0"/>
                  <a:t>。</a:t>
                </a:r>
                <a:endParaRPr lang="en-US" altLang="zh-CN" sz="1000" dirty="0" smtClean="0"/>
              </a:p>
              <a:p>
                <a:pPr>
                  <a:lnSpc>
                    <a:spcPct val="120000"/>
                  </a:lnSpc>
                </a:pPr>
                <a:r>
                  <a:rPr lang="zh-CN" altLang="zh-CN" sz="1000" dirty="0" smtClean="0"/>
                  <a:t>当生产环境中的软件遇到了异常情况或者发现了严重到必须立即修复的软件缺陷的时候，就需要从</a:t>
                </a:r>
                <a:r>
                  <a:rPr lang="en-US" altLang="zh-CN" sz="1000" dirty="0" smtClean="0"/>
                  <a:t>master</a:t>
                </a:r>
                <a:r>
                  <a:rPr lang="zh-CN" altLang="zh-CN" sz="1000" dirty="0" smtClean="0"/>
                  <a:t>分支上指定的</a:t>
                </a:r>
                <a:r>
                  <a:rPr lang="en-US" altLang="zh-CN" sz="1000" dirty="0" smtClean="0"/>
                  <a:t>TAG</a:t>
                </a:r>
                <a:r>
                  <a:rPr lang="zh-CN" altLang="zh-CN" sz="1000" dirty="0" smtClean="0"/>
                  <a:t>版本派生</a:t>
                </a:r>
                <a:r>
                  <a:rPr lang="en-US" altLang="zh-CN" sz="1000" dirty="0" err="1" smtClean="0"/>
                  <a:t>hotfix</a:t>
                </a:r>
                <a:r>
                  <a:rPr lang="zh-CN" altLang="zh-CN" sz="1000" dirty="0" smtClean="0"/>
                  <a:t>分支来组织代码的紧急修复工作。</a:t>
                </a:r>
              </a:p>
              <a:p>
                <a:pPr lvl="0">
                  <a:lnSpc>
                    <a:spcPct val="120000"/>
                  </a:lnSpc>
                </a:pPr>
                <a:endParaRPr lang="en-US" altLang="zh-CN" sz="1000" dirty="0" smtClean="0"/>
              </a:p>
              <a:p>
                <a:pPr lvl="0">
                  <a:lnSpc>
                    <a:spcPct val="120000"/>
                  </a:lnSpc>
                </a:pPr>
                <a:endParaRPr lang="zh-CN" altLang="zh-CN" sz="1000" dirty="0" smtClean="0"/>
              </a:p>
              <a:p>
                <a:pPr>
                  <a:lnSpc>
                    <a:spcPct val="120000"/>
                  </a:lnSpc>
                </a:pPr>
                <a:endParaRPr lang="en-US" altLang="zh-CN" sz="1000" dirty="0" smtClean="0"/>
              </a:p>
              <a:p>
                <a:pPr>
                  <a:lnSpc>
                    <a:spcPct val="120000"/>
                  </a:lnSpc>
                </a:pPr>
                <a:endParaRPr lang="zh-CN" altLang="en-US" sz="1000" dirty="0">
                  <a:ea typeface="微软雅黑" panose="020B0503020204020204" pitchFamily="34" charset="-122"/>
                </a:endParaRPr>
              </a:p>
            </p:txBody>
          </p:sp>
          <p:sp>
            <p:nvSpPr>
              <p:cNvPr id="45" name="矩形 44"/>
              <p:cNvSpPr/>
              <p:nvPr/>
            </p:nvSpPr>
            <p:spPr>
              <a:xfrm>
                <a:off x="6417993" y="3054745"/>
                <a:ext cx="1697631" cy="307777"/>
              </a:xfrm>
              <a:prstGeom prst="rect">
                <a:avLst/>
              </a:prstGeom>
            </p:spPr>
            <p:txBody>
              <a:bodyPr wrap="none" lIns="0" tIns="0" rIns="0" bIns="0">
                <a:normAutofit/>
              </a:bodyPr>
              <a:lstStyle/>
              <a:p>
                <a:r>
                  <a:rPr lang="en-US" altLang="zh-CN" sz="1600" b="1" dirty="0" err="1" smtClean="0">
                    <a:solidFill>
                      <a:srgbClr val="FF0000"/>
                    </a:solidFill>
                    <a:ea typeface="微软雅黑" panose="020B0503020204020204" pitchFamily="34" charset="-122"/>
                  </a:rPr>
                  <a:t>hotfix</a:t>
                </a:r>
                <a:r>
                  <a:rPr lang="en-US" altLang="zh-CN" sz="1600" b="1" dirty="0" smtClean="0">
                    <a:solidFill>
                      <a:srgbClr val="FF0000"/>
                    </a:solidFill>
                    <a:ea typeface="微软雅黑" panose="020B0503020204020204" pitchFamily="34" charset="-122"/>
                  </a:rPr>
                  <a:t>-</a:t>
                </a:r>
                <a:endParaRPr lang="zh-CN" altLang="en-US" sz="1600" b="1" dirty="0">
                  <a:solidFill>
                    <a:srgbClr val="FF0000"/>
                  </a:solidFill>
                  <a:ea typeface="微软雅黑" panose="020B0503020204020204" pitchFamily="34" charset="-122"/>
                </a:endParaRPr>
              </a:p>
            </p:txBody>
          </p:sp>
        </p:grpSp>
      </p:grpSp>
      <p:sp>
        <p:nvSpPr>
          <p:cNvPr id="53" name="任意多边形 67"/>
          <p:cNvSpPr/>
          <p:nvPr/>
        </p:nvSpPr>
        <p:spPr>
          <a:xfrm>
            <a:off x="3718379" y="3527236"/>
            <a:ext cx="218144" cy="227232"/>
          </a:xfrm>
          <a:custGeom>
            <a:avLst/>
            <a:gdLst/>
            <a:ahLst/>
            <a:cxnLst>
              <a:cxn ang="0">
                <a:pos x="wd2" y="hd2"/>
              </a:cxn>
              <a:cxn ang="5400000">
                <a:pos x="wd2" y="hd2"/>
              </a:cxn>
              <a:cxn ang="10800000">
                <a:pos x="wd2" y="hd2"/>
              </a:cxn>
              <a:cxn ang="16200000">
                <a:pos x="wd2" y="hd2"/>
              </a:cxn>
            </a:cxnLst>
            <a:rect l="0" t="0" r="r" b="b"/>
            <a:pathLst>
              <a:path w="20630" h="21387" extrusionOk="0">
                <a:moveTo>
                  <a:pt x="15651" y="10439"/>
                </a:moveTo>
                <a:cubicBezTo>
                  <a:pt x="14876" y="10985"/>
                  <a:pt x="13809" y="10794"/>
                  <a:pt x="13267" y="10015"/>
                </a:cubicBezTo>
                <a:cubicBezTo>
                  <a:pt x="12724" y="9235"/>
                  <a:pt x="12913" y="8160"/>
                  <a:pt x="13688" y="7614"/>
                </a:cubicBezTo>
                <a:cubicBezTo>
                  <a:pt x="14302" y="7180"/>
                  <a:pt x="15100" y="7212"/>
                  <a:pt x="15674" y="7633"/>
                </a:cubicBezTo>
                <a:cubicBezTo>
                  <a:pt x="15386" y="7808"/>
                  <a:pt x="15187" y="7909"/>
                  <a:pt x="15149" y="7927"/>
                </a:cubicBezTo>
                <a:cubicBezTo>
                  <a:pt x="14829" y="8080"/>
                  <a:pt x="14692" y="8465"/>
                  <a:pt x="14842" y="8787"/>
                </a:cubicBezTo>
                <a:cubicBezTo>
                  <a:pt x="14952" y="9021"/>
                  <a:pt x="15183" y="9159"/>
                  <a:pt x="15425" y="9159"/>
                </a:cubicBezTo>
                <a:cubicBezTo>
                  <a:pt x="15515" y="9159"/>
                  <a:pt x="15608" y="9138"/>
                  <a:pt x="15698" y="9096"/>
                </a:cubicBezTo>
                <a:cubicBezTo>
                  <a:pt x="15903" y="8999"/>
                  <a:pt x="16125" y="8881"/>
                  <a:pt x="16356" y="8743"/>
                </a:cubicBezTo>
                <a:cubicBezTo>
                  <a:pt x="16460" y="9377"/>
                  <a:pt x="16209" y="10045"/>
                  <a:pt x="15651" y="10439"/>
                </a:cubicBezTo>
                <a:close/>
                <a:moveTo>
                  <a:pt x="20298" y="434"/>
                </a:moveTo>
                <a:cubicBezTo>
                  <a:pt x="20181" y="97"/>
                  <a:pt x="19814" y="-81"/>
                  <a:pt x="19481" y="36"/>
                </a:cubicBezTo>
                <a:cubicBezTo>
                  <a:pt x="19146" y="153"/>
                  <a:pt x="18970" y="523"/>
                  <a:pt x="19086" y="859"/>
                </a:cubicBezTo>
                <a:cubicBezTo>
                  <a:pt x="20075" y="3715"/>
                  <a:pt x="18112" y="5846"/>
                  <a:pt x="16617" y="6988"/>
                </a:cubicBezTo>
                <a:lnTo>
                  <a:pt x="16012" y="6118"/>
                </a:lnTo>
                <a:cubicBezTo>
                  <a:pt x="15810" y="5827"/>
                  <a:pt x="15355" y="5583"/>
                  <a:pt x="15003" y="5578"/>
                </a:cubicBezTo>
                <a:lnTo>
                  <a:pt x="11612" y="5594"/>
                </a:lnTo>
                <a:cubicBezTo>
                  <a:pt x="11260" y="5588"/>
                  <a:pt x="10735" y="5751"/>
                  <a:pt x="10445" y="5955"/>
                </a:cubicBezTo>
                <a:lnTo>
                  <a:pt x="457" y="13000"/>
                </a:lnTo>
                <a:cubicBezTo>
                  <a:pt x="-27" y="13341"/>
                  <a:pt x="-145" y="14013"/>
                  <a:pt x="194" y="14500"/>
                </a:cubicBezTo>
                <a:lnTo>
                  <a:pt x="4734" y="21032"/>
                </a:lnTo>
                <a:cubicBezTo>
                  <a:pt x="5073" y="21519"/>
                  <a:pt x="5618" y="21461"/>
                  <a:pt x="6101" y="21120"/>
                </a:cubicBezTo>
                <a:lnTo>
                  <a:pt x="16090" y="14075"/>
                </a:lnTo>
                <a:cubicBezTo>
                  <a:pt x="16378" y="13870"/>
                  <a:pt x="16709" y="13429"/>
                  <a:pt x="16826" y="13093"/>
                </a:cubicBezTo>
                <a:lnTo>
                  <a:pt x="17888" y="9729"/>
                </a:lnTo>
                <a:cubicBezTo>
                  <a:pt x="18003" y="9393"/>
                  <a:pt x="17932" y="8880"/>
                  <a:pt x="17730" y="8589"/>
                </a:cubicBezTo>
                <a:lnTo>
                  <a:pt x="17361" y="8058"/>
                </a:lnTo>
                <a:cubicBezTo>
                  <a:pt x="19371" y="6513"/>
                  <a:pt x="21455" y="3778"/>
                  <a:pt x="20298" y="434"/>
                </a:cubicBezTo>
                <a:close/>
              </a:path>
            </a:pathLst>
          </a:custGeom>
          <a:solidFill>
            <a:srgbClr val="FF33CC"/>
          </a:solidFill>
          <a:ln w="12700" cap="flat">
            <a:noFill/>
            <a:miter lim="400000"/>
          </a:ln>
          <a:effectLst/>
        </p:spPr>
        <p:txBody>
          <a:bodyPr anchor="ctr"/>
          <a:lstStyle/>
          <a:p>
            <a:pPr algn="ctr"/>
            <a:endParaRPr dirty="0">
              <a:ea typeface="微软雅黑" panose="020B0503020204020204" pitchFamily="34" charset="-122"/>
            </a:endParaRPr>
          </a:p>
        </p:txBody>
      </p:sp>
    </p:spTree>
    <p:extLst>
      <p:ext uri="{BB962C8B-B14F-4D97-AF65-F5344CB8AC3E}">
        <p14:creationId xmlns:p14="http://schemas.microsoft.com/office/powerpoint/2010/main" val="20650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1000"/>
                                        <p:tgtEl>
                                          <p:spTgt spid="39"/>
                                        </p:tgtEl>
                                      </p:cBhvr>
                                    </p:animEffect>
                                    <p:anim calcmode="lin" valueType="num">
                                      <p:cBhvr>
                                        <p:cTn id="14" dur="1000" fill="hold"/>
                                        <p:tgtEl>
                                          <p:spTgt spid="39"/>
                                        </p:tgtEl>
                                        <p:attrNameLst>
                                          <p:attrName>ppt_x</p:attrName>
                                        </p:attrNameLst>
                                      </p:cBhvr>
                                      <p:tavLst>
                                        <p:tav tm="0">
                                          <p:val>
                                            <p:strVal val="#ppt_x"/>
                                          </p:val>
                                        </p:tav>
                                        <p:tav tm="100000">
                                          <p:val>
                                            <p:strVal val="#ppt_x"/>
                                          </p:val>
                                        </p:tav>
                                      </p:tavLst>
                                    </p:anim>
                                    <p:anim calcmode="lin" valueType="num">
                                      <p:cBhvr>
                                        <p:cTn id="1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3e8992b5-5db5-46cc-947c-ea2e40ebc0c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xmlns="" id="{D70A1D46-366B-4633-AB45-5D231F3DFDF3}"/>
              </a:ext>
            </a:extLst>
          </p:cNvPr>
          <p:cNvGrpSpPr>
            <a:grpSpLocks noChangeAspect="1"/>
          </p:cNvGrpSpPr>
          <p:nvPr>
            <p:custDataLst>
              <p:tags r:id="rId1"/>
            </p:custDataLst>
          </p:nvPr>
        </p:nvGrpSpPr>
        <p:grpSpPr>
          <a:xfrm>
            <a:off x="629660" y="1157942"/>
            <a:ext cx="6944647" cy="2788588"/>
            <a:chOff x="669925" y="1395504"/>
            <a:chExt cx="9259530" cy="3718118"/>
          </a:xfrm>
        </p:grpSpPr>
        <p:cxnSp>
          <p:nvCxnSpPr>
            <p:cNvPr id="12" name="直接连接符 11">
              <a:extLst>
                <a:ext uri="{FF2B5EF4-FFF2-40B4-BE49-F238E27FC236}">
                  <a16:creationId xmlns:a16="http://schemas.microsoft.com/office/drawing/2014/main" xmlns="" id="{349CFD97-BCF1-4826-80C2-CA3905C06C69}"/>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CF6E0AF0-CBEF-4723-824E-BFA66DEE5AEA}"/>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íṥḷíḑé">
              <a:extLst>
                <a:ext uri="{FF2B5EF4-FFF2-40B4-BE49-F238E27FC236}">
                  <a16:creationId xmlns:a16="http://schemas.microsoft.com/office/drawing/2014/main" xmlns="" id="{F552444A-EDC5-4A20-857A-405879A6099C}"/>
                </a:ext>
              </a:extLst>
            </p:cNvPr>
            <p:cNvSpPr txBox="1"/>
            <p:nvPr/>
          </p:nvSpPr>
          <p:spPr>
            <a:xfrm>
              <a:off x="5610256" y="1424280"/>
              <a:ext cx="46679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01</a:t>
              </a:r>
            </a:p>
          </p:txBody>
        </p:sp>
        <p:cxnSp>
          <p:nvCxnSpPr>
            <p:cNvPr id="15" name="直接连接符 14">
              <a:extLst>
                <a:ext uri="{FF2B5EF4-FFF2-40B4-BE49-F238E27FC236}">
                  <a16:creationId xmlns:a16="http://schemas.microsoft.com/office/drawing/2014/main" xmlns="" id="{B3BD0D98-4FC3-4C3C-90D2-BF420F16834A}"/>
                </a:ext>
              </a:extLst>
            </p:cNvPr>
            <p:cNvCxnSpPr/>
            <p:nvPr/>
          </p:nvCxnSpPr>
          <p:spPr>
            <a:xfrm>
              <a:off x="6208722" y="1395504"/>
              <a:ext cx="0" cy="51921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îsľïḑê">
              <a:extLst>
                <a:ext uri="{FF2B5EF4-FFF2-40B4-BE49-F238E27FC236}">
                  <a16:creationId xmlns:a16="http://schemas.microsoft.com/office/drawing/2014/main" xmlns="" id="{4D5C24C6-4DD0-4193-AD42-019C1134797B}"/>
                </a:ext>
              </a:extLst>
            </p:cNvPr>
            <p:cNvSpPr txBox="1"/>
            <p:nvPr/>
          </p:nvSpPr>
          <p:spPr bwMode="auto">
            <a:xfrm>
              <a:off x="6305744" y="1512448"/>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Git</a:t>
              </a:r>
              <a:r>
                <a:rPr lang="zh-CN" altLang="en-US" sz="1600" b="1" dirty="0" smtClean="0">
                  <a:solidFill>
                    <a:srgbClr val="00B0F0"/>
                  </a:solidFill>
                </a:rPr>
                <a:t>与</a:t>
              </a:r>
              <a:r>
                <a:rPr lang="en-US" altLang="zh-CN" sz="1600" b="1" dirty="0" err="1" smtClean="0">
                  <a:solidFill>
                    <a:srgbClr val="00B0F0"/>
                  </a:solidFill>
                </a:rPr>
                <a:t>Svn</a:t>
              </a:r>
              <a:r>
                <a:rPr lang="zh-CN" altLang="en-US" sz="1600" b="1" dirty="0" smtClean="0">
                  <a:solidFill>
                    <a:srgbClr val="00B0F0"/>
                  </a:solidFill>
                </a:rPr>
                <a:t>的区别</a:t>
              </a:r>
              <a:endParaRPr lang="en-US" altLang="zh-CN" sz="1600" b="1" dirty="0">
                <a:solidFill>
                  <a:srgbClr val="00B0F0"/>
                </a:solidFill>
              </a:endParaRPr>
            </a:p>
          </p:txBody>
        </p:sp>
        <p:sp>
          <p:nvSpPr>
            <p:cNvPr id="18" name="îṧ1ïḋê">
              <a:extLst>
                <a:ext uri="{FF2B5EF4-FFF2-40B4-BE49-F238E27FC236}">
                  <a16:creationId xmlns:a16="http://schemas.microsoft.com/office/drawing/2014/main" xmlns="" id="{624C9859-4E7F-4B59-B0EE-934E58B4224A}"/>
                </a:ext>
              </a:extLst>
            </p:cNvPr>
            <p:cNvSpPr txBox="1"/>
            <p:nvPr/>
          </p:nvSpPr>
          <p:spPr>
            <a:xfrm>
              <a:off x="5610256" y="2224005"/>
              <a:ext cx="50366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02</a:t>
              </a:r>
            </a:p>
          </p:txBody>
        </p:sp>
        <p:cxnSp>
          <p:nvCxnSpPr>
            <p:cNvPr id="19" name="直接连接符 18">
              <a:extLst>
                <a:ext uri="{FF2B5EF4-FFF2-40B4-BE49-F238E27FC236}">
                  <a16:creationId xmlns:a16="http://schemas.microsoft.com/office/drawing/2014/main" xmlns="" id="{DBDBE8A0-4F97-4B64-95F2-021AE7CE42C5}"/>
                </a:ext>
              </a:extLst>
            </p:cNvPr>
            <p:cNvCxnSpPr/>
            <p:nvPr/>
          </p:nvCxnSpPr>
          <p:spPr>
            <a:xfrm>
              <a:off x="6227156" y="2195230"/>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isľîḋé">
              <a:extLst>
                <a:ext uri="{FF2B5EF4-FFF2-40B4-BE49-F238E27FC236}">
                  <a16:creationId xmlns:a16="http://schemas.microsoft.com/office/drawing/2014/main" xmlns="" id="{B45B2044-2217-478A-855B-C38E206AE75F}"/>
                </a:ext>
              </a:extLst>
            </p:cNvPr>
            <p:cNvSpPr txBox="1"/>
            <p:nvPr/>
          </p:nvSpPr>
          <p:spPr>
            <a:xfrm>
              <a:off x="5610256" y="3023731"/>
              <a:ext cx="513282" cy="461665"/>
            </a:xfrm>
            <a:prstGeom prst="rect">
              <a:avLst/>
            </a:prstGeom>
            <a:noFill/>
          </p:spPr>
          <p:txBody>
            <a:bodyPr wrap="none" anchor="ctr">
              <a:noAutofit/>
            </a:bodyPr>
            <a:lstStyle/>
            <a:p>
              <a:pPr algn="ctr"/>
              <a:r>
                <a:rPr lang="en-US" altLang="zh-CN" sz="2400" dirty="0">
                  <a:solidFill>
                    <a:srgbClr val="FF0000"/>
                  </a:solidFill>
                  <a:latin typeface="Impact" panose="020B0806030902050204" pitchFamily="34" charset="0"/>
                </a:rPr>
                <a:t>03</a:t>
              </a:r>
            </a:p>
          </p:txBody>
        </p:sp>
        <p:cxnSp>
          <p:nvCxnSpPr>
            <p:cNvPr id="23" name="直接连接符 22">
              <a:extLst>
                <a:ext uri="{FF2B5EF4-FFF2-40B4-BE49-F238E27FC236}">
                  <a16:creationId xmlns:a16="http://schemas.microsoft.com/office/drawing/2014/main" xmlns="" id="{7428D901-8203-474F-826F-DCB9C3FB48DC}"/>
                </a:ext>
              </a:extLst>
            </p:cNvPr>
            <p:cNvCxnSpPr/>
            <p:nvPr/>
          </p:nvCxnSpPr>
          <p:spPr>
            <a:xfrm>
              <a:off x="6231966" y="2994956"/>
              <a:ext cx="0" cy="519214"/>
            </a:xfrm>
            <a:prstGeom prst="line">
              <a:avLst/>
            </a:prstGeom>
            <a:ln w="2857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ísḻiḍe">
              <a:extLst>
                <a:ext uri="{FF2B5EF4-FFF2-40B4-BE49-F238E27FC236}">
                  <a16:creationId xmlns:a16="http://schemas.microsoft.com/office/drawing/2014/main" xmlns="" id="{4D5C24C6-4DD0-4193-AD42-019C1134797B}"/>
                </a:ext>
              </a:extLst>
            </p:cNvPr>
            <p:cNvSpPr txBox="1"/>
            <p:nvPr/>
          </p:nvSpPr>
          <p:spPr bwMode="auto">
            <a:xfrm>
              <a:off x="6318387" y="3122495"/>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FF0000"/>
                  </a:solidFill>
                </a:rPr>
                <a:t>SourceTree</a:t>
              </a:r>
              <a:r>
                <a:rPr lang="zh-CN" altLang="en-US" sz="1600" b="1" dirty="0" smtClean="0">
                  <a:solidFill>
                    <a:srgbClr val="FF0000"/>
                  </a:solidFill>
                </a:rPr>
                <a:t>的安装配置</a:t>
              </a:r>
              <a:endParaRPr lang="en-US" altLang="zh-CN" sz="1600" b="1" dirty="0">
                <a:solidFill>
                  <a:srgbClr val="FF0000"/>
                </a:solidFill>
              </a:endParaRPr>
            </a:p>
          </p:txBody>
        </p:sp>
        <p:sp>
          <p:nvSpPr>
            <p:cNvPr id="26" name="îṡlïḓé">
              <a:extLst>
                <a:ext uri="{FF2B5EF4-FFF2-40B4-BE49-F238E27FC236}">
                  <a16:creationId xmlns:a16="http://schemas.microsoft.com/office/drawing/2014/main" xmlns="" id="{DCEFA1BD-C729-4157-8A73-9505C95A878D}"/>
                </a:ext>
              </a:extLst>
            </p:cNvPr>
            <p:cNvSpPr txBox="1"/>
            <p:nvPr/>
          </p:nvSpPr>
          <p:spPr>
            <a:xfrm>
              <a:off x="5610256" y="3823457"/>
              <a:ext cx="50366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04</a:t>
              </a:r>
            </a:p>
          </p:txBody>
        </p:sp>
        <p:cxnSp>
          <p:nvCxnSpPr>
            <p:cNvPr id="27" name="直接连接符 26">
              <a:extLst>
                <a:ext uri="{FF2B5EF4-FFF2-40B4-BE49-F238E27FC236}">
                  <a16:creationId xmlns:a16="http://schemas.microsoft.com/office/drawing/2014/main" xmlns="" id="{329FAC10-4A5C-4013-96C0-0A4C299C5BE1}"/>
                </a:ext>
              </a:extLst>
            </p:cNvPr>
            <p:cNvCxnSpPr/>
            <p:nvPr/>
          </p:nvCxnSpPr>
          <p:spPr>
            <a:xfrm>
              <a:off x="6227156" y="3794682"/>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îṩľîḓè">
              <a:extLst>
                <a:ext uri="{FF2B5EF4-FFF2-40B4-BE49-F238E27FC236}">
                  <a16:creationId xmlns:a16="http://schemas.microsoft.com/office/drawing/2014/main" xmlns="" id="{4D5C24C6-4DD0-4193-AD42-019C1134797B}"/>
                </a:ext>
              </a:extLst>
            </p:cNvPr>
            <p:cNvSpPr txBox="1"/>
            <p:nvPr/>
          </p:nvSpPr>
          <p:spPr bwMode="auto">
            <a:xfrm>
              <a:off x="6313577" y="3911619"/>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SourceTree</a:t>
              </a:r>
              <a:r>
                <a:rPr lang="zh-CN" altLang="en-US" sz="1600" b="1" dirty="0" smtClean="0">
                  <a:solidFill>
                    <a:srgbClr val="00B0F0"/>
                  </a:solidFill>
                </a:rPr>
                <a:t>的使用</a:t>
              </a:r>
              <a:endParaRPr lang="en-US" altLang="zh-CN" sz="1600" b="1" dirty="0">
                <a:solidFill>
                  <a:srgbClr val="00B0F0"/>
                </a:solidFill>
              </a:endParaRPr>
            </a:p>
          </p:txBody>
        </p:sp>
        <p:sp>
          <p:nvSpPr>
            <p:cNvPr id="30" name="î$ļíḍê">
              <a:extLst>
                <a:ext uri="{FF2B5EF4-FFF2-40B4-BE49-F238E27FC236}">
                  <a16:creationId xmlns:a16="http://schemas.microsoft.com/office/drawing/2014/main" xmlns="" id="{8F29EE60-FFEF-4141-8E86-7625E00A745F}"/>
                </a:ext>
              </a:extLst>
            </p:cNvPr>
            <p:cNvSpPr txBox="1"/>
            <p:nvPr/>
          </p:nvSpPr>
          <p:spPr>
            <a:xfrm>
              <a:off x="5610256" y="4623183"/>
              <a:ext cx="514885"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05</a:t>
              </a:r>
            </a:p>
          </p:txBody>
        </p:sp>
        <p:cxnSp>
          <p:nvCxnSpPr>
            <p:cNvPr id="31" name="直接连接符 30">
              <a:extLst>
                <a:ext uri="{FF2B5EF4-FFF2-40B4-BE49-F238E27FC236}">
                  <a16:creationId xmlns:a16="http://schemas.microsoft.com/office/drawing/2014/main" xmlns="" id="{7679B3D5-89EB-4659-893B-A1B0E9506040}"/>
                </a:ext>
              </a:extLst>
            </p:cNvPr>
            <p:cNvCxnSpPr/>
            <p:nvPr/>
          </p:nvCxnSpPr>
          <p:spPr>
            <a:xfrm>
              <a:off x="6232767" y="4594408"/>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iśľîḍè">
              <a:extLst>
                <a:ext uri="{FF2B5EF4-FFF2-40B4-BE49-F238E27FC236}">
                  <a16:creationId xmlns:a16="http://schemas.microsoft.com/office/drawing/2014/main" xmlns="" id="{4D5C24C6-4DD0-4193-AD42-019C1134797B}"/>
                </a:ext>
              </a:extLst>
            </p:cNvPr>
            <p:cNvSpPr txBox="1"/>
            <p:nvPr/>
          </p:nvSpPr>
          <p:spPr bwMode="auto">
            <a:xfrm>
              <a:off x="6319188" y="4721946"/>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600" b="1" dirty="0" err="1" smtClean="0">
                  <a:solidFill>
                    <a:srgbClr val="00B0F0"/>
                  </a:solidFill>
                </a:rPr>
                <a:t>Git</a:t>
              </a:r>
              <a:r>
                <a:rPr lang="zh-CN" altLang="en-US" sz="1600" b="1" dirty="0" smtClean="0">
                  <a:solidFill>
                    <a:srgbClr val="00B0F0"/>
                  </a:solidFill>
                </a:rPr>
                <a:t>与</a:t>
              </a:r>
              <a:r>
                <a:rPr lang="en-US" altLang="zh-CN" sz="1600" b="1" dirty="0" err="1" smtClean="0">
                  <a:solidFill>
                    <a:srgbClr val="00B0F0"/>
                  </a:solidFill>
                </a:rPr>
                <a:t>Svn</a:t>
              </a:r>
              <a:r>
                <a:rPr lang="zh-CN" altLang="en-US" sz="1600" b="1" dirty="0" smtClean="0">
                  <a:solidFill>
                    <a:srgbClr val="00B0F0"/>
                  </a:solidFill>
                </a:rPr>
                <a:t>命令对比</a:t>
              </a:r>
              <a:endParaRPr lang="en-US" altLang="zh-CN" sz="1600" b="1" dirty="0">
                <a:solidFill>
                  <a:srgbClr val="00B0F0"/>
                </a:solidFill>
              </a:endParaRPr>
            </a:p>
          </p:txBody>
        </p:sp>
      </p:grpSp>
      <p:pic>
        <p:nvPicPr>
          <p:cNvPr id="1026" name="Picture 2" descr="C:\Users\Administrator\Desktop\git.jpg"/>
          <p:cNvPicPr>
            <a:picLocks noChangeAspect="1" noChangeArrowheads="1"/>
          </p:cNvPicPr>
          <p:nvPr/>
        </p:nvPicPr>
        <p:blipFill>
          <a:blip r:embed="rId3" cstate="print"/>
          <a:srcRect/>
          <a:stretch>
            <a:fillRect/>
          </a:stretch>
        </p:blipFill>
        <p:spPr bwMode="auto">
          <a:xfrm>
            <a:off x="710077" y="2580725"/>
            <a:ext cx="2776537" cy="1158875"/>
          </a:xfrm>
          <a:prstGeom prst="rect">
            <a:avLst/>
          </a:prstGeom>
          <a:noFill/>
        </p:spPr>
      </p:pic>
      <p:sp>
        <p:nvSpPr>
          <p:cNvPr id="39" name="îśḻídè">
            <a:extLst>
              <a:ext uri="{FF2B5EF4-FFF2-40B4-BE49-F238E27FC236}">
                <a16:creationId xmlns:a16="http://schemas.microsoft.com/office/drawing/2014/main" xmlns="" id="{4D5C24C6-4DD0-4193-AD42-019C1134797B}"/>
              </a:ext>
            </a:extLst>
          </p:cNvPr>
          <p:cNvSpPr txBox="1"/>
          <p:nvPr/>
        </p:nvSpPr>
        <p:spPr bwMode="auto">
          <a:xfrm>
            <a:off x="567976" y="174485"/>
            <a:ext cx="854405"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800" b="1" dirty="0" smtClean="0">
                <a:solidFill>
                  <a:srgbClr val="00B0F0"/>
                </a:solidFill>
              </a:rPr>
              <a:t>目录</a:t>
            </a:r>
            <a:endParaRPr lang="en-US" altLang="zh-CN" sz="2800" b="1" dirty="0">
              <a:solidFill>
                <a:srgbClr val="00B0F0"/>
              </a:solidFill>
            </a:endParaRPr>
          </a:p>
        </p:txBody>
      </p:sp>
      <p:sp>
        <p:nvSpPr>
          <p:cNvPr id="69" name="ísḻiḍe">
            <a:extLst>
              <a:ext uri="{FF2B5EF4-FFF2-40B4-BE49-F238E27FC236}">
                <a16:creationId xmlns:a16="http://schemas.microsoft.com/office/drawing/2014/main" xmlns="" id="{4D5C24C6-4DD0-4193-AD42-019C1134797B}"/>
              </a:ext>
            </a:extLst>
          </p:cNvPr>
          <p:cNvSpPr txBox="1"/>
          <p:nvPr/>
        </p:nvSpPr>
        <p:spPr bwMode="auto">
          <a:xfrm>
            <a:off x="4867332" y="1850215"/>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Git</a:t>
            </a:r>
            <a:r>
              <a:rPr lang="en-US" altLang="zh-CN" sz="1600" b="1" dirty="0" smtClean="0">
                <a:solidFill>
                  <a:srgbClr val="FF0000"/>
                </a:solidFill>
              </a:rPr>
              <a:t> </a:t>
            </a:r>
            <a:r>
              <a:rPr lang="en-US" altLang="zh-CN" sz="1600" b="1" dirty="0" smtClean="0">
                <a:solidFill>
                  <a:srgbClr val="00B0F0"/>
                </a:solidFill>
              </a:rPr>
              <a:t>Flow</a:t>
            </a:r>
            <a:endParaRPr lang="en-US" altLang="zh-CN" sz="1600" b="1" dirty="0">
              <a:solidFill>
                <a:srgbClr val="00B0F0"/>
              </a:solidFill>
            </a:endParaRPr>
          </a:p>
        </p:txBody>
      </p:sp>
    </p:spTree>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标题 1"/>
          <p:cNvSpPr txBox="1">
            <a:spLocks/>
          </p:cNvSpPr>
          <p:nvPr/>
        </p:nvSpPr>
        <p:spPr>
          <a:xfrm>
            <a:off x="461224" y="259816"/>
            <a:ext cx="7886700" cy="605306"/>
          </a:xfrm>
          <a:prstGeom prst="rect">
            <a:avLst/>
          </a:prstGeom>
        </p:spPr>
        <p:txBody>
          <a:bodyPr>
            <a:normAutofit/>
          </a:bodyPr>
          <a:lstStyle>
            <a:lvl1pPr algn="l" defTabSz="68552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smtClean="0">
                <a:latin typeface="+mn-ea"/>
                <a:ea typeface="+mn-ea"/>
              </a:rPr>
              <a:t>03 </a:t>
            </a:r>
            <a:r>
              <a:rPr lang="en-US" altLang="zh-CN" sz="2400" b="1" dirty="0" err="1" smtClean="0">
                <a:latin typeface="+mn-ea"/>
                <a:ea typeface="+mn-ea"/>
              </a:rPr>
              <a:t>SourceTree</a:t>
            </a:r>
            <a:r>
              <a:rPr lang="zh-CN" altLang="en-US" sz="2400" b="1" dirty="0" smtClean="0">
                <a:latin typeface="+mn-ea"/>
                <a:ea typeface="+mn-ea"/>
              </a:rPr>
              <a:t>的安装配置</a:t>
            </a:r>
            <a:r>
              <a:rPr lang="en-US" altLang="zh-CN" sz="2400" b="1" dirty="0" smtClean="0">
                <a:latin typeface="+mn-ea"/>
                <a:ea typeface="+mn-ea"/>
              </a:rPr>
              <a:t>——</a:t>
            </a:r>
            <a:r>
              <a:rPr lang="zh-CN" altLang="en-US" sz="2400" b="1" dirty="0" smtClean="0">
                <a:latin typeface="+mn-ea"/>
                <a:ea typeface="+mn-ea"/>
              </a:rPr>
              <a:t>免注册安装</a:t>
            </a:r>
            <a:r>
              <a:rPr lang="en-US" altLang="zh-CN" sz="2400" b="1" dirty="0" smtClean="0">
                <a:latin typeface="+mn-ea"/>
                <a:ea typeface="+mn-ea"/>
              </a:rPr>
              <a:t> </a:t>
            </a:r>
            <a:endParaRPr lang="zh-CN" altLang="en-US" sz="2400" b="1" dirty="0">
              <a:latin typeface="+mn-ea"/>
              <a:ea typeface="+mn-ea"/>
            </a:endParaRPr>
          </a:p>
        </p:txBody>
      </p:sp>
      <p:sp>
        <p:nvSpPr>
          <p:cNvPr id="8" name="矩形 7"/>
          <p:cNvSpPr/>
          <p:nvPr/>
        </p:nvSpPr>
        <p:spPr>
          <a:xfrm>
            <a:off x="5816583" y="5798248"/>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文本框 2"/>
          <p:cNvSpPr txBox="1">
            <a:spLocks noChangeArrowheads="1"/>
          </p:cNvSpPr>
          <p:nvPr/>
        </p:nvSpPr>
        <p:spPr bwMode="auto">
          <a:xfrm>
            <a:off x="818986" y="1622068"/>
            <a:ext cx="5287616" cy="29976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"$id":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"$type":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SourceTree.Api.Host.Identity.Model.IdentityAccount</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SourceTree.Api.Host.Identity</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"Authenticate":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HostInstance</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"$id": "2",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"$type":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SourceTree.Host.Atlassianaccount.AtlassianAccountInstance</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SourceTree.Host.AtlassianAccount</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"Host":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"$id": "3",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"$type":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SourceTree.Host.Atlassianaccount.AtlassianAccountHost</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SourceTree.Host.AtlassianAccount</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"Id":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atlassian</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account"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BaseUrl</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"https://id.atlassian.com/"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"Credentials":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"$id": "4",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"$type":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SourceTree.Model.BasicAuthCredentials</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SourceTree.Api.Account</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"Username":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"Email": null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r>
              <a:rPr kumimoji="0" lang="en-US" altLang="zh-CN" sz="800" b="0" i="0" u="none" strike="noStrike" cap="none" normalizeH="0" baseline="0" dirty="0" err="1" smtClean="0">
                <a:ln>
                  <a:noFill/>
                </a:ln>
                <a:solidFill>
                  <a:srgbClr val="4F4F4F"/>
                </a:solidFill>
                <a:effectLst/>
                <a:latin typeface="Arial" pitchFamily="34" charset="0"/>
                <a:ea typeface="宋体" pitchFamily="2" charset="-122"/>
                <a:cs typeface="宋体" pitchFamily="2" charset="-122"/>
              </a:rPr>
              <a:t>IsDefault</a:t>
            </a: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  }</a:t>
            </a:r>
          </a:p>
          <a:p>
            <a:pPr marL="0" marR="0" lvl="0" indent="0" algn="l" defTabSz="914400" rtl="0" eaLnBrk="1" fontAlgn="base" latinLnBrk="0" hangingPunct="1">
              <a:lnSpc>
                <a:spcPct val="100000"/>
              </a:lnSpc>
              <a:spcBef>
                <a:spcPct val="0"/>
              </a:spcBef>
              <a:spcAft>
                <a:spcPts val="1200"/>
              </a:spcAft>
              <a:buClrTx/>
              <a:buSzTx/>
              <a:buFontTx/>
              <a:buNone/>
              <a:tabLst/>
            </a:pPr>
            <a:r>
              <a:rPr kumimoji="0" lang="en-US" altLang="zh-CN" sz="800" b="0" i="0" u="none" strike="noStrike" cap="none" normalizeH="0" baseline="0" dirty="0" smtClean="0">
                <a:ln>
                  <a:noFill/>
                </a:ln>
                <a:solidFill>
                  <a:srgbClr val="4F4F4F"/>
                </a:solidFill>
                <a:effectLst/>
                <a:latin typeface="Arial" pitchFamily="34" charset="0"/>
                <a:ea typeface="宋体" pitchFamily="2" charset="-122"/>
                <a:cs typeface="宋体" pitchFamily="2" charset="-122"/>
              </a:rPr>
              <a:t>]</a:t>
            </a:r>
            <a:endParaRPr kumimoji="0" lang="zh-CN" altLang="zh-CN" sz="105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 name="矩形 28"/>
          <p:cNvSpPr/>
          <p:nvPr/>
        </p:nvSpPr>
        <p:spPr>
          <a:xfrm>
            <a:off x="528543" y="770466"/>
            <a:ext cx="6397905" cy="1292662"/>
          </a:xfrm>
          <a:prstGeom prst="rect">
            <a:avLst/>
          </a:prstGeom>
        </p:spPr>
        <p:txBody>
          <a:bodyPr wrap="none">
            <a:spAutoFit/>
          </a:bodyPr>
          <a:lstStyle/>
          <a:p>
            <a:pPr marL="285750" indent="-285750">
              <a:lnSpc>
                <a:spcPct val="150000"/>
              </a:lnSpc>
              <a:buFont typeface="Wingdings" pitchFamily="2" charset="2"/>
              <a:buChar char="l"/>
            </a:pPr>
            <a:r>
              <a:rPr lang="en-US" altLang="zh-CN" sz="1200" dirty="0" err="1" smtClean="0">
                <a:latin typeface="+mn-ea"/>
              </a:rPr>
              <a:t>SourceTree</a:t>
            </a:r>
            <a:r>
              <a:rPr lang="zh-CN" altLang="en-US" sz="1200" dirty="0" smtClean="0">
                <a:latin typeface="+mn-ea"/>
              </a:rPr>
              <a:t>下载路径：</a:t>
            </a:r>
            <a:r>
              <a:rPr lang="en-US" altLang="zh-CN" sz="1200" dirty="0" smtClean="0">
                <a:latin typeface="+mn-ea"/>
                <a:hlinkClick r:id="rId2"/>
              </a:rPr>
              <a:t>https://www.sourcetreeapp.com/</a:t>
            </a:r>
            <a:endParaRPr lang="en-US" altLang="zh-CN" sz="1200" dirty="0" smtClean="0">
              <a:latin typeface="+mn-ea"/>
            </a:endParaRPr>
          </a:p>
          <a:p>
            <a:pPr marL="285750" indent="-285750">
              <a:lnSpc>
                <a:spcPct val="150000"/>
              </a:lnSpc>
              <a:buFont typeface="Wingdings" pitchFamily="2" charset="2"/>
              <a:buChar char="l"/>
            </a:pPr>
            <a:r>
              <a:rPr lang="zh-CN" altLang="en-US" sz="1200" dirty="0" smtClean="0">
                <a:latin typeface="+mn-ea"/>
              </a:rPr>
              <a:t>免注册安装：在注册页面弹出后，地址栏输入</a:t>
            </a:r>
            <a:r>
              <a:rPr lang="en-US" altLang="zh-CN" sz="1200" dirty="0" smtClean="0">
                <a:latin typeface="+mn-ea"/>
              </a:rPr>
              <a:t> %</a:t>
            </a:r>
            <a:r>
              <a:rPr lang="en-US" altLang="zh-CN" sz="1200" dirty="0" err="1" smtClean="0">
                <a:latin typeface="+mn-ea"/>
              </a:rPr>
              <a:t>LocalAppData%\Atlassian\SourceTree</a:t>
            </a:r>
            <a:r>
              <a:rPr lang="en-US" altLang="zh-CN" sz="1200" dirty="0" smtClean="0">
                <a:latin typeface="+mn-ea"/>
              </a:rPr>
              <a:t>\</a:t>
            </a:r>
            <a:endParaRPr lang="zh-CN" altLang="zh-CN" sz="1200" dirty="0" smtClean="0">
              <a:latin typeface="+mn-ea"/>
            </a:endParaRPr>
          </a:p>
          <a:p>
            <a:pPr marL="285750" lvl="0" indent="-285750">
              <a:lnSpc>
                <a:spcPct val="150000"/>
              </a:lnSpc>
            </a:pPr>
            <a:r>
              <a:rPr lang="en-US" altLang="zh-CN" sz="1200" dirty="0" smtClean="0">
                <a:latin typeface="+mn-ea"/>
              </a:rPr>
              <a:t>	</a:t>
            </a:r>
            <a:r>
              <a:rPr lang="zh-CN" altLang="zh-CN" sz="1200" dirty="0" smtClean="0">
                <a:latin typeface="+mn-ea"/>
              </a:rPr>
              <a:t>创建一个</a:t>
            </a:r>
            <a:r>
              <a:rPr lang="zh-CN" altLang="en-US" sz="1200" dirty="0" smtClean="0">
                <a:latin typeface="+mn-ea"/>
              </a:rPr>
              <a:t>文件</a:t>
            </a:r>
            <a:r>
              <a:rPr lang="en-US" altLang="zh-CN" sz="1200" dirty="0" err="1" smtClean="0">
                <a:latin typeface="+mn-ea"/>
              </a:rPr>
              <a:t>accounts.json</a:t>
            </a:r>
            <a:r>
              <a:rPr lang="zh-CN" altLang="en-US" sz="1200" dirty="0" smtClean="0">
                <a:latin typeface="+mn-ea"/>
              </a:rPr>
              <a:t>，内容如下：</a:t>
            </a:r>
            <a:endParaRPr lang="zh-CN" altLang="zh-CN" sz="1200" dirty="0" smtClean="0">
              <a:latin typeface="+mn-ea"/>
            </a:endParaRPr>
          </a:p>
          <a:p>
            <a:pPr marL="285750" indent="-285750">
              <a:lnSpc>
                <a:spcPct val="150000"/>
              </a:lnSpc>
            </a:pP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065098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标题 1"/>
          <p:cNvSpPr txBox="1">
            <a:spLocks/>
          </p:cNvSpPr>
          <p:nvPr/>
        </p:nvSpPr>
        <p:spPr>
          <a:xfrm>
            <a:off x="461224" y="259816"/>
            <a:ext cx="7886700" cy="605306"/>
          </a:xfrm>
          <a:prstGeom prst="rect">
            <a:avLst/>
          </a:prstGeom>
        </p:spPr>
        <p:txBody>
          <a:bodyPr>
            <a:normAutofit/>
          </a:bodyPr>
          <a:lstStyle>
            <a:lvl1pPr algn="l" defTabSz="68552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smtClean="0">
                <a:latin typeface="+mn-ea"/>
                <a:ea typeface="+mn-ea"/>
              </a:rPr>
              <a:t>03 </a:t>
            </a:r>
            <a:r>
              <a:rPr lang="en-US" altLang="zh-CN" sz="2400" b="1" dirty="0" err="1" smtClean="0">
                <a:latin typeface="+mn-ea"/>
                <a:ea typeface="+mn-ea"/>
              </a:rPr>
              <a:t>SourceTree</a:t>
            </a:r>
            <a:r>
              <a:rPr lang="zh-CN" altLang="en-US" sz="2400" b="1" dirty="0" smtClean="0">
                <a:latin typeface="+mn-ea"/>
                <a:ea typeface="+mn-ea"/>
              </a:rPr>
              <a:t>的安装配置</a:t>
            </a:r>
            <a:r>
              <a:rPr lang="en-US" altLang="zh-CN" sz="2400" b="1" dirty="0" smtClean="0">
                <a:latin typeface="微软雅黑" pitchFamily="34" charset="-122"/>
                <a:ea typeface="微软雅黑" pitchFamily="34" charset="-122"/>
              </a:rPr>
              <a:t>——</a:t>
            </a:r>
            <a:r>
              <a:rPr lang="zh-CN" altLang="zh-CN" sz="2400" b="1" dirty="0" smtClean="0">
                <a:latin typeface="+mn-ea"/>
                <a:ea typeface="+mn-ea"/>
              </a:rPr>
              <a:t>配置</a:t>
            </a:r>
            <a:r>
              <a:rPr lang="en-US" altLang="zh-CN" sz="2400" b="1" dirty="0" smtClean="0">
                <a:latin typeface="+mn-ea"/>
                <a:ea typeface="+mn-ea"/>
              </a:rPr>
              <a:t>Beyond Compare 4</a:t>
            </a:r>
            <a:endParaRPr lang="zh-CN" altLang="en-US" sz="2400" b="1" dirty="0">
              <a:latin typeface="+mn-ea"/>
              <a:ea typeface="+mn-ea"/>
            </a:endParaRPr>
          </a:p>
        </p:txBody>
      </p:sp>
      <p:sp>
        <p:nvSpPr>
          <p:cNvPr id="8" name="矩形 7"/>
          <p:cNvSpPr/>
          <p:nvPr/>
        </p:nvSpPr>
        <p:spPr>
          <a:xfrm>
            <a:off x="5816583" y="5798248"/>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矩形 28"/>
          <p:cNvSpPr/>
          <p:nvPr/>
        </p:nvSpPr>
        <p:spPr>
          <a:xfrm>
            <a:off x="528543" y="770466"/>
            <a:ext cx="5126788" cy="1292662"/>
          </a:xfrm>
          <a:prstGeom prst="rect">
            <a:avLst/>
          </a:prstGeom>
        </p:spPr>
        <p:txBody>
          <a:bodyPr wrap="none">
            <a:spAutoFit/>
          </a:bodyPr>
          <a:lstStyle/>
          <a:p>
            <a:pPr marL="285750" indent="-285750">
              <a:lnSpc>
                <a:spcPct val="150000"/>
              </a:lnSpc>
              <a:buFont typeface="Wingdings" pitchFamily="2" charset="2"/>
              <a:buChar char="l"/>
            </a:pPr>
            <a:r>
              <a:rPr lang="en-US" altLang="zh-CN" sz="1200" dirty="0" smtClean="0"/>
              <a:t>Beyond Compare 4</a:t>
            </a:r>
            <a:r>
              <a:rPr lang="zh-CN" altLang="zh-CN" sz="1200" dirty="0" smtClean="0"/>
              <a:t>下载</a:t>
            </a:r>
            <a:r>
              <a:rPr lang="zh-CN" altLang="en-US" sz="1200" dirty="0" smtClean="0"/>
              <a:t>路径</a:t>
            </a:r>
            <a:r>
              <a:rPr lang="zh-CN" altLang="zh-CN" sz="1200" dirty="0" smtClean="0"/>
              <a:t>：</a:t>
            </a:r>
            <a:r>
              <a:rPr lang="en-US" altLang="zh-CN" sz="1200" u="sng" dirty="0" smtClean="0">
                <a:hlinkClick r:id="rId2"/>
              </a:rPr>
              <a:t>http://www.beyondcompare.cc/xiazai.html</a:t>
            </a:r>
            <a:endParaRPr lang="en-US" altLang="zh-CN" sz="1200" dirty="0" smtClean="0">
              <a:latin typeface="+mn-ea"/>
            </a:endParaRPr>
          </a:p>
          <a:p>
            <a:pPr marL="285750" indent="-285750">
              <a:lnSpc>
                <a:spcPct val="150000"/>
              </a:lnSpc>
              <a:buFont typeface="Wingdings" pitchFamily="2" charset="2"/>
              <a:buChar char="l"/>
            </a:pPr>
            <a:r>
              <a:rPr lang="en-US" altLang="zh-CN" sz="1200" dirty="0" err="1" smtClean="0">
                <a:latin typeface="+mn-ea"/>
              </a:rPr>
              <a:t>Sourcetree</a:t>
            </a:r>
            <a:r>
              <a:rPr lang="zh-CN" altLang="zh-CN" sz="1200" dirty="0" smtClean="0">
                <a:latin typeface="+mn-ea"/>
              </a:rPr>
              <a:t>中配置</a:t>
            </a:r>
            <a:r>
              <a:rPr lang="en-US" altLang="zh-CN" sz="1200" dirty="0" smtClean="0">
                <a:latin typeface="+mn-ea"/>
              </a:rPr>
              <a:t>Beyond Compare 4</a:t>
            </a:r>
            <a:endParaRPr lang="zh-CN" altLang="zh-CN" sz="1200" dirty="0" smtClean="0">
              <a:latin typeface="+mn-ea"/>
            </a:endParaRPr>
          </a:p>
          <a:p>
            <a:pPr marL="285750" lvl="0" indent="-285750">
              <a:lnSpc>
                <a:spcPct val="150000"/>
              </a:lnSpc>
            </a:pPr>
            <a:endParaRPr lang="zh-CN" altLang="zh-CN" sz="1200" dirty="0" smtClean="0">
              <a:latin typeface="+mn-ea"/>
            </a:endParaRPr>
          </a:p>
          <a:p>
            <a:pPr marL="285750" indent="-285750">
              <a:lnSpc>
                <a:spcPct val="150000"/>
              </a:lnSpc>
            </a:pPr>
            <a:endParaRPr lang="en-US" altLang="zh-CN" sz="1600" dirty="0" smtClean="0">
              <a:latin typeface="微软雅黑" pitchFamily="34" charset="-122"/>
              <a:ea typeface="微软雅黑" pitchFamily="34" charset="-122"/>
            </a:endParaRPr>
          </a:p>
        </p:txBody>
      </p:sp>
      <p:pic>
        <p:nvPicPr>
          <p:cNvPr id="7" name="图片 6" descr="C:\Users\wuzz\Desktop\1\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2595" y="1335820"/>
            <a:ext cx="4823764" cy="692148"/>
          </a:xfrm>
          <a:prstGeom prst="rect">
            <a:avLst/>
          </a:prstGeom>
          <a:noFill/>
          <a:ln>
            <a:noFill/>
          </a:ln>
        </p:spPr>
      </p:pic>
      <p:pic>
        <p:nvPicPr>
          <p:cNvPr id="9" name="图片 8" descr="C:\Users\wuzz\Desktop\1\2.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281" y="2091193"/>
            <a:ext cx="3951798" cy="3052307"/>
          </a:xfrm>
          <a:prstGeom prst="rect">
            <a:avLst/>
          </a:prstGeom>
          <a:noFill/>
          <a:ln>
            <a:noFill/>
          </a:ln>
        </p:spPr>
      </p:pic>
    </p:spTree>
    <p:extLst>
      <p:ext uri="{BB962C8B-B14F-4D97-AF65-F5344CB8AC3E}">
        <p14:creationId xmlns:p14="http://schemas.microsoft.com/office/powerpoint/2010/main" val="2065098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3e8992b5-5db5-46cc-947c-ea2e40ebc0c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xmlns="" id="{D70A1D46-366B-4633-AB45-5D231F3DFDF3}"/>
              </a:ext>
            </a:extLst>
          </p:cNvPr>
          <p:cNvGrpSpPr>
            <a:grpSpLocks noChangeAspect="1"/>
          </p:cNvGrpSpPr>
          <p:nvPr>
            <p:custDataLst>
              <p:tags r:id="rId1"/>
            </p:custDataLst>
          </p:nvPr>
        </p:nvGrpSpPr>
        <p:grpSpPr>
          <a:xfrm>
            <a:off x="629660" y="1157942"/>
            <a:ext cx="6944647" cy="2788588"/>
            <a:chOff x="669925" y="1395504"/>
            <a:chExt cx="9259530" cy="3718118"/>
          </a:xfrm>
        </p:grpSpPr>
        <p:cxnSp>
          <p:nvCxnSpPr>
            <p:cNvPr id="12" name="直接连接符 11">
              <a:extLst>
                <a:ext uri="{FF2B5EF4-FFF2-40B4-BE49-F238E27FC236}">
                  <a16:creationId xmlns:a16="http://schemas.microsoft.com/office/drawing/2014/main" xmlns="" id="{349CFD97-BCF1-4826-80C2-CA3905C06C69}"/>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CF6E0AF0-CBEF-4723-824E-BFA66DEE5AEA}"/>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íṥḷíḑé">
              <a:extLst>
                <a:ext uri="{FF2B5EF4-FFF2-40B4-BE49-F238E27FC236}">
                  <a16:creationId xmlns:a16="http://schemas.microsoft.com/office/drawing/2014/main" xmlns="" id="{F552444A-EDC5-4A20-857A-405879A6099C}"/>
                </a:ext>
              </a:extLst>
            </p:cNvPr>
            <p:cNvSpPr txBox="1"/>
            <p:nvPr/>
          </p:nvSpPr>
          <p:spPr>
            <a:xfrm>
              <a:off x="5610256" y="1424280"/>
              <a:ext cx="46679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01</a:t>
              </a:r>
            </a:p>
          </p:txBody>
        </p:sp>
        <p:cxnSp>
          <p:nvCxnSpPr>
            <p:cNvPr id="15" name="直接连接符 14">
              <a:extLst>
                <a:ext uri="{FF2B5EF4-FFF2-40B4-BE49-F238E27FC236}">
                  <a16:creationId xmlns:a16="http://schemas.microsoft.com/office/drawing/2014/main" xmlns="" id="{B3BD0D98-4FC3-4C3C-90D2-BF420F16834A}"/>
                </a:ext>
              </a:extLst>
            </p:cNvPr>
            <p:cNvCxnSpPr/>
            <p:nvPr/>
          </p:nvCxnSpPr>
          <p:spPr>
            <a:xfrm>
              <a:off x="6208722" y="1395504"/>
              <a:ext cx="0" cy="51921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îsľïḑê">
              <a:extLst>
                <a:ext uri="{FF2B5EF4-FFF2-40B4-BE49-F238E27FC236}">
                  <a16:creationId xmlns:a16="http://schemas.microsoft.com/office/drawing/2014/main" xmlns="" id="{4D5C24C6-4DD0-4193-AD42-019C1134797B}"/>
                </a:ext>
              </a:extLst>
            </p:cNvPr>
            <p:cNvSpPr txBox="1"/>
            <p:nvPr/>
          </p:nvSpPr>
          <p:spPr bwMode="auto">
            <a:xfrm>
              <a:off x="6305744" y="1512448"/>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Git</a:t>
              </a:r>
              <a:r>
                <a:rPr lang="zh-CN" altLang="en-US" sz="1600" b="1" dirty="0" smtClean="0">
                  <a:solidFill>
                    <a:srgbClr val="00B0F0"/>
                  </a:solidFill>
                </a:rPr>
                <a:t>与</a:t>
              </a:r>
              <a:r>
                <a:rPr lang="en-US" altLang="zh-CN" sz="1600" b="1" dirty="0" err="1" smtClean="0">
                  <a:solidFill>
                    <a:srgbClr val="00B0F0"/>
                  </a:solidFill>
                </a:rPr>
                <a:t>Svn</a:t>
              </a:r>
              <a:r>
                <a:rPr lang="zh-CN" altLang="en-US" sz="1600" b="1" dirty="0" smtClean="0">
                  <a:solidFill>
                    <a:srgbClr val="00B0F0"/>
                  </a:solidFill>
                </a:rPr>
                <a:t>的区别</a:t>
              </a:r>
              <a:endParaRPr lang="en-US" altLang="zh-CN" sz="1600" b="1" dirty="0">
                <a:solidFill>
                  <a:srgbClr val="00B0F0"/>
                </a:solidFill>
              </a:endParaRPr>
            </a:p>
          </p:txBody>
        </p:sp>
        <p:sp>
          <p:nvSpPr>
            <p:cNvPr id="18" name="îṧ1ïḋê">
              <a:extLst>
                <a:ext uri="{FF2B5EF4-FFF2-40B4-BE49-F238E27FC236}">
                  <a16:creationId xmlns:a16="http://schemas.microsoft.com/office/drawing/2014/main" xmlns="" id="{624C9859-4E7F-4B59-B0EE-934E58B4224A}"/>
                </a:ext>
              </a:extLst>
            </p:cNvPr>
            <p:cNvSpPr txBox="1"/>
            <p:nvPr/>
          </p:nvSpPr>
          <p:spPr>
            <a:xfrm>
              <a:off x="5610256" y="2224005"/>
              <a:ext cx="503663"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02</a:t>
              </a:r>
            </a:p>
          </p:txBody>
        </p:sp>
        <p:cxnSp>
          <p:nvCxnSpPr>
            <p:cNvPr id="19" name="直接连接符 18">
              <a:extLst>
                <a:ext uri="{FF2B5EF4-FFF2-40B4-BE49-F238E27FC236}">
                  <a16:creationId xmlns:a16="http://schemas.microsoft.com/office/drawing/2014/main" xmlns="" id="{DBDBE8A0-4F97-4B64-95F2-021AE7CE42C5}"/>
                </a:ext>
              </a:extLst>
            </p:cNvPr>
            <p:cNvCxnSpPr/>
            <p:nvPr/>
          </p:nvCxnSpPr>
          <p:spPr>
            <a:xfrm>
              <a:off x="6227156" y="2195230"/>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isľîḋé">
              <a:extLst>
                <a:ext uri="{FF2B5EF4-FFF2-40B4-BE49-F238E27FC236}">
                  <a16:creationId xmlns:a16="http://schemas.microsoft.com/office/drawing/2014/main" xmlns="" id="{B45B2044-2217-478A-855B-C38E206AE75F}"/>
                </a:ext>
              </a:extLst>
            </p:cNvPr>
            <p:cNvSpPr txBox="1"/>
            <p:nvPr/>
          </p:nvSpPr>
          <p:spPr>
            <a:xfrm>
              <a:off x="5610256" y="3023731"/>
              <a:ext cx="513282"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03</a:t>
              </a:r>
            </a:p>
          </p:txBody>
        </p:sp>
        <p:cxnSp>
          <p:nvCxnSpPr>
            <p:cNvPr id="23" name="直接连接符 22">
              <a:extLst>
                <a:ext uri="{FF2B5EF4-FFF2-40B4-BE49-F238E27FC236}">
                  <a16:creationId xmlns:a16="http://schemas.microsoft.com/office/drawing/2014/main" xmlns="" id="{7428D901-8203-474F-826F-DCB9C3FB48DC}"/>
                </a:ext>
              </a:extLst>
            </p:cNvPr>
            <p:cNvCxnSpPr/>
            <p:nvPr/>
          </p:nvCxnSpPr>
          <p:spPr>
            <a:xfrm>
              <a:off x="6231966" y="2994956"/>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ísḻiḍe">
              <a:extLst>
                <a:ext uri="{FF2B5EF4-FFF2-40B4-BE49-F238E27FC236}">
                  <a16:creationId xmlns:a16="http://schemas.microsoft.com/office/drawing/2014/main" xmlns="" id="{4D5C24C6-4DD0-4193-AD42-019C1134797B}"/>
                </a:ext>
              </a:extLst>
            </p:cNvPr>
            <p:cNvSpPr txBox="1"/>
            <p:nvPr/>
          </p:nvSpPr>
          <p:spPr bwMode="auto">
            <a:xfrm>
              <a:off x="6318387" y="3122495"/>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SourceTree</a:t>
              </a:r>
              <a:r>
                <a:rPr lang="zh-CN" altLang="en-US" sz="1600" b="1" dirty="0" smtClean="0">
                  <a:solidFill>
                    <a:srgbClr val="00B0F0"/>
                  </a:solidFill>
                </a:rPr>
                <a:t>的安装配置</a:t>
              </a:r>
              <a:endParaRPr lang="en-US" altLang="zh-CN" sz="1600" b="1" dirty="0">
                <a:solidFill>
                  <a:srgbClr val="00B0F0"/>
                </a:solidFill>
              </a:endParaRPr>
            </a:p>
          </p:txBody>
        </p:sp>
        <p:sp>
          <p:nvSpPr>
            <p:cNvPr id="26" name="îṡlïḓé">
              <a:extLst>
                <a:ext uri="{FF2B5EF4-FFF2-40B4-BE49-F238E27FC236}">
                  <a16:creationId xmlns:a16="http://schemas.microsoft.com/office/drawing/2014/main" xmlns="" id="{DCEFA1BD-C729-4157-8A73-9505C95A878D}"/>
                </a:ext>
              </a:extLst>
            </p:cNvPr>
            <p:cNvSpPr txBox="1"/>
            <p:nvPr/>
          </p:nvSpPr>
          <p:spPr>
            <a:xfrm>
              <a:off x="5610256" y="3823457"/>
              <a:ext cx="503663" cy="461665"/>
            </a:xfrm>
            <a:prstGeom prst="rect">
              <a:avLst/>
            </a:prstGeom>
            <a:noFill/>
          </p:spPr>
          <p:txBody>
            <a:bodyPr wrap="none" anchor="ctr">
              <a:noAutofit/>
            </a:bodyPr>
            <a:lstStyle/>
            <a:p>
              <a:pPr algn="ctr"/>
              <a:r>
                <a:rPr lang="en-US" altLang="zh-CN" sz="2400" dirty="0">
                  <a:solidFill>
                    <a:srgbClr val="FF0000"/>
                  </a:solidFill>
                  <a:latin typeface="Impact" panose="020B0806030902050204" pitchFamily="34" charset="0"/>
                </a:rPr>
                <a:t>04</a:t>
              </a:r>
            </a:p>
          </p:txBody>
        </p:sp>
        <p:cxnSp>
          <p:nvCxnSpPr>
            <p:cNvPr id="27" name="直接连接符 26">
              <a:extLst>
                <a:ext uri="{FF2B5EF4-FFF2-40B4-BE49-F238E27FC236}">
                  <a16:creationId xmlns:a16="http://schemas.microsoft.com/office/drawing/2014/main" xmlns="" id="{329FAC10-4A5C-4013-96C0-0A4C299C5BE1}"/>
                </a:ext>
              </a:extLst>
            </p:cNvPr>
            <p:cNvCxnSpPr/>
            <p:nvPr/>
          </p:nvCxnSpPr>
          <p:spPr>
            <a:xfrm>
              <a:off x="6227156" y="3794682"/>
              <a:ext cx="0" cy="519214"/>
            </a:xfrm>
            <a:prstGeom prst="line">
              <a:avLst/>
            </a:prstGeom>
            <a:ln w="2857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îṩľîḓè">
              <a:extLst>
                <a:ext uri="{FF2B5EF4-FFF2-40B4-BE49-F238E27FC236}">
                  <a16:creationId xmlns:a16="http://schemas.microsoft.com/office/drawing/2014/main" xmlns="" id="{4D5C24C6-4DD0-4193-AD42-019C1134797B}"/>
                </a:ext>
              </a:extLst>
            </p:cNvPr>
            <p:cNvSpPr txBox="1"/>
            <p:nvPr/>
          </p:nvSpPr>
          <p:spPr bwMode="auto">
            <a:xfrm>
              <a:off x="6313577" y="3911619"/>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FF0000"/>
                  </a:solidFill>
                </a:rPr>
                <a:t>SourceTree</a:t>
              </a:r>
              <a:r>
                <a:rPr lang="zh-CN" altLang="en-US" sz="1600" b="1" dirty="0" smtClean="0">
                  <a:solidFill>
                    <a:srgbClr val="FF0000"/>
                  </a:solidFill>
                </a:rPr>
                <a:t>的使用</a:t>
              </a:r>
              <a:endParaRPr lang="en-US" altLang="zh-CN" sz="1600" b="1" dirty="0">
                <a:solidFill>
                  <a:srgbClr val="FF0000"/>
                </a:solidFill>
              </a:endParaRPr>
            </a:p>
          </p:txBody>
        </p:sp>
        <p:sp>
          <p:nvSpPr>
            <p:cNvPr id="30" name="î$ļíḍê">
              <a:extLst>
                <a:ext uri="{FF2B5EF4-FFF2-40B4-BE49-F238E27FC236}">
                  <a16:creationId xmlns:a16="http://schemas.microsoft.com/office/drawing/2014/main" xmlns="" id="{8F29EE60-FFEF-4141-8E86-7625E00A745F}"/>
                </a:ext>
              </a:extLst>
            </p:cNvPr>
            <p:cNvSpPr txBox="1"/>
            <p:nvPr/>
          </p:nvSpPr>
          <p:spPr>
            <a:xfrm>
              <a:off x="5610256" y="4623183"/>
              <a:ext cx="514885" cy="461665"/>
            </a:xfrm>
            <a:prstGeom prst="rect">
              <a:avLst/>
            </a:prstGeom>
            <a:noFill/>
          </p:spPr>
          <p:txBody>
            <a:bodyPr wrap="none" anchor="ctr">
              <a:noAutofit/>
            </a:bodyPr>
            <a:lstStyle/>
            <a:p>
              <a:pPr algn="ctr"/>
              <a:r>
                <a:rPr lang="en-US" altLang="zh-CN" sz="2400" dirty="0">
                  <a:solidFill>
                    <a:srgbClr val="00B0F0"/>
                  </a:solidFill>
                  <a:latin typeface="Impact" panose="020B0806030902050204" pitchFamily="34" charset="0"/>
                </a:rPr>
                <a:t>05</a:t>
              </a:r>
            </a:p>
          </p:txBody>
        </p:sp>
        <p:cxnSp>
          <p:nvCxnSpPr>
            <p:cNvPr id="31" name="直接连接符 30">
              <a:extLst>
                <a:ext uri="{FF2B5EF4-FFF2-40B4-BE49-F238E27FC236}">
                  <a16:creationId xmlns:a16="http://schemas.microsoft.com/office/drawing/2014/main" xmlns="" id="{7679B3D5-89EB-4659-893B-A1B0E9506040}"/>
                </a:ext>
              </a:extLst>
            </p:cNvPr>
            <p:cNvCxnSpPr/>
            <p:nvPr/>
          </p:nvCxnSpPr>
          <p:spPr>
            <a:xfrm>
              <a:off x="6232767" y="4594408"/>
              <a:ext cx="0" cy="519214"/>
            </a:xfrm>
            <a:prstGeom prst="line">
              <a:avLst/>
            </a:prstGeom>
            <a:ln w="2857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iśľîḍè">
              <a:extLst>
                <a:ext uri="{FF2B5EF4-FFF2-40B4-BE49-F238E27FC236}">
                  <a16:creationId xmlns:a16="http://schemas.microsoft.com/office/drawing/2014/main" xmlns="" id="{4D5C24C6-4DD0-4193-AD42-019C1134797B}"/>
                </a:ext>
              </a:extLst>
            </p:cNvPr>
            <p:cNvSpPr txBox="1"/>
            <p:nvPr/>
          </p:nvSpPr>
          <p:spPr bwMode="auto">
            <a:xfrm>
              <a:off x="6319188" y="4721946"/>
              <a:ext cx="3610267" cy="3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Git</a:t>
              </a:r>
              <a:r>
                <a:rPr lang="zh-CN" altLang="en-US" sz="1600" b="1" dirty="0" smtClean="0">
                  <a:solidFill>
                    <a:srgbClr val="00B0F0"/>
                  </a:solidFill>
                </a:rPr>
                <a:t>与</a:t>
              </a:r>
              <a:r>
                <a:rPr lang="en-US" altLang="zh-CN" sz="1600" b="1" dirty="0" err="1" smtClean="0">
                  <a:solidFill>
                    <a:srgbClr val="00B0F0"/>
                  </a:solidFill>
                </a:rPr>
                <a:t>Svn</a:t>
              </a:r>
              <a:r>
                <a:rPr lang="zh-CN" altLang="en-US" sz="1600" b="1" dirty="0" smtClean="0">
                  <a:solidFill>
                    <a:srgbClr val="00B0F0"/>
                  </a:solidFill>
                </a:rPr>
                <a:t>命令对比</a:t>
              </a:r>
              <a:endParaRPr lang="en-US" altLang="zh-CN" sz="1600" b="1" dirty="0">
                <a:solidFill>
                  <a:srgbClr val="00B0F0"/>
                </a:solidFill>
              </a:endParaRPr>
            </a:p>
          </p:txBody>
        </p:sp>
      </p:grpSp>
      <p:pic>
        <p:nvPicPr>
          <p:cNvPr id="1026" name="Picture 2" descr="C:\Users\Administrator\Desktop\git.jpg"/>
          <p:cNvPicPr>
            <a:picLocks noChangeAspect="1" noChangeArrowheads="1"/>
          </p:cNvPicPr>
          <p:nvPr/>
        </p:nvPicPr>
        <p:blipFill>
          <a:blip r:embed="rId3" cstate="print"/>
          <a:srcRect/>
          <a:stretch>
            <a:fillRect/>
          </a:stretch>
        </p:blipFill>
        <p:spPr bwMode="auto">
          <a:xfrm>
            <a:off x="710077" y="2580725"/>
            <a:ext cx="2776537" cy="1158875"/>
          </a:xfrm>
          <a:prstGeom prst="rect">
            <a:avLst/>
          </a:prstGeom>
          <a:noFill/>
        </p:spPr>
      </p:pic>
      <p:sp>
        <p:nvSpPr>
          <p:cNvPr id="39" name="îśḻídè">
            <a:extLst>
              <a:ext uri="{FF2B5EF4-FFF2-40B4-BE49-F238E27FC236}">
                <a16:creationId xmlns:a16="http://schemas.microsoft.com/office/drawing/2014/main" xmlns="" id="{4D5C24C6-4DD0-4193-AD42-019C1134797B}"/>
              </a:ext>
            </a:extLst>
          </p:cNvPr>
          <p:cNvSpPr txBox="1"/>
          <p:nvPr/>
        </p:nvSpPr>
        <p:spPr bwMode="auto">
          <a:xfrm>
            <a:off x="567976" y="174485"/>
            <a:ext cx="854405"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800" b="1" dirty="0" smtClean="0">
                <a:solidFill>
                  <a:srgbClr val="00B0F0"/>
                </a:solidFill>
              </a:rPr>
              <a:t>目录</a:t>
            </a:r>
            <a:endParaRPr lang="en-US" altLang="zh-CN" sz="2800" b="1" dirty="0">
              <a:solidFill>
                <a:srgbClr val="00B0F0"/>
              </a:solidFill>
            </a:endParaRPr>
          </a:p>
        </p:txBody>
      </p:sp>
      <p:sp>
        <p:nvSpPr>
          <p:cNvPr id="69" name="ísḻiḍe">
            <a:extLst>
              <a:ext uri="{FF2B5EF4-FFF2-40B4-BE49-F238E27FC236}">
                <a16:creationId xmlns:a16="http://schemas.microsoft.com/office/drawing/2014/main" xmlns="" id="{4D5C24C6-4DD0-4193-AD42-019C1134797B}"/>
              </a:ext>
            </a:extLst>
          </p:cNvPr>
          <p:cNvSpPr txBox="1"/>
          <p:nvPr/>
        </p:nvSpPr>
        <p:spPr bwMode="auto">
          <a:xfrm>
            <a:off x="4867332" y="1850215"/>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b="1" dirty="0" err="1" smtClean="0">
                <a:solidFill>
                  <a:srgbClr val="00B0F0"/>
                </a:solidFill>
              </a:rPr>
              <a:t>Git</a:t>
            </a:r>
            <a:r>
              <a:rPr lang="en-US" altLang="zh-CN" sz="1600" b="1" dirty="0" smtClean="0">
                <a:solidFill>
                  <a:srgbClr val="FF0000"/>
                </a:solidFill>
              </a:rPr>
              <a:t> </a:t>
            </a:r>
            <a:r>
              <a:rPr lang="en-US" altLang="zh-CN" sz="1600" b="1" dirty="0" smtClean="0">
                <a:solidFill>
                  <a:srgbClr val="00B0F0"/>
                </a:solidFill>
              </a:rPr>
              <a:t>Flow</a:t>
            </a:r>
            <a:endParaRPr lang="en-US" altLang="zh-CN" sz="1600" b="1" dirty="0">
              <a:solidFill>
                <a:srgbClr val="00B0F0"/>
              </a:solidFill>
            </a:endParaRPr>
          </a:p>
        </p:txBody>
      </p:sp>
    </p:spTree>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3e8992b5-5db5-46cc-947c-ea2e40ebc0ca"/>
</p:tagLst>
</file>

<file path=ppt/tags/tag2.xml><?xml version="1.0" encoding="utf-8"?>
<p:tagLst xmlns:a="http://schemas.openxmlformats.org/drawingml/2006/main" xmlns:r="http://schemas.openxmlformats.org/officeDocument/2006/relationships" xmlns:p="http://schemas.openxmlformats.org/presentationml/2006/main">
  <p:tag name="ISLIDE.DIAGRAM" val="3e8992b5-5db5-46cc-947c-ea2e40ebc0ca"/>
</p:tagLst>
</file>

<file path=ppt/tags/tag3.xml><?xml version="1.0" encoding="utf-8"?>
<p:tagLst xmlns:a="http://schemas.openxmlformats.org/drawingml/2006/main" xmlns:r="http://schemas.openxmlformats.org/officeDocument/2006/relationships" xmlns:p="http://schemas.openxmlformats.org/presentationml/2006/main">
  <p:tag name="ISLIDE.DIAGRAM" val="3e8992b5-5db5-46cc-947c-ea2e40ebc0ca"/>
</p:tagLst>
</file>

<file path=ppt/tags/tag4.xml><?xml version="1.0" encoding="utf-8"?>
<p:tagLst xmlns:a="http://schemas.openxmlformats.org/drawingml/2006/main" xmlns:r="http://schemas.openxmlformats.org/officeDocument/2006/relationships" xmlns:p="http://schemas.openxmlformats.org/presentationml/2006/main">
  <p:tag name="ISLIDE.DIAGRAM" val="3e8992b5-5db5-46cc-947c-ea2e40ebc0ca"/>
</p:tagLst>
</file>

<file path=ppt/tags/tag5.xml><?xml version="1.0" encoding="utf-8"?>
<p:tagLst xmlns:a="http://schemas.openxmlformats.org/drawingml/2006/main" xmlns:r="http://schemas.openxmlformats.org/officeDocument/2006/relationships" xmlns:p="http://schemas.openxmlformats.org/presentationml/2006/main">
  <p:tag name="ISLIDE.DIAGRAM" val="2ab1ed42-e6bd-45d3-9d3e-be2baea30384"/>
</p:tagLst>
</file>

<file path=ppt/tags/tag6.xml><?xml version="1.0" encoding="utf-8"?>
<p:tagLst xmlns:a="http://schemas.openxmlformats.org/drawingml/2006/main" xmlns:r="http://schemas.openxmlformats.org/officeDocument/2006/relationships" xmlns:p="http://schemas.openxmlformats.org/presentationml/2006/main">
  <p:tag name="ISLIDE.DIAGRAM" val="3e8992b5-5db5-46cc-947c-ea2e40ebc0ca"/>
</p:tagLst>
</file>

<file path=ppt/tags/tag7.xml><?xml version="1.0" encoding="utf-8"?>
<p:tagLst xmlns:a="http://schemas.openxmlformats.org/drawingml/2006/main" xmlns:r="http://schemas.openxmlformats.org/officeDocument/2006/relationships" xmlns:p="http://schemas.openxmlformats.org/presentationml/2006/main">
  <p:tag name="ISLIDE.DIAGRAM" val="197529"/>
</p:tagLst>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b6288cad1d37ca975be72df32d7f5067047c266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42185</TotalTime>
  <Words>759</Words>
  <Application>Microsoft Office PowerPoint</Application>
  <PresentationFormat>全屏显示(16:9)</PresentationFormat>
  <Paragraphs>160</Paragraphs>
  <Slides>13</Slides>
  <Notes>3</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13</vt:i4>
      </vt:variant>
    </vt:vector>
  </HeadingPairs>
  <TitlesOfParts>
    <vt:vector size="27" baseType="lpstr">
      <vt:lpstr>Century Gothic</vt:lpstr>
      <vt:lpstr>等线</vt:lpstr>
      <vt:lpstr>宋体</vt:lpstr>
      <vt:lpstr>微软雅黑</vt:lpstr>
      <vt:lpstr>微软雅黑 Light</vt:lpstr>
      <vt:lpstr>Arial</vt:lpstr>
      <vt:lpstr>Calibri</vt:lpstr>
      <vt:lpstr>Calibri Light</vt:lpstr>
      <vt:lpstr>Impact</vt:lpstr>
      <vt:lpstr>Times New Roman</vt:lpstr>
      <vt:lpstr>Wingdings</vt:lpstr>
      <vt:lpstr>Office Theme</vt:lpstr>
      <vt:lpstr>b6288cad1d37ca975be72df32d7f5067047c2666</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吴珍珍</cp:lastModifiedBy>
  <cp:revision>1409</cp:revision>
  <dcterms:created xsi:type="dcterms:W3CDTF">2015-11-26T12:54:06Z</dcterms:created>
  <dcterms:modified xsi:type="dcterms:W3CDTF">2018-09-12T03:33:28Z</dcterms:modified>
</cp:coreProperties>
</file>