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283F9-4353-C357-A955-BFB513E6BC31}" v="3624" dt="2024-12-05T00:46:47.619"/>
    <p1510:client id="{B2C60AE2-722F-42D4-EB0C-36EDF510BB3D}" v="57" dt="2024-12-04T00:26:56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5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5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8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90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8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5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5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0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3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FLAPPY BIRD+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Made by: Anthony Liu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E0939D4-DAA9-1D17-14A6-813E4C088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6930" y="1821982"/>
            <a:ext cx="5173866" cy="396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A8878-C11A-2B07-CF74-7193E0962879}"/>
              </a:ext>
            </a:extLst>
          </p:cNvPr>
          <p:cNvSpPr txBox="1"/>
          <p:nvPr/>
        </p:nvSpPr>
        <p:spPr>
          <a:xfrm>
            <a:off x="678639" y="1883228"/>
            <a:ext cx="598714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You've probably played Flappy bird before, and if you live under a rock, I'll explain the rules. A little bird tries to pass through pipes. Every time you pass through a pipe, your score increases by 1. It's pretty simple, but I decided to try to up it a notch. </a:t>
            </a:r>
          </a:p>
        </p:txBody>
      </p:sp>
      <p:pic>
        <p:nvPicPr>
          <p:cNvPr id="5" name="Picture 4" descr="Gopop Flappy Bird gifs - Find &amp; Share on GIPHY">
            <a:extLst>
              <a:ext uri="{FF2B5EF4-FFF2-40B4-BE49-F238E27FC236}">
                <a16:creationId xmlns:a16="http://schemas.microsoft.com/office/drawing/2014/main" id="{FA5C2F0A-9742-F009-BDF4-373CF6AC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63" y="2118919"/>
            <a:ext cx="3820885" cy="324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9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2F14-4259-8AB6-AE71-577DD7AB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DB03-0321-6F6D-C6B7-D858952D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pipes now move, use spacebar or click the mouse button to jump. You'll have to pass through moving pipes that open and close on you. The jump height is a lot smaller than the original. The hitbox is also a lot bigger, which makes this even harder. Luckily, there is a pause button if you need to do something after getting a high score and continue playing after.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928E-9C86-06B5-05DF-45842178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1CC9-97AC-4564-A625-429436405ED8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1744-7FE9-5684-FFA0-F2784624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EB74-6E1D-7F47-F3CD-1A3B0588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/>
          </a:p>
        </p:txBody>
      </p:sp>
      <p:pic>
        <p:nvPicPr>
          <p:cNvPr id="8" name="Picture 7" descr="A video game screen with a yellow duck and green buildings&#10;&#10;Description automatically generated">
            <a:extLst>
              <a:ext uri="{FF2B5EF4-FFF2-40B4-BE49-F238E27FC236}">
                <a16:creationId xmlns:a16="http://schemas.microsoft.com/office/drawing/2014/main" id="{CAD17FD3-FD5C-A85D-F28D-13192DF1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3828800"/>
            <a:ext cx="3368843" cy="20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07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7E4-31D1-FFCD-A2EC-201649CD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BE13-607B-BAA9-5EE2-B50CF8BC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 Assets: The assets class manages audio and image files for the game.</a:t>
            </a:r>
          </a:p>
          <a:p>
            <a:r>
              <a:rPr lang="en-US"/>
              <a:t>Class </a:t>
            </a:r>
            <a:r>
              <a:rPr lang="en-US" err="1"/>
              <a:t>PipeManager</a:t>
            </a:r>
            <a:r>
              <a:rPr lang="en-US"/>
              <a:t>: This class manages the pipe's behavior, such as the open and closing behavior.</a:t>
            </a:r>
          </a:p>
          <a:p>
            <a:r>
              <a:rPr lang="en-US"/>
              <a:t>Class Bird: This manages the player, with all its attributes stored in variables and all actions that the player could do stored in functions</a:t>
            </a:r>
          </a:p>
          <a:p>
            <a:r>
              <a:rPr lang="en-US"/>
              <a:t>Class </a:t>
            </a:r>
            <a:r>
              <a:rPr lang="en-US" err="1"/>
              <a:t>FlappyBirdGame</a:t>
            </a:r>
            <a:r>
              <a:rPr lang="en-US"/>
              <a:t>: This class brings all of the class together to create the final result of the Flappy Bird Game.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253FE-84F4-402A-2799-566BD77E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CBFB-D9A3-4067-824C-A0208E178CC0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BDA0-5D98-6681-E15A-23B5E779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CA5E-A33B-D7D1-71EF-570218FA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8732-60F7-AF95-025E-4B2EC1B1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important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07DE-636E-4287-BD03-04BC88A4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Handle Events (</a:t>
            </a:r>
            <a:r>
              <a:rPr lang="en-US" err="1"/>
              <a:t>FlappyBirdGame</a:t>
            </a:r>
            <a:r>
              <a:rPr lang="en-US"/>
              <a:t>): This method handles all the button control and key listening. </a:t>
            </a:r>
          </a:p>
          <a:p>
            <a:pPr marL="0" indent="0">
              <a:buNone/>
            </a:pPr>
            <a:r>
              <a:rPr lang="en-US"/>
              <a:t>Update (</a:t>
            </a:r>
            <a:r>
              <a:rPr lang="en-US" err="1"/>
              <a:t>PipeManager</a:t>
            </a:r>
            <a:r>
              <a:rPr lang="en-US"/>
              <a:t>): This function makes the pipes move, updates every frame, and defines the open and close function for the pipes.</a:t>
            </a:r>
          </a:p>
          <a:p>
            <a:pPr marL="0" indent="0">
              <a:buNone/>
            </a:pPr>
            <a:r>
              <a:rPr lang="en-US"/>
              <a:t>Jump (Bird): This defines the jump function in the flappy bird game.</a:t>
            </a:r>
          </a:p>
          <a:p>
            <a:pPr marL="0" indent="0">
              <a:buNone/>
            </a:pPr>
            <a:r>
              <a:rPr lang="en-US" err="1"/>
              <a:t>Play_background_music</a:t>
            </a:r>
            <a:r>
              <a:rPr lang="en-US"/>
              <a:t> (Assets): This function in the Assets file and it plays a background music to the game.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78DA-11DF-0E6A-1CC1-D52CCC8D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571F-9AEE-4664-95DF-109395C09039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0797-34F8-6364-1C78-2D053B6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6BE5-B040-63DD-F43B-76A2C7C5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1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79DC-89FC-F60D-7365-C47B5C44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problems 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3FA-32EB-05AE-817F-6FB07117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 1: Getting a pair of pipes to change lengths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Solution: To change one of the pipe's direction to the negative which allows them to open and close in.</a:t>
            </a:r>
          </a:p>
          <a:p>
            <a:r>
              <a:rPr lang="en-US" dirty="0"/>
              <a:t>Problem 2: Detect incoming collision with the Bird and the Pipes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Solution: Using one of </a:t>
            </a:r>
            <a:r>
              <a:rPr lang="en-US" dirty="0" err="1"/>
              <a:t>Pygame's</a:t>
            </a:r>
            <a:r>
              <a:rPr lang="en-US" dirty="0"/>
              <a:t> built in functions, </a:t>
            </a:r>
            <a:r>
              <a:rPr lang="en-US" dirty="0" err="1"/>
              <a:t>CollideRect</a:t>
            </a:r>
            <a:r>
              <a:rPr lang="en-US" dirty="0"/>
              <a:t>(), which detects collision between two sprites, or </a:t>
            </a:r>
            <a:r>
              <a:rPr lang="en-US" dirty="0" err="1"/>
              <a:t>Rects</a:t>
            </a:r>
            <a:r>
              <a:rPr lang="en-US" dirty="0"/>
              <a:t>.</a:t>
            </a:r>
          </a:p>
          <a:p>
            <a:r>
              <a:rPr lang="en-US" dirty="0"/>
              <a:t>Problem 3: Buttons on losing screen will not respond when clicked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Solution: Removing the </a:t>
            </a:r>
            <a:r>
              <a:rPr lang="en-US" err="1"/>
              <a:t>time.sleep</a:t>
            </a:r>
            <a:r>
              <a:rPr lang="en-US"/>
              <a:t> line to remove delays for updating the screen and remove the sound.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99E1-62F3-F018-CC89-DFD9B427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5682-22E4-44CD-897A-EAF28689118C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4A7D-1C7D-F8E1-4CB0-32C34F25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0AAD-43F6-6B63-CFD3-193FB322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81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AECB-ADDB-A8B1-2E5A-42A39498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Github</a:t>
            </a:r>
            <a:r>
              <a:rPr lang="en-US"/>
              <a:t> link if  you want  to play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BFD1-1027-5473-1696-85B0B87A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https://github.com/aliu12345/Flapbird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2283-53FB-477D-66D9-1D7A0227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D2F9-5318-49DC-87C4-62951A5D284E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D71D-F93D-A293-7614-2BDD588F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4A0B-7B82-8D14-2936-1F99385F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ChronicleVTI</vt:lpstr>
      <vt:lpstr>FLAPPY BIRD+</vt:lpstr>
      <vt:lpstr>The idea</vt:lpstr>
      <vt:lpstr>How  to play</vt:lpstr>
      <vt:lpstr>The Classes</vt:lpstr>
      <vt:lpstr>The important functions</vt:lpstr>
      <vt:lpstr>The problems and solutions</vt:lpstr>
      <vt:lpstr>Github link if  you want  to play 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14</cp:revision>
  <dcterms:created xsi:type="dcterms:W3CDTF">2024-12-02T23:51:49Z</dcterms:created>
  <dcterms:modified xsi:type="dcterms:W3CDTF">2024-12-05T23:28:13Z</dcterms:modified>
</cp:coreProperties>
</file>