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6652abc8c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6652abc8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6652abc8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6652abc8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6652abc8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6652abc8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6652abc8c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6652abc8c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6652abc8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6652abc8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6652abc8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6652abc8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6652abc8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6652abc8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6652abc8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6652abc8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6652abc8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6652abc8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6652abc8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6652abc8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6652abc8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6652abc8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6652abc8c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6652abc8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43275" y="992125"/>
            <a:ext cx="5611200" cy="21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New Turkish Restaurants in Bucharest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829725" y="3440200"/>
            <a:ext cx="37248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 Abraham Liu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IBM Data Science Professional Certificate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920975"/>
            <a:ext cx="7038900" cy="3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Cluster 2 suffers from a lack of restaurants. We can </a:t>
            </a:r>
            <a:r>
              <a:rPr lang="en"/>
              <a:t>think</a:t>
            </a:r>
            <a:r>
              <a:rPr lang="en"/>
              <a:t> about adding a Turkish restaurant in </a:t>
            </a:r>
            <a:r>
              <a:rPr lang="en"/>
              <a:t>Cluster</a:t>
            </a:r>
            <a:r>
              <a:rPr lang="en"/>
              <a:t> 2, in particular on the West side of </a:t>
            </a:r>
            <a:r>
              <a:rPr lang="en"/>
              <a:t>Bucharest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Cluster 0 has a preference for Italian restaurants, suggesting that Turkish restaurants would not be successful in Cluster 0, with the exception of one location, which might work.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Cluster 1, 2, and 3 are full of restaurants, as shown with the heatmap.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(Part 1)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1297500" y="880425"/>
            <a:ext cx="7038900" cy="3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>
                <a:solidFill>
                  <a:srgbClr val="FFFFFF"/>
                </a:solidFill>
              </a:rPr>
              <a:t>I chose Regie since the west part of Bucharest has no </a:t>
            </a:r>
            <a:r>
              <a:rPr lang="en">
                <a:solidFill>
                  <a:srgbClr val="FFFFFF"/>
                </a:solidFill>
              </a:rPr>
              <a:t>Turkish</a:t>
            </a:r>
            <a:r>
              <a:rPr lang="en">
                <a:solidFill>
                  <a:srgbClr val="FFFFFF"/>
                </a:solidFill>
              </a:rPr>
              <a:t> restaurants and Regie is </a:t>
            </a:r>
            <a:r>
              <a:rPr lang="en">
                <a:solidFill>
                  <a:srgbClr val="FFFFFF"/>
                </a:solidFill>
              </a:rPr>
              <a:t>also</a:t>
            </a:r>
            <a:r>
              <a:rPr lang="en">
                <a:solidFill>
                  <a:srgbClr val="FFFFFF"/>
                </a:solidFill>
              </a:rPr>
              <a:t> very close to the center. Regie is also in a Cluster that seems to be very </a:t>
            </a:r>
            <a:r>
              <a:rPr lang="en">
                <a:solidFill>
                  <a:srgbClr val="FFFFFF"/>
                </a:solidFill>
              </a:rPr>
              <a:t>open</a:t>
            </a:r>
            <a:r>
              <a:rPr lang="en">
                <a:solidFill>
                  <a:srgbClr val="FFFFFF"/>
                </a:solidFill>
              </a:rPr>
              <a:t> to a </a:t>
            </a:r>
            <a:r>
              <a:rPr lang="en">
                <a:solidFill>
                  <a:srgbClr val="FFFFFF"/>
                </a:solidFill>
              </a:rPr>
              <a:t>variety</a:t>
            </a:r>
            <a:r>
              <a:rPr lang="en">
                <a:solidFill>
                  <a:srgbClr val="FFFFFF"/>
                </a:solidFill>
              </a:rPr>
              <a:t> of restaurants.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>
                <a:solidFill>
                  <a:srgbClr val="FFFFFF"/>
                </a:solidFill>
              </a:rPr>
              <a:t>I chose </a:t>
            </a:r>
            <a:r>
              <a:rPr lang="en">
                <a:solidFill>
                  <a:srgbClr val="FFFFFF"/>
                </a:solidFill>
              </a:rPr>
              <a:t>Bucureștii Noi because, like Regie, it is in the west part of Bucharest which has not Turkish restaurants. Considering the lack of restaurants 6km from the center, this is a good option to open one in this area.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474" y="2674600"/>
            <a:ext cx="1837250" cy="213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483625"/>
            <a:ext cx="1761400" cy="23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(Part 2)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297500" y="911125"/>
            <a:ext cx="7038900" cy="3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>
                <a:solidFill>
                  <a:srgbClr val="FFFFFF"/>
                </a:solidFill>
              </a:rPr>
              <a:t>I chose Crângași because like Bucureștii Noi and Regie, it is in the west part of Bucharest which has not Turkish restaurants. I chose this Sector specifically because of the large population. With a large population, it can support multiple restaurants and a diverse choice of restaurants is a great business choice.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>
                <a:solidFill>
                  <a:srgbClr val="FFFFFF"/>
                </a:solidFill>
              </a:rPr>
              <a:t>I chose Tineretului because it is very isolated and has no Turkish restaurants. Because of its isolated nature, this neighborhood does not have many restaurants and it should open a Turkish restaurant.</a:t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388" y="2631350"/>
            <a:ext cx="2028825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645625"/>
            <a:ext cx="247650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950425"/>
            <a:ext cx="70389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Bucharest is the capital and </a:t>
            </a:r>
            <a:r>
              <a:rPr lang="en"/>
              <a:t>cultural</a:t>
            </a:r>
            <a:r>
              <a:rPr lang="en"/>
              <a:t>, industrial, and financial center of the country of Romania with a population of over 2 million people.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Because Bucharest is such a cultural city, opening new Turkish restaurants is an interesting proposition, as it may be very </a:t>
            </a:r>
            <a:r>
              <a:rPr lang="en"/>
              <a:t>profitable</a:t>
            </a:r>
            <a:r>
              <a:rPr lang="en"/>
              <a:t>. With this idea, I want to see where in Bucharest should a Turkish restaurant open up.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913150"/>
            <a:ext cx="7038900" cy="3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 extracted data for the neighborhoods of Bucharest from Wikipedia.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 order to get the geographical </a:t>
            </a:r>
            <a:r>
              <a:rPr lang="en"/>
              <a:t>coordinates</a:t>
            </a:r>
            <a:r>
              <a:rPr lang="en"/>
              <a:t> of the neighborhoods, I will be using the python geocoder library.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 will use the Foursquare API venue explore method to get venues of the given neighborhoods of Bucharest.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 will also use the Foursquare API venues method to get ranks and likes of restaurants by given venue id.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913150"/>
            <a:ext cx="7038900" cy="3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 extracted the neighborhood data from Wikipedia and put blue dots on a map of Bucharest to see the center of each neighborhoods. There are a total of 40 neighborhoods in Bucharest.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076" y="1766825"/>
            <a:ext cx="2793925" cy="2329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Through the use of Foursquare API, I got venues 1km around the center of each neighborhood with a limit of 100 venues. I merged venue data with the neighborhood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 filtered all restaurants and Turkish restaurants. We can see from a histogram of restaurants that 20 neighborhoods do not have any Turkish restaurants.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924" y="2883075"/>
            <a:ext cx="4706375" cy="20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873850"/>
            <a:ext cx="7038900" cy="3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With red markers, I superimposed Turkish restaurants on the first heatmap.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With blue markers,  I superimposed Turkish restaurants with a rating of less than 7 on the first heatmap.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With cyan markers, I superimposed neighborhoods with no </a:t>
            </a:r>
            <a:r>
              <a:rPr lang="en"/>
              <a:t>Turkish</a:t>
            </a:r>
            <a:r>
              <a:rPr lang="en"/>
              <a:t> restaurants on the second heatmap.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218" y="2224418"/>
            <a:ext cx="1926152" cy="18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5318" y="2224418"/>
            <a:ext cx="2070875" cy="18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(Clustering)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900125"/>
            <a:ext cx="7038900" cy="3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 used Agglomerative Clustering to cluster neighborhood according to the count of venue </a:t>
            </a:r>
            <a:r>
              <a:rPr lang="en"/>
              <a:t>categories</a:t>
            </a:r>
            <a:r>
              <a:rPr lang="en"/>
              <a:t> in each neighborhood. According to the graph, it allowed me to divide the neighborhoods into 6 different clusters (cut off distance at 20, the horizontal black line).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%20Shot%202020-07-15%20at%204.17.09%20PM.png"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1900" y="1879150"/>
            <a:ext cx="3700183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(Clustering)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881750"/>
            <a:ext cx="7038900" cy="3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>
                <a:solidFill>
                  <a:srgbClr val="FFFFFF"/>
                </a:solidFill>
              </a:rPr>
              <a:t>Agglomerative</a:t>
            </a:r>
            <a:r>
              <a:rPr lang="en">
                <a:solidFill>
                  <a:srgbClr val="FFFFFF"/>
                </a:solidFill>
              </a:rPr>
              <a:t> Clustering gave me 6 different clusters: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>
                <a:solidFill>
                  <a:srgbClr val="FFFFFF"/>
                </a:solidFill>
              </a:rPr>
              <a:t>Cluster 0 (Red): </a:t>
            </a:r>
            <a:r>
              <a:rPr lang="en">
                <a:solidFill>
                  <a:srgbClr val="FFFFFF"/>
                </a:solidFill>
              </a:rPr>
              <a:t>Café, Italian </a:t>
            </a:r>
            <a:r>
              <a:rPr lang="en">
                <a:solidFill>
                  <a:srgbClr val="FFFFFF"/>
                </a:solidFill>
              </a:rPr>
              <a:t>Restaurant</a:t>
            </a:r>
            <a:r>
              <a:rPr lang="en">
                <a:solidFill>
                  <a:srgbClr val="FFFFFF"/>
                </a:solidFill>
              </a:rPr>
              <a:t>, Pub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>
                <a:solidFill>
                  <a:srgbClr val="FFFFFF"/>
                </a:solidFill>
              </a:rPr>
              <a:t>Cluster 1 (Purple): </a:t>
            </a:r>
            <a:r>
              <a:rPr lang="en">
                <a:solidFill>
                  <a:srgbClr val="FFFFFF"/>
                </a:solidFill>
              </a:rPr>
              <a:t>Café, Pub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>
                <a:solidFill>
                  <a:srgbClr val="FFFFFF"/>
                </a:solidFill>
              </a:rPr>
              <a:t>Cluster 2 (Blue): Grocery Store, Plaza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>
                <a:solidFill>
                  <a:srgbClr val="FFFFFF"/>
                </a:solidFill>
              </a:rPr>
              <a:t>Cluster 3 (Cyan): Café, Hotel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>
                <a:solidFill>
                  <a:srgbClr val="FFFFFF"/>
                </a:solidFill>
              </a:rPr>
              <a:t>Cluster 4 (Green): Café, Lounge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>
                <a:solidFill>
                  <a:srgbClr val="FFFFFF"/>
                </a:solidFill>
              </a:rPr>
              <a:t>Cluster 5 (Orange): Plaza, Bistro, Supermarket</a:t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100" y="1307851"/>
            <a:ext cx="3664399" cy="2363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8775" y="2571738"/>
            <a:ext cx="222885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868825"/>
            <a:ext cx="7038900" cy="3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>
                <a:solidFill>
                  <a:srgbClr val="FFFFFF"/>
                </a:solidFill>
              </a:rPr>
              <a:t>Turkish restaurant count in Bucharest is 4.25%</a:t>
            </a:r>
            <a:endParaRPr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-"/>
            </a:pPr>
            <a:r>
              <a:rPr lang="en">
                <a:solidFill>
                  <a:srgbClr val="FFFFFF"/>
                </a:solidFill>
              </a:rPr>
              <a:t>Total Number of Restaurants: 494</a:t>
            </a:r>
            <a:endParaRPr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-"/>
            </a:pPr>
            <a:r>
              <a:rPr lang="en">
                <a:solidFill>
                  <a:srgbClr val="FFFFFF"/>
                </a:solidFill>
              </a:rPr>
              <a:t>Total Number of Turkish Restaurants: 21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>
                <a:solidFill>
                  <a:srgbClr val="FFFFFF"/>
                </a:solidFill>
              </a:rPr>
              <a:t>From the bar chart, we can see:</a:t>
            </a:r>
            <a:endParaRPr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-"/>
            </a:pPr>
            <a:r>
              <a:rPr lang="en" sz="1050">
                <a:solidFill>
                  <a:srgbClr val="FFFFFF"/>
                </a:solidFill>
              </a:rPr>
              <a:t>Dorobanți is the neighborhood with the most restaurants.</a:t>
            </a:r>
            <a:endParaRPr sz="1050">
              <a:solidFill>
                <a:srgbClr val="FFFFFF"/>
              </a:solidFill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Char char="-"/>
            </a:pPr>
            <a:r>
              <a:rPr lang="en" sz="1050">
                <a:solidFill>
                  <a:srgbClr val="FFFFFF"/>
                </a:solidFill>
              </a:rPr>
              <a:t>Dorobanți has many restaurants, but no Turkish restaurants.</a:t>
            </a:r>
            <a:endParaRPr sz="1050">
              <a:solidFill>
                <a:srgbClr val="FFFFFF"/>
              </a:solidFill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Char char="-"/>
            </a:pPr>
            <a:r>
              <a:rPr lang="en" sz="1050">
                <a:solidFill>
                  <a:srgbClr val="FFFFFF"/>
                </a:solidFill>
              </a:rPr>
              <a:t>Bucureștii Noi, Giulești, and Odăi are the neighborhoods with the least amount of restaurants.</a:t>
            </a:r>
            <a:endParaRPr sz="1050">
              <a:solidFill>
                <a:srgbClr val="FFFFFF"/>
              </a:solidFill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Char char="-"/>
            </a:pPr>
            <a:r>
              <a:rPr lang="en" sz="1050">
                <a:solidFill>
                  <a:srgbClr val="FFFFFF"/>
                </a:solidFill>
              </a:rPr>
              <a:t>20 neighborhoods do not have any Turkish restaurants. We can probably choose one of these neighborhoods to open a Turkish restaurants in.</a:t>
            </a:r>
            <a:endParaRPr sz="1050">
              <a:solidFill>
                <a:srgbClr val="FFFFFF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Char char="-"/>
            </a:pPr>
            <a:r>
              <a:rPr lang="en" sz="1050">
                <a:solidFill>
                  <a:srgbClr val="FFFFFF"/>
                </a:solidFill>
              </a:rPr>
              <a:t>From the heat maps, we can see:</a:t>
            </a:r>
            <a:endParaRPr sz="1050">
              <a:solidFill>
                <a:srgbClr val="FFFFFF"/>
              </a:solidFill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Char char="-"/>
            </a:pPr>
            <a:r>
              <a:rPr lang="en" sz="1050">
                <a:solidFill>
                  <a:srgbClr val="FFFFFF"/>
                </a:solidFill>
              </a:rPr>
              <a:t>There are too many restaurants 4km from the center of Bucharest.</a:t>
            </a:r>
            <a:endParaRPr sz="1050">
              <a:solidFill>
                <a:srgbClr val="FFFFFF"/>
              </a:solidFill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Char char="-"/>
            </a:pPr>
            <a:r>
              <a:rPr lang="en" sz="1050">
                <a:solidFill>
                  <a:srgbClr val="FFFFFF"/>
                </a:solidFill>
              </a:rPr>
              <a:t>There are enough restaurants between 4-6km from the center of Bucharest.</a:t>
            </a:r>
            <a:endParaRPr sz="1050">
              <a:solidFill>
                <a:srgbClr val="FFFFFF"/>
              </a:solidFill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Char char="-"/>
            </a:pPr>
            <a:r>
              <a:rPr lang="en" sz="1050">
                <a:solidFill>
                  <a:srgbClr val="FFFFFF"/>
                </a:solidFill>
              </a:rPr>
              <a:t>After 6km from the center of Bucharest, there are not many restaurants.</a:t>
            </a:r>
            <a:endParaRPr sz="1050">
              <a:solidFill>
                <a:srgbClr val="FFFFFF"/>
              </a:solidFill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Char char="-"/>
            </a:pPr>
            <a:r>
              <a:rPr lang="en" sz="1050">
                <a:solidFill>
                  <a:srgbClr val="FFFFFF"/>
                </a:solidFill>
              </a:rPr>
              <a:t>All Turkish restaurants are about 2-4km from the center of Bucharest with them in the South, North, and East parts of Bucharest.</a:t>
            </a:r>
            <a:endParaRPr sz="1050">
              <a:solidFill>
                <a:srgbClr val="FFFFFF"/>
              </a:solidFill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Char char="-"/>
            </a:pPr>
            <a:r>
              <a:rPr lang="en" sz="1050">
                <a:solidFill>
                  <a:srgbClr val="FFFFFF"/>
                </a:solidFill>
              </a:rPr>
              <a:t>There are no Turkish restaurants in West and North West Bucharest.</a:t>
            </a:r>
            <a:endParaRPr sz="1050">
              <a:solidFill>
                <a:srgbClr val="FFFFFF"/>
              </a:solidFill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Char char="-"/>
            </a:pPr>
            <a:r>
              <a:rPr lang="en" sz="1050">
                <a:solidFill>
                  <a:srgbClr val="FFFFFF"/>
                </a:solidFill>
              </a:rPr>
              <a:t>Some Turkish ratings do not have good ratings. This suggests that people do not prefer Turkish restaurants and new restaurants should not be opened near them.</a:t>
            </a:r>
            <a:endParaRPr sz="105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