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186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D204DA-82A9-4FE2-A198-BD0E7C6B4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9421182-DF0B-46DC-9DAC-BB63937A3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82BE22-9FE8-4C67-9F2A-EE9FE80D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2.8.2017.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334DAD-7BCB-4B69-B7C8-EF1AAC7CA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CA2AB9-C959-4A6C-A33E-E33F6AA8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0419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0FBC1F-ACD2-4DB1-9FF8-3D01A3FD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89A604C-72D0-46D8-B589-1D12D19A3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2EC623-37CA-4CA8-93C6-A8342C6A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2.8.2017.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D01D33-FCBC-41EE-B685-D200B5175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7096EA-AB4D-459F-AAA1-7FA06936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2554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CBB516A-0DED-45D1-AAA5-0164E4034C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E33144E-E9AC-4BE5-999A-F1EA092CE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173F19-FBE0-48B0-8115-14223F3A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2.8.2017.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A114EB-4439-4F8B-8C6B-E29F15493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D80A4A-9FAE-479C-86C8-49BDA6C1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7776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4D4F01-4DA8-4902-AE00-AE7E2C93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36399F-667C-468B-B917-FCB74D5C5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A6CA5B-DE05-466D-9397-7FD294071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2.8.2017.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28FED0-C8B9-4D3B-BC68-3A62D006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D5E6C9-35A6-456C-963F-D18626E8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9739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198ADC-FA8D-4241-89FA-0A11568C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5A02B92-76D5-411A-B304-85E998567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F8D074-DF2D-43BA-8531-E8F9F802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2.8.2017.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211841-6090-41D8-982E-16B6DA93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4CAFDB-E614-4817-BB1E-546252D2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964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EEC79C-CA85-49D5-BDE9-8195E7A8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DE359F-C7D0-4311-8239-A4FDB905B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438A1-626E-43D3-B3D7-A71F1643A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378537E-FF3F-49A3-A472-627CF2C3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2.8.2017.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4B02756-FF9B-460E-AF55-3E6E85E2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2AA251E-7140-48A3-A0BC-DD00BB9D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30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F7D869-6A0E-4931-984C-4FC8DECB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EEBCBD7-4403-48C7-835B-31AE37D64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CF1642C-5EF0-4881-99A4-357021F6F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5DB77E6-954A-4857-960D-BE7E970AC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72F0C40-394A-428A-BE94-50AB611D3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8F4BDC2-5978-4303-AA8E-ECD4C2AFC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2.8.2017.</a:t>
            </a:fld>
            <a:endParaRPr lang="sr-Lat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5A4631C-7A2A-4980-8CCA-602E7C20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22DA29B-043A-4B0F-BAC7-B8DAD109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6547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AA96C5-34B2-465B-AB0D-DD5A251C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7EDAE27-FCE8-44CB-9667-8A33DAF47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2.8.2017.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6DB3FCA-C966-44DE-AC8B-4C0C4AB3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8AF8170-0E30-4214-95C5-0F901C90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8630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FB0CF90-AD34-4B43-8D03-77683392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2.8.2017.</a:t>
            </a:fld>
            <a:endParaRPr lang="sr-Lat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1018A48-B201-4048-B6F1-C2BBF71E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6756364-939C-41CF-9CDF-C98DE0B5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1964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CD7D0E-98BC-4234-ACDE-3EF32F81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FA8348-AD76-4EFC-A730-DA95B9A8A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082E8A3-6664-4B75-AA73-A9C12C045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38C9F23-E889-416A-B003-E55C1BCC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2.8.2017.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8A58162-903B-47D4-BE52-B7E4F2DA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59FEB49-9570-44C1-911D-59A96C2A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1339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35BCD0-8577-4478-8E3D-6C492E086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2DD08B2-7AB7-413E-ACDE-5FF9CF989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28F2792-3D2F-4561-8B70-57CDDA568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A015FBF-D135-41A0-8FAA-FE85C33D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2.8.2017.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F510E4-9A55-477B-805E-41292C19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66EE095-1BDE-4B11-BCF0-63B8A581E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3522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C64EE21-0232-4E9C-8E1A-231B24CC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EF2C910-D341-422F-8C8C-C0F74EFFA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9020BC4-80E8-493F-8867-90B9421F7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71A92-F373-4FC3-BE46-DBBC02F9E8C6}" type="datetimeFigureOut">
              <a:rPr lang="sr-Latn-RS" smtClean="0"/>
              <a:t>2.8.2017.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35EDD9-B948-4EE8-BAED-E8BBD93F7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A4F01C-0F8C-4941-9F5D-86E304077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7524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C6F4D8-9449-49AB-A587-144E92FA4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1469"/>
            <a:ext cx="9144000" cy="2387600"/>
          </a:xfrm>
        </p:spPr>
        <p:txBody>
          <a:bodyPr>
            <a:normAutofit/>
          </a:bodyPr>
          <a:lstStyle/>
          <a:p>
            <a:r>
              <a:rPr lang="sr-Latn-RS" sz="6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Lokalizacija na osnovu markera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BAB4ACC-AEFF-4A50-A2AD-D0E5B31D1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984" y="5087861"/>
            <a:ext cx="9144000" cy="1655762"/>
          </a:xfrm>
        </p:spPr>
        <p:txBody>
          <a:bodyPr/>
          <a:lstStyle/>
          <a:p>
            <a:pPr algn="l"/>
            <a:r>
              <a:rPr lang="sr-Latn-R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Dragan Mićić; Danilo Tonić</a:t>
            </a:r>
          </a:p>
          <a:p>
            <a:pPr algn="l"/>
            <a:r>
              <a:rPr lang="sr-Latn-R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Mentori: Andrej Lojdl; Damljan Dakić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F585FC5-A3FB-461F-BD24-1E4057225FC3}"/>
              </a:ext>
            </a:extLst>
          </p:cNvPr>
          <p:cNvSpPr/>
          <p:nvPr/>
        </p:nvSpPr>
        <p:spPr>
          <a:xfrm>
            <a:off x="0" y="0"/>
            <a:ext cx="722672" cy="685800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2C55255-63C2-47BB-9F52-BBE37B46C461}"/>
              </a:ext>
            </a:extLst>
          </p:cNvPr>
          <p:cNvSpPr/>
          <p:nvPr/>
        </p:nvSpPr>
        <p:spPr>
          <a:xfrm>
            <a:off x="1445344" y="1445342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4CBE2CD-28F0-456C-B133-527B54A37DEB}"/>
              </a:ext>
            </a:extLst>
          </p:cNvPr>
          <p:cNvSpPr/>
          <p:nvPr/>
        </p:nvSpPr>
        <p:spPr>
          <a:xfrm>
            <a:off x="11469328" y="0"/>
            <a:ext cx="722672" cy="685800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7535CD0-D270-4508-91C0-31E7DBB59B21}"/>
              </a:ext>
            </a:extLst>
          </p:cNvPr>
          <p:cNvSpPr/>
          <p:nvPr/>
        </p:nvSpPr>
        <p:spPr>
          <a:xfrm>
            <a:off x="722672" y="0"/>
            <a:ext cx="10746656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CD36F55-BF70-4168-A419-B305F43C47CF}"/>
              </a:ext>
            </a:extLst>
          </p:cNvPr>
          <p:cNvSpPr/>
          <p:nvPr/>
        </p:nvSpPr>
        <p:spPr>
          <a:xfrm>
            <a:off x="722672" y="6135329"/>
            <a:ext cx="10746656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67BC4A3-C775-4941-8E70-68F022F43D93}"/>
              </a:ext>
            </a:extLst>
          </p:cNvPr>
          <p:cNvSpPr/>
          <p:nvPr/>
        </p:nvSpPr>
        <p:spPr>
          <a:xfrm>
            <a:off x="722672" y="1445342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EA1F1A6-48C6-4F4A-A72E-173920ABB53D}"/>
              </a:ext>
            </a:extLst>
          </p:cNvPr>
          <p:cNvSpPr/>
          <p:nvPr/>
        </p:nvSpPr>
        <p:spPr>
          <a:xfrm>
            <a:off x="1445344" y="2168013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0530C1F-4C6C-4FC2-878E-288FA6485D25}"/>
              </a:ext>
            </a:extLst>
          </p:cNvPr>
          <p:cNvSpPr/>
          <p:nvPr/>
        </p:nvSpPr>
        <p:spPr>
          <a:xfrm>
            <a:off x="10023984" y="3967315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EB786629-329C-4CFD-BB18-EAAAAA84727A}"/>
              </a:ext>
            </a:extLst>
          </p:cNvPr>
          <p:cNvSpPr/>
          <p:nvPr/>
        </p:nvSpPr>
        <p:spPr>
          <a:xfrm>
            <a:off x="10746656" y="3967316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6C599ED-839E-4228-B69A-3C70F5371E0A}"/>
              </a:ext>
            </a:extLst>
          </p:cNvPr>
          <p:cNvSpPr/>
          <p:nvPr/>
        </p:nvSpPr>
        <p:spPr>
          <a:xfrm>
            <a:off x="2145896" y="3605979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98A2E3C-1A40-47E7-A940-B0FD998A04DD}"/>
              </a:ext>
            </a:extLst>
          </p:cNvPr>
          <p:cNvSpPr/>
          <p:nvPr/>
        </p:nvSpPr>
        <p:spPr>
          <a:xfrm>
            <a:off x="2145896" y="2890684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81AE6DE-DADF-46EE-A0D9-F55192738432}"/>
              </a:ext>
            </a:extLst>
          </p:cNvPr>
          <p:cNvSpPr/>
          <p:nvPr/>
        </p:nvSpPr>
        <p:spPr>
          <a:xfrm>
            <a:off x="1423224" y="3605979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298A5FD-717A-483D-B29C-34DE95C4C5F1}"/>
              </a:ext>
            </a:extLst>
          </p:cNvPr>
          <p:cNvSpPr/>
          <p:nvPr/>
        </p:nvSpPr>
        <p:spPr>
          <a:xfrm>
            <a:off x="8600760" y="3967313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BD578283-0401-411D-84A7-A6061C9E3B57}"/>
              </a:ext>
            </a:extLst>
          </p:cNvPr>
          <p:cNvSpPr/>
          <p:nvPr/>
        </p:nvSpPr>
        <p:spPr>
          <a:xfrm>
            <a:off x="9323432" y="4660153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F2166F79-5DD7-4559-8DAC-1F9EFFE640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376" y="4769029"/>
            <a:ext cx="1206323" cy="12275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BE82BA3D-EB74-4E28-A6A6-545CBE13CBAE}"/>
              </a:ext>
            </a:extLst>
          </p:cNvPr>
          <p:cNvSpPr/>
          <p:nvPr/>
        </p:nvSpPr>
        <p:spPr>
          <a:xfrm>
            <a:off x="7878088" y="3967312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A521701D-EB36-498F-8C91-AC766C08EA2E}"/>
              </a:ext>
            </a:extLst>
          </p:cNvPr>
          <p:cNvSpPr/>
          <p:nvPr/>
        </p:nvSpPr>
        <p:spPr>
          <a:xfrm>
            <a:off x="10757715" y="722671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17FD238E-6694-44FD-8D65-5D6227ACF833}"/>
              </a:ext>
            </a:extLst>
          </p:cNvPr>
          <p:cNvSpPr/>
          <p:nvPr/>
        </p:nvSpPr>
        <p:spPr>
          <a:xfrm>
            <a:off x="10046102" y="1434839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348E7518-4C52-4795-BDE7-AC6BE77D8FDB}"/>
              </a:ext>
            </a:extLst>
          </p:cNvPr>
          <p:cNvSpPr/>
          <p:nvPr/>
        </p:nvSpPr>
        <p:spPr>
          <a:xfrm>
            <a:off x="2868568" y="3605976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AF493FD-8F38-438F-A96A-0E3046DC8001}"/>
              </a:ext>
            </a:extLst>
          </p:cNvPr>
          <p:cNvSpPr/>
          <p:nvPr/>
        </p:nvSpPr>
        <p:spPr>
          <a:xfrm>
            <a:off x="5090648" y="3642519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58B8985B-F3FC-422C-A10E-F3AA5F3F09BA}"/>
              </a:ext>
            </a:extLst>
          </p:cNvPr>
          <p:cNvSpPr/>
          <p:nvPr/>
        </p:nvSpPr>
        <p:spPr>
          <a:xfrm>
            <a:off x="5813320" y="3642519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21F6CAD-5D63-484D-B9DD-A5662296D59A}"/>
              </a:ext>
            </a:extLst>
          </p:cNvPr>
          <p:cNvSpPr/>
          <p:nvPr/>
        </p:nvSpPr>
        <p:spPr>
          <a:xfrm>
            <a:off x="5812092" y="4365190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BC9E69AB-366E-40CF-A185-102D84DFAFBC}"/>
              </a:ext>
            </a:extLst>
          </p:cNvPr>
          <p:cNvSpPr/>
          <p:nvPr/>
        </p:nvSpPr>
        <p:spPr>
          <a:xfrm>
            <a:off x="10046102" y="2147007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E4F31FC7-6955-4D24-91BA-B9603C8F53CB}"/>
              </a:ext>
            </a:extLst>
          </p:cNvPr>
          <p:cNvSpPr/>
          <p:nvPr/>
        </p:nvSpPr>
        <p:spPr>
          <a:xfrm>
            <a:off x="8600760" y="3266602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FB3D2ACE-FA9D-4326-84C3-93ECE6C616E0}"/>
              </a:ext>
            </a:extLst>
          </p:cNvPr>
          <p:cNvSpPr/>
          <p:nvPr/>
        </p:nvSpPr>
        <p:spPr>
          <a:xfrm>
            <a:off x="7206426" y="5412654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9661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D7463F-9F6E-4D3B-83DD-8397ED79B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722752" y="-1075711"/>
            <a:ext cx="9144000" cy="2387600"/>
          </a:xfrm>
        </p:spPr>
        <p:txBody>
          <a:bodyPr>
            <a:normAutofit/>
          </a:bodyPr>
          <a:lstStyle/>
          <a:p>
            <a:r>
              <a:rPr lang="sr-Latn-RS" sz="6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Uvod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14CCC3B-46D3-4749-97E6-77E314EE6AE1}"/>
              </a:ext>
            </a:extLst>
          </p:cNvPr>
          <p:cNvGrpSpPr/>
          <p:nvPr/>
        </p:nvGrpSpPr>
        <p:grpSpPr>
          <a:xfrm>
            <a:off x="0" y="775876"/>
            <a:ext cx="5825616" cy="2152426"/>
            <a:chOff x="0" y="886407"/>
            <a:chExt cx="5825616" cy="21524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A772D45E-762B-4F8E-B470-5BD9C3C24114}"/>
                </a:ext>
              </a:extLst>
            </p:cNvPr>
            <p:cNvSpPr/>
            <p:nvPr/>
          </p:nvSpPr>
          <p:spPr>
            <a:xfrm>
              <a:off x="0" y="1593490"/>
              <a:ext cx="43802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3071A387-E04A-477B-BDE5-EE7D56761260}"/>
                </a:ext>
              </a:extLst>
            </p:cNvPr>
            <p:cNvSpPr/>
            <p:nvPr/>
          </p:nvSpPr>
          <p:spPr>
            <a:xfrm>
              <a:off x="4380272" y="2316162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DDA75967-F57D-4D56-90A8-42DDFB6AF502}"/>
                </a:ext>
              </a:extLst>
            </p:cNvPr>
            <p:cNvSpPr/>
            <p:nvPr/>
          </p:nvSpPr>
          <p:spPr>
            <a:xfrm>
              <a:off x="5102944" y="1593491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097EE627-2202-4F70-A746-A53D96074EB5}"/>
                </a:ext>
              </a:extLst>
            </p:cNvPr>
            <p:cNvSpPr/>
            <p:nvPr/>
          </p:nvSpPr>
          <p:spPr>
            <a:xfrm>
              <a:off x="975850" y="2316162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71273667-98E5-47E6-B6B3-7B1DDB11E11D}"/>
                </a:ext>
              </a:extLst>
            </p:cNvPr>
            <p:cNvSpPr/>
            <p:nvPr/>
          </p:nvSpPr>
          <p:spPr>
            <a:xfrm>
              <a:off x="4380272" y="886407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D88E19C-84A6-4085-AA04-696441355D33}"/>
                </a:ext>
              </a:extLst>
            </p:cNvPr>
            <p:cNvSpPr/>
            <p:nvPr/>
          </p:nvSpPr>
          <p:spPr>
            <a:xfrm>
              <a:off x="1698522" y="2316162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89606">
            <a:off x="7489079" y="2663512"/>
            <a:ext cx="1304056" cy="1304056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4679204" y="118089"/>
            <a:ext cx="6609641" cy="6600113"/>
            <a:chOff x="4679204" y="118089"/>
            <a:chExt cx="6609641" cy="6600113"/>
          </a:xfrm>
        </p:grpSpPr>
        <p:sp>
          <p:nvSpPr>
            <p:cNvPr id="3" name="Rectangle 2"/>
            <p:cNvSpPr/>
            <p:nvPr/>
          </p:nvSpPr>
          <p:spPr>
            <a:xfrm>
              <a:off x="5067760" y="479383"/>
              <a:ext cx="5924447" cy="5924447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9428" y="138325"/>
              <a:ext cx="682116" cy="68211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606729" y="2633423"/>
              <a:ext cx="682116" cy="68211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69412" y="6036086"/>
              <a:ext cx="682116" cy="68211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9204" y="3878098"/>
              <a:ext cx="682116" cy="68211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8264" y="1477978"/>
              <a:ext cx="682116" cy="68211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291155" y="118089"/>
              <a:ext cx="682116" cy="68211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6729" y="5005398"/>
              <a:ext cx="682116" cy="682116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194855" y="6036085"/>
              <a:ext cx="682116" cy="6821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83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05D716FF-08B6-4E0F-8D21-789EBF8F39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418597"/>
            <a:ext cx="2141120" cy="1779241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1A9BA091-F0CB-4622-B452-10F5DAE8E5E8}"/>
              </a:ext>
            </a:extLst>
          </p:cNvPr>
          <p:cNvGrpSpPr/>
          <p:nvPr/>
        </p:nvGrpSpPr>
        <p:grpSpPr>
          <a:xfrm>
            <a:off x="2914650" y="618742"/>
            <a:ext cx="3202018" cy="1389358"/>
            <a:chOff x="2914650" y="618742"/>
            <a:chExt cx="3202018" cy="1389358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xmlns="" id="{5E352C89-8A8D-42C9-92E9-B23C60B0E4E0}"/>
                </a:ext>
              </a:extLst>
            </p:cNvPr>
            <p:cNvSpPr/>
            <p:nvPr/>
          </p:nvSpPr>
          <p:spPr>
            <a:xfrm>
              <a:off x="3725114" y="618742"/>
              <a:ext cx="2391554" cy="1389358"/>
            </a:xfrm>
            <a:prstGeom prst="parallelogram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2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Slika</a:t>
              </a:r>
              <a:r>
                <a:rPr lang="sr-Latn-RS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xmlns="" id="{843BFD65-7B30-484A-95B0-C2B9F3DD5F6B}"/>
                </a:ext>
              </a:extLst>
            </p:cNvPr>
            <p:cNvCxnSpPr>
              <a:cxnSpLocks/>
              <a:endCxn id="7" idx="5"/>
            </p:cNvCxnSpPr>
            <p:nvPr/>
          </p:nvCxnSpPr>
          <p:spPr>
            <a:xfrm>
              <a:off x="2914650" y="1313421"/>
              <a:ext cx="99334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5330C528-ED77-4892-B728-07047D74F015}"/>
              </a:ext>
            </a:extLst>
          </p:cNvPr>
          <p:cNvGrpSpPr/>
          <p:nvPr/>
        </p:nvGrpSpPr>
        <p:grpSpPr>
          <a:xfrm>
            <a:off x="2072146" y="4607325"/>
            <a:ext cx="4404798" cy="1446464"/>
            <a:chOff x="2072146" y="4607325"/>
            <a:chExt cx="4404798" cy="144646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9A9335DE-91E0-4C6D-899E-CB15537E429C}"/>
                </a:ext>
              </a:extLst>
            </p:cNvPr>
            <p:cNvSpPr/>
            <p:nvPr/>
          </p:nvSpPr>
          <p:spPr>
            <a:xfrm>
              <a:off x="2072146" y="4607325"/>
              <a:ext cx="2064776" cy="144646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2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Kalibracija kamere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xmlns="" id="{D1B04BB9-A8DC-48A4-8F81-477670F9EF96}"/>
                </a:ext>
              </a:extLst>
            </p:cNvPr>
            <p:cNvCxnSpPr>
              <a:cxnSpLocks/>
              <a:stCxn id="14" idx="3"/>
              <a:endCxn id="15" idx="5"/>
            </p:cNvCxnSpPr>
            <p:nvPr/>
          </p:nvCxnSpPr>
          <p:spPr>
            <a:xfrm>
              <a:off x="4136922" y="5330557"/>
              <a:ext cx="2340022" cy="1641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8164DC81-1EE1-48C3-9F38-F8D43B6A739A}"/>
              </a:ext>
            </a:extLst>
          </p:cNvPr>
          <p:cNvGrpSpPr/>
          <p:nvPr/>
        </p:nvGrpSpPr>
        <p:grpSpPr>
          <a:xfrm>
            <a:off x="6296136" y="2034904"/>
            <a:ext cx="2944815" cy="4035302"/>
            <a:chOff x="6296136" y="2034904"/>
            <a:chExt cx="2944815" cy="4035302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xmlns="" id="{2F296ED4-8DAB-43A5-AD71-6286B7A4B160}"/>
                </a:ext>
              </a:extLst>
            </p:cNvPr>
            <p:cNvSpPr/>
            <p:nvPr/>
          </p:nvSpPr>
          <p:spPr>
            <a:xfrm>
              <a:off x="6296136" y="4623742"/>
              <a:ext cx="2944815" cy="1446464"/>
            </a:xfrm>
            <a:prstGeom prst="parallelogram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2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Koeficijenti distorzije</a:t>
              </a:r>
              <a:r>
                <a:rPr lang="sr-Latn-RS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xmlns="" id="{49806DE6-1254-439F-BBAC-BEEF7BA1CB09}"/>
                </a:ext>
              </a:extLst>
            </p:cNvPr>
            <p:cNvCxnSpPr>
              <a:cxnSpLocks/>
              <a:stCxn id="15" idx="1"/>
              <a:endCxn id="13" idx="2"/>
            </p:cNvCxnSpPr>
            <p:nvPr/>
          </p:nvCxnSpPr>
          <p:spPr>
            <a:xfrm flipV="1">
              <a:off x="7949352" y="2034904"/>
              <a:ext cx="10167" cy="25888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40B003DB-1844-4E60-A7F9-D52170CC33C9}"/>
              </a:ext>
            </a:extLst>
          </p:cNvPr>
          <p:cNvGrpSpPr/>
          <p:nvPr/>
        </p:nvGrpSpPr>
        <p:grpSpPr>
          <a:xfrm>
            <a:off x="5933786" y="588440"/>
            <a:ext cx="3058121" cy="1446464"/>
            <a:chOff x="5933786" y="588440"/>
            <a:chExt cx="3058121" cy="1446464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xmlns="" id="{86B81E15-DD3B-4068-944A-E82B803D8CC5}"/>
                </a:ext>
              </a:extLst>
            </p:cNvPr>
            <p:cNvCxnSpPr>
              <a:cxnSpLocks/>
              <a:stCxn id="7" idx="2"/>
              <a:endCxn id="13" idx="1"/>
            </p:cNvCxnSpPr>
            <p:nvPr/>
          </p:nvCxnSpPr>
          <p:spPr>
            <a:xfrm flipV="1">
              <a:off x="5933786" y="1311672"/>
              <a:ext cx="993345" cy="174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83E17B0C-B800-4A45-A1FE-866336E2D531}"/>
                </a:ext>
              </a:extLst>
            </p:cNvPr>
            <p:cNvSpPr/>
            <p:nvPr/>
          </p:nvSpPr>
          <p:spPr>
            <a:xfrm>
              <a:off x="6927131" y="588440"/>
              <a:ext cx="2064776" cy="144646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2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Otklanjanje distorzije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3519380E-EC4D-499B-80AA-6D50A06A744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991907" y="1311672"/>
            <a:ext cx="32000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89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DD4E0FE-3603-46C9-85CF-E14B212DB5F2}"/>
              </a:ext>
            </a:extLst>
          </p:cNvPr>
          <p:cNvSpPr/>
          <p:nvPr/>
        </p:nvSpPr>
        <p:spPr>
          <a:xfrm>
            <a:off x="2892472" y="564597"/>
            <a:ext cx="4134466" cy="154908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800" dirty="0">
                <a:solidFill>
                  <a:schemeClr val="tx1"/>
                </a:solidFill>
              </a:rPr>
              <a:t>Algoritam za detekciju markera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3E3C018B-01AA-42BC-A1E6-2212D29BB258}"/>
              </a:ext>
            </a:extLst>
          </p:cNvPr>
          <p:cNvCxnSpPr>
            <a:cxnSpLocks/>
          </p:cNvCxnSpPr>
          <p:nvPr/>
        </p:nvCxnSpPr>
        <p:spPr>
          <a:xfrm>
            <a:off x="0" y="1317781"/>
            <a:ext cx="28922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5F19352-C7AD-4C04-86CD-434898726928}"/>
              </a:ext>
            </a:extLst>
          </p:cNvPr>
          <p:cNvSpPr/>
          <p:nvPr/>
        </p:nvSpPr>
        <p:spPr>
          <a:xfrm>
            <a:off x="2887192" y="571043"/>
            <a:ext cx="6469681" cy="45980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sz="28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9D7748A-60A3-48DF-9AF1-2B6F02453938}"/>
              </a:ext>
            </a:extLst>
          </p:cNvPr>
          <p:cNvSpPr/>
          <p:nvPr/>
        </p:nvSpPr>
        <p:spPr>
          <a:xfrm>
            <a:off x="2888016" y="5437212"/>
            <a:ext cx="6469681" cy="7499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Orginalna slika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E4BE1E6-F132-4C7D-8828-18B99FA7F8EA}"/>
              </a:ext>
            </a:extLst>
          </p:cNvPr>
          <p:cNvSpPr/>
          <p:nvPr/>
        </p:nvSpPr>
        <p:spPr>
          <a:xfrm>
            <a:off x="2897081" y="564597"/>
            <a:ext cx="6469681" cy="45980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sz="2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18B01E1-8F3B-437F-8FF0-4A40F9404EFB}"/>
              </a:ext>
            </a:extLst>
          </p:cNvPr>
          <p:cNvSpPr/>
          <p:nvPr/>
        </p:nvSpPr>
        <p:spPr>
          <a:xfrm>
            <a:off x="2882247" y="5442244"/>
            <a:ext cx="6469681" cy="7499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Binarizacija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CAC0057-52D0-4150-89B6-F6DDAAB21EF9}"/>
              </a:ext>
            </a:extLst>
          </p:cNvPr>
          <p:cNvSpPr/>
          <p:nvPr/>
        </p:nvSpPr>
        <p:spPr>
          <a:xfrm>
            <a:off x="2882248" y="570535"/>
            <a:ext cx="6469681" cy="459804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sz="2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946539D-7BA6-47D8-9D26-6955DF3A4E14}"/>
              </a:ext>
            </a:extLst>
          </p:cNvPr>
          <p:cNvSpPr/>
          <p:nvPr/>
        </p:nvSpPr>
        <p:spPr>
          <a:xfrm>
            <a:off x="2880276" y="5442244"/>
            <a:ext cx="6469681" cy="7499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Izdvajanje ivica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FB82F63-E4E7-4A07-95F8-DA78B656C72B}"/>
              </a:ext>
            </a:extLst>
          </p:cNvPr>
          <p:cNvSpPr/>
          <p:nvPr/>
        </p:nvSpPr>
        <p:spPr>
          <a:xfrm>
            <a:off x="2887192" y="568275"/>
            <a:ext cx="6469681" cy="459804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sz="28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8F94C87-F77A-4663-839A-21EC1F475AF7}"/>
              </a:ext>
            </a:extLst>
          </p:cNvPr>
          <p:cNvSpPr/>
          <p:nvPr/>
        </p:nvSpPr>
        <p:spPr>
          <a:xfrm>
            <a:off x="2882247" y="5448182"/>
            <a:ext cx="6469681" cy="7499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Pronalaženje temena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36F2750F-4E60-4663-A6F4-DB30EA0E29A6}"/>
              </a:ext>
            </a:extLst>
          </p:cNvPr>
          <p:cNvGrpSpPr/>
          <p:nvPr/>
        </p:nvGrpSpPr>
        <p:grpSpPr>
          <a:xfrm>
            <a:off x="2887193" y="562337"/>
            <a:ext cx="6469681" cy="4598040"/>
            <a:chOff x="2334746" y="524447"/>
            <a:chExt cx="6469681" cy="459804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2677296B-79D1-4F08-A4E3-CF1E9D0A7295}"/>
                </a:ext>
              </a:extLst>
            </p:cNvPr>
            <p:cNvSpPr/>
            <p:nvPr/>
          </p:nvSpPr>
          <p:spPr>
            <a:xfrm>
              <a:off x="2334746" y="524447"/>
              <a:ext cx="6469681" cy="459804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 sz="28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86682EA4-7CC7-45D0-A09B-8A03EF5AB87A}"/>
                </a:ext>
              </a:extLst>
            </p:cNvPr>
            <p:cNvSpPr/>
            <p:nvPr/>
          </p:nvSpPr>
          <p:spPr>
            <a:xfrm>
              <a:off x="3979365" y="1480303"/>
              <a:ext cx="3220077" cy="2801770"/>
            </a:xfrm>
            <a:prstGeom prst="rect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25D72537-DDBC-49F9-AF2D-A533FDB5AA38}"/>
              </a:ext>
            </a:extLst>
          </p:cNvPr>
          <p:cNvSpPr/>
          <p:nvPr/>
        </p:nvSpPr>
        <p:spPr>
          <a:xfrm>
            <a:off x="2874507" y="5429275"/>
            <a:ext cx="6469681" cy="7499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Izdvajanje markera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907009" y="568695"/>
            <a:ext cx="6469681" cy="4598040"/>
            <a:chOff x="4592118" y="1535068"/>
            <a:chExt cx="6469681" cy="459804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5517A6A5-0910-415A-B7A2-D56841F2E197}"/>
                </a:ext>
              </a:extLst>
            </p:cNvPr>
            <p:cNvSpPr/>
            <p:nvPr/>
          </p:nvSpPr>
          <p:spPr>
            <a:xfrm>
              <a:off x="4592118" y="1535068"/>
              <a:ext cx="6469681" cy="459804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 sz="28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2DAC825F-C885-4302-B685-C4F9467B7052}"/>
                </a:ext>
              </a:extLst>
            </p:cNvPr>
            <p:cNvSpPr/>
            <p:nvPr/>
          </p:nvSpPr>
          <p:spPr>
            <a:xfrm>
              <a:off x="6337087" y="2522414"/>
              <a:ext cx="3223384" cy="2768020"/>
            </a:xfrm>
            <a:prstGeom prst="rect">
              <a:avLst/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103" t="-1219" b="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BF465AC2-CF11-4F5C-9F33-FF6117ED0E87}"/>
              </a:ext>
            </a:extLst>
          </p:cNvPr>
          <p:cNvCxnSpPr>
            <a:cxnSpLocks/>
          </p:cNvCxnSpPr>
          <p:nvPr/>
        </p:nvCxnSpPr>
        <p:spPr>
          <a:xfrm>
            <a:off x="9356874" y="1340359"/>
            <a:ext cx="28252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62A38B9-2C19-46D8-B616-537494EB63CA}"/>
              </a:ext>
            </a:extLst>
          </p:cNvPr>
          <p:cNvSpPr/>
          <p:nvPr/>
        </p:nvSpPr>
        <p:spPr>
          <a:xfrm>
            <a:off x="2897081" y="5435759"/>
            <a:ext cx="6469681" cy="7499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čitavanje i prepoznavanje markera</a:t>
            </a:r>
          </a:p>
        </p:txBody>
      </p:sp>
    </p:spTree>
    <p:extLst>
      <p:ext uri="{BB962C8B-B14F-4D97-AF65-F5344CB8AC3E}">
        <p14:creationId xmlns:p14="http://schemas.microsoft.com/office/powerpoint/2010/main" val="414564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xmlns="" id="{0E919038-C07C-4E64-BD8A-7DF2F350392D}"/>
              </a:ext>
            </a:extLst>
          </p:cNvPr>
          <p:cNvSpPr/>
          <p:nvPr/>
        </p:nvSpPr>
        <p:spPr>
          <a:xfrm>
            <a:off x="3727892" y="762197"/>
            <a:ext cx="5088041" cy="1158977"/>
          </a:xfrm>
          <a:prstGeom prst="parallelogram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Kordinate uglova markera na slici</a:t>
            </a:r>
            <a:endParaRPr lang="sr-Latn-R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xmlns="" id="{35F4751C-F3C2-443D-8103-42E7716D7E24}"/>
              </a:ext>
            </a:extLst>
          </p:cNvPr>
          <p:cNvSpPr/>
          <p:nvPr/>
        </p:nvSpPr>
        <p:spPr>
          <a:xfrm>
            <a:off x="3727891" y="2744650"/>
            <a:ext cx="5088041" cy="1158977"/>
          </a:xfrm>
          <a:prstGeom prst="parallelogram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Kordinate tem markera u stvarnosti </a:t>
            </a:r>
            <a:endParaRPr lang="sr-Latn-R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BB510B7D-BF9C-49EC-9E8D-474633DAF51D}"/>
              </a:ext>
            </a:extLst>
          </p:cNvPr>
          <p:cNvCxnSpPr>
            <a:cxnSpLocks/>
          </p:cNvCxnSpPr>
          <p:nvPr/>
        </p:nvCxnSpPr>
        <p:spPr>
          <a:xfrm flipV="1">
            <a:off x="0" y="1341686"/>
            <a:ext cx="372789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A3B47ACF-07E7-44C2-B8D6-1ACCA4F16536}"/>
              </a:ext>
            </a:extLst>
          </p:cNvPr>
          <p:cNvCxnSpPr>
            <a:cxnSpLocks/>
            <a:endCxn id="5" idx="5"/>
          </p:cNvCxnSpPr>
          <p:nvPr/>
        </p:nvCxnSpPr>
        <p:spPr>
          <a:xfrm>
            <a:off x="2861187" y="3324139"/>
            <a:ext cx="10115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FC1C624E-3088-4DCE-9B7D-625955B85490}"/>
              </a:ext>
            </a:extLst>
          </p:cNvPr>
          <p:cNvCxnSpPr>
            <a:cxnSpLocks/>
          </p:cNvCxnSpPr>
          <p:nvPr/>
        </p:nvCxnSpPr>
        <p:spPr>
          <a:xfrm flipV="1">
            <a:off x="2861187" y="1341687"/>
            <a:ext cx="0" cy="1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98985" y="4729395"/>
            <a:ext cx="8316950" cy="1446464"/>
            <a:chOff x="498985" y="4729395"/>
            <a:chExt cx="8316950" cy="1446464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xmlns="" id="{1E01F96C-3E4A-4BB7-8871-AD3D82A279CC}"/>
                </a:ext>
              </a:extLst>
            </p:cNvPr>
            <p:cNvSpPr/>
            <p:nvPr/>
          </p:nvSpPr>
          <p:spPr>
            <a:xfrm>
              <a:off x="3727894" y="4873138"/>
              <a:ext cx="5088041" cy="1158977"/>
            </a:xfrm>
            <a:prstGeom prst="parallelogram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2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Matrica kamere</a:t>
              </a:r>
              <a:endParaRPr lang="sr-Latn-R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49C7098E-01CC-4C59-812A-4E38A4EFF98B}"/>
                </a:ext>
              </a:extLst>
            </p:cNvPr>
            <p:cNvSpPr/>
            <p:nvPr/>
          </p:nvSpPr>
          <p:spPr>
            <a:xfrm>
              <a:off x="498985" y="4729395"/>
              <a:ext cx="2064776" cy="144646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2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Kalibracija kamere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E872559F-DE45-4E71-AB58-B9D38F9B9D44}"/>
                </a:ext>
              </a:extLst>
            </p:cNvPr>
            <p:cNvCxnSpPr>
              <a:cxnSpLocks/>
              <a:stCxn id="9" idx="3"/>
              <a:endCxn id="8" idx="5"/>
            </p:cNvCxnSpPr>
            <p:nvPr/>
          </p:nvCxnSpPr>
          <p:spPr>
            <a:xfrm>
              <a:off x="2563761" y="5452627"/>
              <a:ext cx="1309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8671060" y="1341685"/>
            <a:ext cx="3520941" cy="4110942"/>
            <a:chOff x="8671060" y="1341685"/>
            <a:chExt cx="3520941" cy="411094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F6FFB64C-9FD5-4590-9248-DE46F4840A36}"/>
                </a:ext>
              </a:extLst>
            </p:cNvPr>
            <p:cNvCxnSpPr>
              <a:cxnSpLocks/>
            </p:cNvCxnSpPr>
            <p:nvPr/>
          </p:nvCxnSpPr>
          <p:spPr>
            <a:xfrm>
              <a:off x="9586452" y="1341685"/>
              <a:ext cx="0" cy="198245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xmlns="" id="{65872F9F-3C5C-46D4-BB1B-ED2E27F4B865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8671060" y="3324139"/>
              <a:ext cx="2567211" cy="2566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5B3A0810-BBC9-4DA4-BE7B-940139772EA2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H="1">
              <a:off x="8671061" y="1341685"/>
              <a:ext cx="915391" cy="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BCA45F55-D73E-4197-B76B-104BBC26283F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H="1">
              <a:off x="8671063" y="5452626"/>
              <a:ext cx="915389" cy="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xmlns="" id="{7D5B9C3B-52BC-4726-B816-A951F7EA1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86452" y="3349808"/>
              <a:ext cx="0" cy="210281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510C2D48-71ED-478A-8F76-54C5479A51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27226" y="3336973"/>
              <a:ext cx="2064775" cy="128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331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xmlns="" id="{0E919038-C07C-4E64-BD8A-7DF2F350392D}"/>
              </a:ext>
            </a:extLst>
          </p:cNvPr>
          <p:cNvSpPr/>
          <p:nvPr/>
        </p:nvSpPr>
        <p:spPr>
          <a:xfrm>
            <a:off x="6604822" y="648674"/>
            <a:ext cx="5088041" cy="1158977"/>
          </a:xfrm>
          <a:prstGeom prst="parallelogram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Pozicija</a:t>
            </a:r>
            <a:r>
              <a:rPr lang="en-US" sz="2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kamere</a:t>
            </a:r>
            <a:endParaRPr lang="sr-Latn-R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BB510B7D-BF9C-49EC-9E8D-474633DAF51D}"/>
              </a:ext>
            </a:extLst>
          </p:cNvPr>
          <p:cNvCxnSpPr>
            <a:cxnSpLocks/>
          </p:cNvCxnSpPr>
          <p:nvPr/>
        </p:nvCxnSpPr>
        <p:spPr>
          <a:xfrm flipV="1">
            <a:off x="0" y="3349808"/>
            <a:ext cx="1794933" cy="12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A3B47ACF-07E7-44C2-B8D6-1ACCA4F16536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8276155" y="1807651"/>
            <a:ext cx="727815" cy="15421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9C7098E-01CC-4C59-812A-4E38A4EFF98B}"/>
              </a:ext>
            </a:extLst>
          </p:cNvPr>
          <p:cNvSpPr/>
          <p:nvPr/>
        </p:nvSpPr>
        <p:spPr>
          <a:xfrm>
            <a:off x="1828799" y="2257778"/>
            <a:ext cx="3341512" cy="208844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SolvePNP</a:t>
            </a:r>
            <a:r>
              <a:rPr lang="en-US" sz="2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sr-Latn-RS" sz="2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xmlns="" id="{0E919038-C07C-4E64-BD8A-7DF2F350392D}"/>
              </a:ext>
            </a:extLst>
          </p:cNvPr>
          <p:cNvSpPr/>
          <p:nvPr/>
        </p:nvSpPr>
        <p:spPr>
          <a:xfrm>
            <a:off x="6604822" y="4955823"/>
            <a:ext cx="5088041" cy="1158977"/>
          </a:xfrm>
          <a:prstGeom prst="parallelogram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Orijentacija</a:t>
            </a:r>
            <a:r>
              <a:rPr lang="en-US" sz="2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kamere</a:t>
            </a:r>
            <a:endParaRPr lang="sr-Latn-R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BF465AC2-CF11-4F5C-9F33-FF6117ED0E87}"/>
              </a:ext>
            </a:extLst>
          </p:cNvPr>
          <p:cNvCxnSpPr>
            <a:cxnSpLocks/>
          </p:cNvCxnSpPr>
          <p:nvPr/>
        </p:nvCxnSpPr>
        <p:spPr>
          <a:xfrm>
            <a:off x="5204177" y="3349808"/>
            <a:ext cx="307197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A3B47ACF-07E7-44C2-B8D6-1ACCA4F16536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8276156" y="3282075"/>
            <a:ext cx="872687" cy="16737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31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C6F4D8-9449-49AB-A587-144E92FA4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13657" y="1596389"/>
            <a:ext cx="9144000" cy="2387600"/>
          </a:xfrm>
        </p:spPr>
        <p:txBody>
          <a:bodyPr>
            <a:normAutofit/>
          </a:bodyPr>
          <a:lstStyle/>
          <a:p>
            <a:r>
              <a:rPr lang="sr-Latn-RS" sz="6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Hvala na pažnji 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3F42A9CC-B8DE-4784-9AEE-9E04B0621B0B}"/>
              </a:ext>
            </a:extLst>
          </p:cNvPr>
          <p:cNvGrpSpPr/>
          <p:nvPr/>
        </p:nvGrpSpPr>
        <p:grpSpPr>
          <a:xfrm>
            <a:off x="8186520" y="435429"/>
            <a:ext cx="3363224" cy="5906026"/>
            <a:chOff x="7998196" y="149942"/>
            <a:chExt cx="3622487" cy="634391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946759B1-1329-477F-B6C5-1DCA0E739AF5}"/>
                </a:ext>
              </a:extLst>
            </p:cNvPr>
            <p:cNvSpPr/>
            <p:nvPr/>
          </p:nvSpPr>
          <p:spPr>
            <a:xfrm>
              <a:off x="10898011" y="1595284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455B7E21-D010-42BD-B3F0-8C591D5E77A0}"/>
                </a:ext>
              </a:extLst>
            </p:cNvPr>
            <p:cNvSpPr/>
            <p:nvPr/>
          </p:nvSpPr>
          <p:spPr>
            <a:xfrm>
              <a:off x="10157085" y="872613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999ED670-AAEA-476E-9770-F2C1F203F71F}"/>
                </a:ext>
              </a:extLst>
            </p:cNvPr>
            <p:cNvSpPr/>
            <p:nvPr/>
          </p:nvSpPr>
          <p:spPr>
            <a:xfrm>
              <a:off x="9443540" y="149942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03923603-5852-4C97-8710-6B669FE77A69}"/>
                </a:ext>
              </a:extLst>
            </p:cNvPr>
            <p:cNvSpPr/>
            <p:nvPr/>
          </p:nvSpPr>
          <p:spPr>
            <a:xfrm>
              <a:off x="8729995" y="149942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08E298AD-F732-4462-B1EF-CE23A6354F21}"/>
                </a:ext>
              </a:extLst>
            </p:cNvPr>
            <p:cNvSpPr/>
            <p:nvPr/>
          </p:nvSpPr>
          <p:spPr>
            <a:xfrm>
              <a:off x="10898011" y="2317954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90F78B0D-F1CF-4A75-A96A-EA2171A31BDC}"/>
                </a:ext>
              </a:extLst>
            </p:cNvPr>
            <p:cNvSpPr/>
            <p:nvPr/>
          </p:nvSpPr>
          <p:spPr>
            <a:xfrm>
              <a:off x="10175339" y="3040625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xmlns="" id="{C3FFD86D-4869-4240-9D96-85DD247544E4}"/>
                </a:ext>
              </a:extLst>
            </p:cNvPr>
            <p:cNvSpPr/>
            <p:nvPr/>
          </p:nvSpPr>
          <p:spPr>
            <a:xfrm>
              <a:off x="9452667" y="3763296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xmlns="" id="{CD1E4BE3-FD5A-4BBF-8B37-7D6FF9951CE7}"/>
                </a:ext>
              </a:extLst>
            </p:cNvPr>
            <p:cNvSpPr/>
            <p:nvPr/>
          </p:nvSpPr>
          <p:spPr>
            <a:xfrm>
              <a:off x="8711741" y="4485967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5F9B4A31-7936-43C8-B481-6DC4145569D8}"/>
                </a:ext>
              </a:extLst>
            </p:cNvPr>
            <p:cNvSpPr/>
            <p:nvPr/>
          </p:nvSpPr>
          <p:spPr>
            <a:xfrm>
              <a:off x="8711741" y="5771184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xmlns="" id="{0B902068-338D-45B3-A493-1931EB341C39}"/>
                </a:ext>
              </a:extLst>
            </p:cNvPr>
            <p:cNvSpPr/>
            <p:nvPr/>
          </p:nvSpPr>
          <p:spPr>
            <a:xfrm>
              <a:off x="7998196" y="872612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 dirty="0"/>
            </a:p>
          </p:txBody>
        </p:sp>
      </p:grpSp>
    </p:spTree>
    <p:extLst>
      <p:ext uri="{BB962C8B-B14F-4D97-AF65-F5344CB8AC3E}">
        <p14:creationId xmlns:p14="http://schemas.microsoft.com/office/powerpoint/2010/main" val="30968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65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Tahoma</vt:lpstr>
      <vt:lpstr>Office Theme</vt:lpstr>
      <vt:lpstr>Lokalizacija na osnovu markera</vt:lpstr>
      <vt:lpstr>Uvod</vt:lpstr>
      <vt:lpstr>PowerPoint Presentation</vt:lpstr>
      <vt:lpstr>PowerPoint Presentation</vt:lpstr>
      <vt:lpstr>PowerPoint Presentation</vt:lpstr>
      <vt:lpstr>PowerPoint Presentation</vt:lpstr>
      <vt:lpstr>Hvala na pažnji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Lokalizacija na osnovu markera</dc:title>
  <dc:creator>Dragan Mićić</dc:creator>
  <cp:lastModifiedBy>Danilo Tonic</cp:lastModifiedBy>
  <cp:revision>24</cp:revision>
  <dcterms:created xsi:type="dcterms:W3CDTF">2017-08-01T19:57:21Z</dcterms:created>
  <dcterms:modified xsi:type="dcterms:W3CDTF">2017-08-02T10:08:36Z</dcterms:modified>
</cp:coreProperties>
</file>