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2.8.2017.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84" y="5087861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Damljan Dakić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6F79-5DD7-4559-8DAC-1F9EFFE6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6" y="4769029"/>
            <a:ext cx="1206323" cy="12275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5D716FF-08B6-4E0F-8D21-789EBF8F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8597"/>
            <a:ext cx="2141120" cy="177924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A091-F0CB-4622-B452-10F5DAE8E5E8}"/>
              </a:ext>
            </a:extLst>
          </p:cNvPr>
          <p:cNvGrpSpPr/>
          <p:nvPr/>
        </p:nvGrpSpPr>
        <p:grpSpPr>
          <a:xfrm>
            <a:off x="2914650" y="618742"/>
            <a:ext cx="3202018" cy="1389358"/>
            <a:chOff x="2914650" y="618742"/>
            <a:chExt cx="3202018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914650" y="1313421"/>
              <a:ext cx="9933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B003DB-1844-4E60-A7F9-D52170CC33C9}"/>
              </a:ext>
            </a:extLst>
          </p:cNvPr>
          <p:cNvGrpSpPr/>
          <p:nvPr/>
        </p:nvGrpSpPr>
        <p:grpSpPr>
          <a:xfrm>
            <a:off x="5933786" y="588440"/>
            <a:ext cx="3058121" cy="1446464"/>
            <a:chOff x="5933786" y="588440"/>
            <a:chExt cx="3058121" cy="14464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B81E15-DD3B-4068-944A-E82B803D8CC5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flipV="1">
              <a:off x="5933786" y="1311672"/>
              <a:ext cx="993345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17B0C-B800-4A45-A1FE-866336E2D531}"/>
                </a:ext>
              </a:extLst>
            </p:cNvPr>
            <p:cNvSpPr/>
            <p:nvPr/>
          </p:nvSpPr>
          <p:spPr>
            <a:xfrm>
              <a:off x="6927131" y="588440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Otklanjanje distorzije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9380E-EC4D-499B-80AA-6D50A06A7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991907" y="1311672"/>
            <a:ext cx="3200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29D282C-A92C-474A-B596-105AB8C10238}"/>
              </a:ext>
            </a:extLst>
          </p:cNvPr>
          <p:cNvSpPr/>
          <p:nvPr/>
        </p:nvSpPr>
        <p:spPr>
          <a:xfrm>
            <a:off x="2887193" y="5410845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 algoritma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02357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9898C2-9313-4051-AFC9-04435A35E2C9}"/>
              </a:ext>
            </a:extLst>
          </p:cNvPr>
          <p:cNvSpPr/>
          <p:nvPr/>
        </p:nvSpPr>
        <p:spPr>
          <a:xfrm>
            <a:off x="2892472" y="556388"/>
            <a:ext cx="6469681" cy="45980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19352-C7AD-4C04-86CD-434898726928}"/>
              </a:ext>
            </a:extLst>
          </p:cNvPr>
          <p:cNvSpPr/>
          <p:nvPr/>
        </p:nvSpPr>
        <p:spPr>
          <a:xfrm>
            <a:off x="2892250" y="556853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748A-60A3-48DF-9AF1-2B6F02453938}"/>
              </a:ext>
            </a:extLst>
          </p:cNvPr>
          <p:cNvSpPr/>
          <p:nvPr/>
        </p:nvSpPr>
        <p:spPr>
          <a:xfrm>
            <a:off x="2897082" y="540563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Orginalna slika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BE1E6-F132-4C7D-8828-18B99FA7F8EA}"/>
              </a:ext>
            </a:extLst>
          </p:cNvPr>
          <p:cNvSpPr/>
          <p:nvPr/>
        </p:nvSpPr>
        <p:spPr>
          <a:xfrm>
            <a:off x="2892250" y="563910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B01E1-8F3B-437F-8FF0-4A40F9404EFB}"/>
              </a:ext>
            </a:extLst>
          </p:cNvPr>
          <p:cNvSpPr/>
          <p:nvPr/>
        </p:nvSpPr>
        <p:spPr>
          <a:xfrm>
            <a:off x="2887193" y="5397123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C0057-52D0-4150-89B6-F6DDAAB21EF9}"/>
              </a:ext>
            </a:extLst>
          </p:cNvPr>
          <p:cNvSpPr/>
          <p:nvPr/>
        </p:nvSpPr>
        <p:spPr>
          <a:xfrm>
            <a:off x="2892250" y="551580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6539D-7BA6-47D8-9D26-6955DF3A4E14}"/>
              </a:ext>
            </a:extLst>
          </p:cNvPr>
          <p:cNvSpPr/>
          <p:nvPr/>
        </p:nvSpPr>
        <p:spPr>
          <a:xfrm>
            <a:off x="2887193" y="540311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2F63-E4E7-4A07-95F8-DA78B656C72B}"/>
              </a:ext>
            </a:extLst>
          </p:cNvPr>
          <p:cNvSpPr/>
          <p:nvPr/>
        </p:nvSpPr>
        <p:spPr>
          <a:xfrm>
            <a:off x="2897304" y="553487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94C87-F77A-4663-839A-21EC1F475AF7}"/>
              </a:ext>
            </a:extLst>
          </p:cNvPr>
          <p:cNvSpPr/>
          <p:nvPr/>
        </p:nvSpPr>
        <p:spPr>
          <a:xfrm>
            <a:off x="2887195" y="5396918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Pronalaženje temena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F2750F-4E60-4663-A6F4-DB30EA0E29A6}"/>
              </a:ext>
            </a:extLst>
          </p:cNvPr>
          <p:cNvGrpSpPr/>
          <p:nvPr/>
        </p:nvGrpSpPr>
        <p:grpSpPr>
          <a:xfrm>
            <a:off x="2897082" y="558699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72537-DDBC-49F9-AF2D-A533FDB5AA38}"/>
              </a:ext>
            </a:extLst>
          </p:cNvPr>
          <p:cNvSpPr/>
          <p:nvPr/>
        </p:nvSpPr>
        <p:spPr>
          <a:xfrm>
            <a:off x="2887194" y="5396453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19819B-5ADA-41BC-BB8D-B956F218BB32}"/>
              </a:ext>
            </a:extLst>
          </p:cNvPr>
          <p:cNvGrpSpPr/>
          <p:nvPr/>
        </p:nvGrpSpPr>
        <p:grpSpPr>
          <a:xfrm>
            <a:off x="2887196" y="551580"/>
            <a:ext cx="6469681" cy="4598040"/>
            <a:chOff x="6100887" y="263475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17A6A5-0910-415A-B7A2-D56841F2E197}"/>
                </a:ext>
              </a:extLst>
            </p:cNvPr>
            <p:cNvSpPr/>
            <p:nvPr/>
          </p:nvSpPr>
          <p:spPr>
            <a:xfrm>
              <a:off x="6100887" y="263475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C825F-C885-4302-B685-C4F9467B7052}"/>
                </a:ext>
              </a:extLst>
            </p:cNvPr>
            <p:cNvSpPr/>
            <p:nvPr/>
          </p:nvSpPr>
          <p:spPr>
            <a:xfrm>
              <a:off x="7755392" y="3597733"/>
              <a:ext cx="3220077" cy="280177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A38B9-2C19-46D8-B616-537494EB63CA}"/>
              </a:ext>
            </a:extLst>
          </p:cNvPr>
          <p:cNvSpPr/>
          <p:nvPr/>
        </p:nvSpPr>
        <p:spPr>
          <a:xfrm>
            <a:off x="2887193" y="539896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9366763" y="1302357"/>
            <a:ext cx="28252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3727892" y="76219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Kordinate uglova markera na slici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F4751C-F3C2-443D-8103-42E7716D7E24}"/>
              </a:ext>
            </a:extLst>
          </p:cNvPr>
          <p:cNvSpPr/>
          <p:nvPr/>
        </p:nvSpPr>
        <p:spPr>
          <a:xfrm>
            <a:off x="3727891" y="2744650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>
                <a:solidFill>
                  <a:schemeClr val="tx1"/>
                </a:solidFill>
              </a:rPr>
              <a:t>Kordinate tem </a:t>
            </a:r>
            <a:r>
              <a:rPr lang="sr-Latn-RS" sz="2800" dirty="0">
                <a:solidFill>
                  <a:schemeClr val="tx1"/>
                </a:solidFill>
              </a:rPr>
              <a:t>markera u stvarnosti </a:t>
            </a:r>
            <a:endParaRPr lang="sr-Latn-R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1341686"/>
            <a:ext cx="37278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E01F96C-3E4A-4BB7-8871-AD3D82A279CC}"/>
              </a:ext>
            </a:extLst>
          </p:cNvPr>
          <p:cNvSpPr/>
          <p:nvPr/>
        </p:nvSpPr>
        <p:spPr>
          <a:xfrm>
            <a:off x="3727894" y="4873138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Matrica kamere</a:t>
            </a:r>
            <a:endParaRPr lang="sr-Latn-R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7098E-01CC-4C59-812A-4E38A4EFF98B}"/>
              </a:ext>
            </a:extLst>
          </p:cNvPr>
          <p:cNvSpPr/>
          <p:nvPr/>
        </p:nvSpPr>
        <p:spPr>
          <a:xfrm>
            <a:off x="498985" y="4729395"/>
            <a:ext cx="2064776" cy="14464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Kalibracija kamere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861187" y="3324139"/>
            <a:ext cx="10115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C624E-3088-4DCE-9B7D-625955B85490}"/>
              </a:ext>
            </a:extLst>
          </p:cNvPr>
          <p:cNvCxnSpPr>
            <a:cxnSpLocks/>
          </p:cNvCxnSpPr>
          <p:nvPr/>
        </p:nvCxnSpPr>
        <p:spPr>
          <a:xfrm flipV="1">
            <a:off x="2861187" y="1341687"/>
            <a:ext cx="0" cy="1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72559F-DE45-4E71-AB58-B9D38F9B9D44}"/>
              </a:ext>
            </a:extLst>
          </p:cNvPr>
          <p:cNvCxnSpPr>
            <a:cxnSpLocks/>
            <a:stCxn id="9" idx="3"/>
            <a:endCxn id="8" idx="5"/>
          </p:cNvCxnSpPr>
          <p:nvPr/>
        </p:nvCxnSpPr>
        <p:spPr>
          <a:xfrm>
            <a:off x="2563761" y="5452627"/>
            <a:ext cx="1309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FFB64C-9FD5-4590-9248-DE46F4840A36}"/>
              </a:ext>
            </a:extLst>
          </p:cNvPr>
          <p:cNvCxnSpPr>
            <a:cxnSpLocks/>
          </p:cNvCxnSpPr>
          <p:nvPr/>
        </p:nvCxnSpPr>
        <p:spPr>
          <a:xfrm>
            <a:off x="9586452" y="1341685"/>
            <a:ext cx="0" cy="19824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872F9F-3C5C-46D4-BB1B-ED2E27F4B8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671060" y="3324139"/>
            <a:ext cx="2567211" cy="256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A45F55-D73E-4197-B76B-104BBC26283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8671063" y="5452626"/>
            <a:ext cx="915389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3A0810-BBC9-4DA4-BE7B-940139772EA2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8671061" y="1341685"/>
            <a:ext cx="915391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5B9C3B-52BC-4726-B816-A951F7EA152C}"/>
              </a:ext>
            </a:extLst>
          </p:cNvPr>
          <p:cNvCxnSpPr>
            <a:cxnSpLocks/>
          </p:cNvCxnSpPr>
          <p:nvPr/>
        </p:nvCxnSpPr>
        <p:spPr>
          <a:xfrm flipV="1">
            <a:off x="9586452" y="3349808"/>
            <a:ext cx="0" cy="2102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0C2D48-71ED-478A-8F76-54C5479A5175}"/>
              </a:ext>
            </a:extLst>
          </p:cNvPr>
          <p:cNvCxnSpPr>
            <a:cxnSpLocks/>
          </p:cNvCxnSpPr>
          <p:nvPr/>
        </p:nvCxnSpPr>
        <p:spPr>
          <a:xfrm flipH="1" flipV="1">
            <a:off x="10127226" y="3336973"/>
            <a:ext cx="2064775" cy="128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657" y="159638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2A9CC-B8DE-4784-9AEE-9E04B0621B0B}"/>
              </a:ext>
            </a:extLst>
          </p:cNvPr>
          <p:cNvGrpSpPr/>
          <p:nvPr/>
        </p:nvGrpSpPr>
        <p:grpSpPr>
          <a:xfrm>
            <a:off x="8186520" y="435429"/>
            <a:ext cx="3363224" cy="5906026"/>
            <a:chOff x="7998196" y="149942"/>
            <a:chExt cx="3622487" cy="63439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6759B1-1329-477F-B6C5-1DCA0E739AF5}"/>
                </a:ext>
              </a:extLst>
            </p:cNvPr>
            <p:cNvSpPr/>
            <p:nvPr/>
          </p:nvSpPr>
          <p:spPr>
            <a:xfrm>
              <a:off x="10898011" y="15952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5B7E21-D010-42BD-B3F0-8C591D5E77A0}"/>
                </a:ext>
              </a:extLst>
            </p:cNvPr>
            <p:cNvSpPr/>
            <p:nvPr/>
          </p:nvSpPr>
          <p:spPr>
            <a:xfrm>
              <a:off x="10157085" y="87261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9ED670-AAEA-476E-9770-F2C1F203F71F}"/>
                </a:ext>
              </a:extLst>
            </p:cNvPr>
            <p:cNvSpPr/>
            <p:nvPr/>
          </p:nvSpPr>
          <p:spPr>
            <a:xfrm>
              <a:off x="9443540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923603-5852-4C97-8710-6B669FE77A69}"/>
                </a:ext>
              </a:extLst>
            </p:cNvPr>
            <p:cNvSpPr/>
            <p:nvPr/>
          </p:nvSpPr>
          <p:spPr>
            <a:xfrm>
              <a:off x="8729995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E298AD-F732-4462-B1EF-CE23A6354F21}"/>
                </a:ext>
              </a:extLst>
            </p:cNvPr>
            <p:cNvSpPr/>
            <p:nvPr/>
          </p:nvSpPr>
          <p:spPr>
            <a:xfrm>
              <a:off x="10898011" y="231795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F78B0D-F1CF-4A75-A96A-EA2171A31BDC}"/>
                </a:ext>
              </a:extLst>
            </p:cNvPr>
            <p:cNvSpPr/>
            <p:nvPr/>
          </p:nvSpPr>
          <p:spPr>
            <a:xfrm>
              <a:off x="10175339" y="304062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FFD86D-4869-4240-9D96-85DD247544E4}"/>
                </a:ext>
              </a:extLst>
            </p:cNvPr>
            <p:cNvSpPr/>
            <p:nvPr/>
          </p:nvSpPr>
          <p:spPr>
            <a:xfrm>
              <a:off x="9452667" y="376329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1E4BE3-FD5A-4BBF-8B37-7D6FF9951CE7}"/>
                </a:ext>
              </a:extLst>
            </p:cNvPr>
            <p:cNvSpPr/>
            <p:nvPr/>
          </p:nvSpPr>
          <p:spPr>
            <a:xfrm>
              <a:off x="8711741" y="448596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9B4A31-7936-43C8-B481-6DC4145569D8}"/>
                </a:ext>
              </a:extLst>
            </p:cNvPr>
            <p:cNvSpPr/>
            <p:nvPr/>
          </p:nvSpPr>
          <p:spPr>
            <a:xfrm>
              <a:off x="8711741" y="57711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902068-338D-45B3-A493-1931EB341C39}"/>
                </a:ext>
              </a:extLst>
            </p:cNvPr>
            <p:cNvSpPr/>
            <p:nvPr/>
          </p:nvSpPr>
          <p:spPr>
            <a:xfrm>
              <a:off x="7998196" y="87261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6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Lokalizacija na osnovu markera</vt:lpstr>
      <vt:lpstr>Uvod</vt:lpstr>
      <vt:lpstr>PowerPoint Presentation</vt:lpstr>
      <vt:lpstr>PowerPoint Presentation</vt:lpstr>
      <vt:lpstr>PowerPoint Presentation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Dragan Mićić</cp:lastModifiedBy>
  <cp:revision>19</cp:revision>
  <dcterms:created xsi:type="dcterms:W3CDTF">2017-08-01T19:57:21Z</dcterms:created>
  <dcterms:modified xsi:type="dcterms:W3CDTF">2017-08-02T09:17:26Z</dcterms:modified>
</cp:coreProperties>
</file>