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0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4DA-82A9-4FE2-A198-BD0E7C6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182-DF0B-46DC-9DAC-BB63937A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BE22-9FE8-4C67-9F2A-EE9FE80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4DAD-7BCB-4B69-B7C8-EF1AAC7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2AB9-C959-4A6C-A33E-E33F6AA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19898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C1F-ACD2-4DB1-9FF8-3D01A3F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604C-72D0-46D8-B589-1D12D19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C623-37CA-4CA8-93C6-A8342C6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1D33-FCBC-41EE-B685-D200B517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96EA-AB4D-459F-AAA1-7FA0693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554043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B516A-0DED-45D1-AAA5-0164E403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144E-E9AC-4BE5-999A-F1EA092C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3F19-FBE0-48B0-8115-14223F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14EB-4439-4F8B-8C6B-E29F154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0A4A-9FAE-479C-86C8-49BDA6C1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77623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F01-4DA8-4902-AE00-AE7E2C9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399F-667C-468B-B917-FCB74D5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CA5B-DE05-466D-9397-7FD2940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FED0-C8B9-4D3B-BC68-3A62D00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E6C9-35A6-456C-963F-D18626E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739863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ADC-FA8D-4241-89FA-0A1156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2B92-76D5-411A-B304-85E9985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D074-DF2D-43BA-8531-E8F9F80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1841-6090-41D8-982E-16B6DA9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AFDB-E614-4817-BB1E-546252D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79C-CA85-49D5-BDE9-8195E7A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59F-C7D0-4311-8239-A4FDB905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438A1-626E-43D3-B3D7-A71F1643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537E-FF3F-49A3-A472-627CF2C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2756-FF9B-460E-AF55-3E6E85E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251E-7140-48A3-A0BC-DD00BB9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0849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869-6A0E-4931-984C-4FC8DEC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CBD7-4403-48C7-835B-31AE37D6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642C-5EF0-4881-99A4-357021F6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B77E6-954A-4857-960D-BE7E970A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0C40-394A-428A-BE94-50AB611D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4BDC2-5978-4303-AA8E-ECD4C2A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4631C-7A2A-4980-8CCA-602E7C20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DA29B-043A-4B0F-BAC7-B8DAD10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47466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96C5-34B2-465B-AB0D-DD5A251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DAE27-FCE8-44CB-9667-8A33DAF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3FCA-C966-44DE-AC8B-4C0C4AB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8170-0E30-4214-95C5-0F901C9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30213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0CF90-AD34-4B43-8D03-7768339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18A48-B201-4048-B6F1-C2BBF71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6364-939C-41CF-9CDF-C98DE0B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964414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D0E-98BC-4234-ACDE-3EF32F8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8348-AD76-4EFC-A730-DA95B9A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E8A3-6664-4B75-AA73-A9C12C0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9F23-E889-416A-B003-E55C1B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8162-903B-47D4-BE52-B7E4F2D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B49-9570-44C1-911D-59A96C2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339586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CD0-8577-4478-8E3D-6C492E0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D08B2-7AB7-413E-ACDE-5FF9CF9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2792-3D2F-4561-8B70-57CDDA56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5FBF-D135-41A0-8FAA-FE85C33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10E4-9A55-477B-805E-41292C1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095-1BDE-4B11-BCF0-63B8A58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522408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EE21-0232-4E9C-8E1A-231B24C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C910-D341-422F-8C8C-C0F74EFF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0BC4-80E8-493F-8867-90B9421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1A92-F373-4FC3-BE46-DBBC02F9E8C6}" type="datetimeFigureOut">
              <a:rPr lang="sr-Latn-RS" smtClean="0"/>
              <a:t>1.8.2017.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EDD9-B948-4EE8-BAED-E8BBD93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F01C-0F8C-4941-9F5D-86E30407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24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6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4ACC-AEFF-4A50-A2AD-D0E5B31D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84" y="5087861"/>
            <a:ext cx="9144000" cy="1655762"/>
          </a:xfrm>
        </p:spPr>
        <p:txBody>
          <a:bodyPr/>
          <a:lstStyle/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Mićić; Danilo Tonić</a:t>
            </a:r>
          </a:p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Mentori: Andrej Lojdl; Damljan Dakić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85FC5-A3FB-461F-BD24-1E4057225FC3}"/>
              </a:ext>
            </a:extLst>
          </p:cNvPr>
          <p:cNvSpPr/>
          <p:nvPr/>
        </p:nvSpPr>
        <p:spPr>
          <a:xfrm>
            <a:off x="0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55255-63C2-47BB-9F52-BBE37B46C461}"/>
              </a:ext>
            </a:extLst>
          </p:cNvPr>
          <p:cNvSpPr/>
          <p:nvPr/>
        </p:nvSpPr>
        <p:spPr>
          <a:xfrm>
            <a:off x="1445344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BE2CD-28F0-456C-B133-527B54A37DEB}"/>
              </a:ext>
            </a:extLst>
          </p:cNvPr>
          <p:cNvSpPr/>
          <p:nvPr/>
        </p:nvSpPr>
        <p:spPr>
          <a:xfrm>
            <a:off x="11469328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5CD0-D270-4508-91C0-31E7DBB59B21}"/>
              </a:ext>
            </a:extLst>
          </p:cNvPr>
          <p:cNvSpPr/>
          <p:nvPr/>
        </p:nvSpPr>
        <p:spPr>
          <a:xfrm>
            <a:off x="722672" y="0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36F55-BF70-4168-A419-B305F43C47CF}"/>
              </a:ext>
            </a:extLst>
          </p:cNvPr>
          <p:cNvSpPr/>
          <p:nvPr/>
        </p:nvSpPr>
        <p:spPr>
          <a:xfrm>
            <a:off x="722672" y="6135329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C4A3-C775-4941-8E70-68F022F43D93}"/>
              </a:ext>
            </a:extLst>
          </p:cNvPr>
          <p:cNvSpPr/>
          <p:nvPr/>
        </p:nvSpPr>
        <p:spPr>
          <a:xfrm>
            <a:off x="722672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1F1A6-48C6-4F4A-A72E-173920ABB53D}"/>
              </a:ext>
            </a:extLst>
          </p:cNvPr>
          <p:cNvSpPr/>
          <p:nvPr/>
        </p:nvSpPr>
        <p:spPr>
          <a:xfrm>
            <a:off x="1445344" y="21680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30C1F-4C6C-4FC2-878E-288FA6485D25}"/>
              </a:ext>
            </a:extLst>
          </p:cNvPr>
          <p:cNvSpPr/>
          <p:nvPr/>
        </p:nvSpPr>
        <p:spPr>
          <a:xfrm>
            <a:off x="10023984" y="396731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86629-329C-4CFD-BB18-EAAAAA84727A}"/>
              </a:ext>
            </a:extLst>
          </p:cNvPr>
          <p:cNvSpPr/>
          <p:nvPr/>
        </p:nvSpPr>
        <p:spPr>
          <a:xfrm>
            <a:off x="10746656" y="396731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C599ED-839E-4228-B69A-3C70F5371E0A}"/>
              </a:ext>
            </a:extLst>
          </p:cNvPr>
          <p:cNvSpPr/>
          <p:nvPr/>
        </p:nvSpPr>
        <p:spPr>
          <a:xfrm>
            <a:off x="2145896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A2E3C-1A40-47E7-A940-B0FD998A04DD}"/>
              </a:ext>
            </a:extLst>
          </p:cNvPr>
          <p:cNvSpPr/>
          <p:nvPr/>
        </p:nvSpPr>
        <p:spPr>
          <a:xfrm>
            <a:off x="2145896" y="289068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1AE6DE-DADF-46EE-A0D9-F55192738432}"/>
              </a:ext>
            </a:extLst>
          </p:cNvPr>
          <p:cNvSpPr/>
          <p:nvPr/>
        </p:nvSpPr>
        <p:spPr>
          <a:xfrm>
            <a:off x="1423224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8A5FD-717A-483D-B29C-34DE95C4C5F1}"/>
              </a:ext>
            </a:extLst>
          </p:cNvPr>
          <p:cNvSpPr/>
          <p:nvPr/>
        </p:nvSpPr>
        <p:spPr>
          <a:xfrm>
            <a:off x="8600760" y="39673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78283-0401-411D-84A7-A6061C9E3B57}"/>
              </a:ext>
            </a:extLst>
          </p:cNvPr>
          <p:cNvSpPr/>
          <p:nvPr/>
        </p:nvSpPr>
        <p:spPr>
          <a:xfrm>
            <a:off x="9323432" y="466015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6F79-5DD7-4559-8DAC-1F9EFFE6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6" y="4769029"/>
            <a:ext cx="1206323" cy="12275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82BA3D-EB74-4E28-A6A6-545CBE13CBAE}"/>
              </a:ext>
            </a:extLst>
          </p:cNvPr>
          <p:cNvSpPr/>
          <p:nvPr/>
        </p:nvSpPr>
        <p:spPr>
          <a:xfrm>
            <a:off x="7878088" y="396731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701D-EB36-498F-8C91-AC766C08EA2E}"/>
              </a:ext>
            </a:extLst>
          </p:cNvPr>
          <p:cNvSpPr/>
          <p:nvPr/>
        </p:nvSpPr>
        <p:spPr>
          <a:xfrm>
            <a:off x="10757715" y="722671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D238E-6694-44FD-8D65-5D6227ACF833}"/>
              </a:ext>
            </a:extLst>
          </p:cNvPr>
          <p:cNvSpPr/>
          <p:nvPr/>
        </p:nvSpPr>
        <p:spPr>
          <a:xfrm>
            <a:off x="10046102" y="143483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E7518-4C52-4795-BDE7-AC6BE77D8FDB}"/>
              </a:ext>
            </a:extLst>
          </p:cNvPr>
          <p:cNvSpPr/>
          <p:nvPr/>
        </p:nvSpPr>
        <p:spPr>
          <a:xfrm>
            <a:off x="2868568" y="360597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F493FD-8F38-438F-A96A-0E3046DC8001}"/>
              </a:ext>
            </a:extLst>
          </p:cNvPr>
          <p:cNvSpPr/>
          <p:nvPr/>
        </p:nvSpPr>
        <p:spPr>
          <a:xfrm>
            <a:off x="5090648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8985B-F3FC-422C-A10E-F3AA5F3F09BA}"/>
              </a:ext>
            </a:extLst>
          </p:cNvPr>
          <p:cNvSpPr/>
          <p:nvPr/>
        </p:nvSpPr>
        <p:spPr>
          <a:xfrm>
            <a:off x="5813320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F6CAD-5D63-484D-B9DD-A5662296D59A}"/>
              </a:ext>
            </a:extLst>
          </p:cNvPr>
          <p:cNvSpPr/>
          <p:nvPr/>
        </p:nvSpPr>
        <p:spPr>
          <a:xfrm>
            <a:off x="5812092" y="4365190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E69AB-366E-40CF-A185-102D84DFAFBC}"/>
              </a:ext>
            </a:extLst>
          </p:cNvPr>
          <p:cNvSpPr/>
          <p:nvPr/>
        </p:nvSpPr>
        <p:spPr>
          <a:xfrm>
            <a:off x="10046102" y="2147007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31FC7-6955-4D24-91BA-B9603C8F53CB}"/>
              </a:ext>
            </a:extLst>
          </p:cNvPr>
          <p:cNvSpPr/>
          <p:nvPr/>
        </p:nvSpPr>
        <p:spPr>
          <a:xfrm>
            <a:off x="8600760" y="326660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D2ACE-FA9D-4326-84C3-93ECE6C616E0}"/>
              </a:ext>
            </a:extLst>
          </p:cNvPr>
          <p:cNvSpPr/>
          <p:nvPr/>
        </p:nvSpPr>
        <p:spPr>
          <a:xfrm>
            <a:off x="7206426" y="541265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66109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2348347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5D716FF-08B6-4E0F-8D21-789EBF8F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18597"/>
            <a:ext cx="2141120" cy="177924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A091-F0CB-4622-B452-10F5DAE8E5E8}"/>
              </a:ext>
            </a:extLst>
          </p:cNvPr>
          <p:cNvGrpSpPr/>
          <p:nvPr/>
        </p:nvGrpSpPr>
        <p:grpSpPr>
          <a:xfrm>
            <a:off x="2914650" y="618742"/>
            <a:ext cx="3202018" cy="1389358"/>
            <a:chOff x="2914650" y="618742"/>
            <a:chExt cx="3202018" cy="13893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E352C89-8A8D-42C9-92E9-B23C60B0E4E0}"/>
                </a:ext>
              </a:extLst>
            </p:cNvPr>
            <p:cNvSpPr/>
            <p:nvPr/>
          </p:nvSpPr>
          <p:spPr>
            <a:xfrm>
              <a:off x="3725114" y="618742"/>
              <a:ext cx="2391554" cy="1389358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Slika</a:t>
              </a:r>
              <a:r>
                <a:rPr lang="sr-Latn-RS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3BFD65-7B30-484A-95B0-C2B9F3DD5F6B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2914650" y="1313421"/>
              <a:ext cx="99334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528-ED77-4892-B728-07047D74F015}"/>
              </a:ext>
            </a:extLst>
          </p:cNvPr>
          <p:cNvGrpSpPr/>
          <p:nvPr/>
        </p:nvGrpSpPr>
        <p:grpSpPr>
          <a:xfrm>
            <a:off x="2072146" y="4607325"/>
            <a:ext cx="4404798" cy="1446464"/>
            <a:chOff x="2072146" y="4607325"/>
            <a:chExt cx="4404798" cy="1446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9335DE-91E0-4C6D-899E-CB15537E429C}"/>
                </a:ext>
              </a:extLst>
            </p:cNvPr>
            <p:cNvSpPr/>
            <p:nvPr/>
          </p:nvSpPr>
          <p:spPr>
            <a:xfrm>
              <a:off x="2072146" y="460732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B04BB9-A8DC-48A4-8F81-477670F9EF96}"/>
                </a:ext>
              </a:extLst>
            </p:cNvPr>
            <p:cNvCxnSpPr>
              <a:cxnSpLocks/>
              <a:stCxn id="14" idx="3"/>
              <a:endCxn id="15" idx="5"/>
            </p:cNvCxnSpPr>
            <p:nvPr/>
          </p:nvCxnSpPr>
          <p:spPr>
            <a:xfrm>
              <a:off x="4136922" y="5330557"/>
              <a:ext cx="2340022" cy="1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4DC81-1EE1-48C3-9F38-F8D43B6A739A}"/>
              </a:ext>
            </a:extLst>
          </p:cNvPr>
          <p:cNvGrpSpPr/>
          <p:nvPr/>
        </p:nvGrpSpPr>
        <p:grpSpPr>
          <a:xfrm>
            <a:off x="6296136" y="2034904"/>
            <a:ext cx="2944815" cy="4035302"/>
            <a:chOff x="6296136" y="2034904"/>
            <a:chExt cx="2944815" cy="4035302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F296ED4-8DAB-43A5-AD71-6286B7A4B160}"/>
                </a:ext>
              </a:extLst>
            </p:cNvPr>
            <p:cNvSpPr/>
            <p:nvPr/>
          </p:nvSpPr>
          <p:spPr>
            <a:xfrm>
              <a:off x="6296136" y="4623742"/>
              <a:ext cx="2944815" cy="1446464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Koeficijenti distorzije</a:t>
              </a:r>
              <a:r>
                <a:rPr lang="sr-Latn-R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806DE6-1254-439F-BBAC-BEEF7BA1CB09}"/>
                </a:ext>
              </a:extLst>
            </p:cNvPr>
            <p:cNvCxnSpPr>
              <a:cxnSpLocks/>
              <a:stCxn id="15" idx="1"/>
              <a:endCxn id="13" idx="2"/>
            </p:cNvCxnSpPr>
            <p:nvPr/>
          </p:nvCxnSpPr>
          <p:spPr>
            <a:xfrm flipV="1">
              <a:off x="7949352" y="2034904"/>
              <a:ext cx="10167" cy="2588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B003DB-1844-4E60-A7F9-D52170CC33C9}"/>
              </a:ext>
            </a:extLst>
          </p:cNvPr>
          <p:cNvGrpSpPr/>
          <p:nvPr/>
        </p:nvGrpSpPr>
        <p:grpSpPr>
          <a:xfrm>
            <a:off x="5933786" y="588440"/>
            <a:ext cx="3058121" cy="1446464"/>
            <a:chOff x="5933786" y="588440"/>
            <a:chExt cx="3058121" cy="14464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B81E15-DD3B-4068-944A-E82B803D8CC5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flipV="1">
              <a:off x="5933786" y="1311672"/>
              <a:ext cx="993345" cy="17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17B0C-B800-4A45-A1FE-866336E2D531}"/>
                </a:ext>
              </a:extLst>
            </p:cNvPr>
            <p:cNvSpPr/>
            <p:nvPr/>
          </p:nvSpPr>
          <p:spPr>
            <a:xfrm>
              <a:off x="6927131" y="588440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Otklanjanje distorzije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CBF745-345A-42E4-9EFB-D84418FA394D}"/>
              </a:ext>
            </a:extLst>
          </p:cNvPr>
          <p:cNvCxnSpPr>
            <a:cxnSpLocks/>
          </p:cNvCxnSpPr>
          <p:nvPr/>
        </p:nvCxnSpPr>
        <p:spPr>
          <a:xfrm>
            <a:off x="9024559" y="1311672"/>
            <a:ext cx="31674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1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9D282C-A92C-474A-B596-105AB8C10238}"/>
              </a:ext>
            </a:extLst>
          </p:cNvPr>
          <p:cNvSpPr/>
          <p:nvPr/>
        </p:nvSpPr>
        <p:spPr>
          <a:xfrm>
            <a:off x="2887193" y="5410845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 algoritma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E0FE-3603-46C9-85CF-E14B212DB5F2}"/>
              </a:ext>
            </a:extLst>
          </p:cNvPr>
          <p:cNvSpPr/>
          <p:nvPr/>
        </p:nvSpPr>
        <p:spPr>
          <a:xfrm>
            <a:off x="2892472" y="564597"/>
            <a:ext cx="4134466" cy="1549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Algoritam za detekciju markera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C018B-01AA-42BC-A1E6-2212D29BB258}"/>
              </a:ext>
            </a:extLst>
          </p:cNvPr>
          <p:cNvCxnSpPr>
            <a:cxnSpLocks/>
          </p:cNvCxnSpPr>
          <p:nvPr/>
        </p:nvCxnSpPr>
        <p:spPr>
          <a:xfrm>
            <a:off x="0" y="1302357"/>
            <a:ext cx="2892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898C2-9313-4051-AFC9-04435A35E2C9}"/>
              </a:ext>
            </a:extLst>
          </p:cNvPr>
          <p:cNvSpPr/>
          <p:nvPr/>
        </p:nvSpPr>
        <p:spPr>
          <a:xfrm>
            <a:off x="2892472" y="556388"/>
            <a:ext cx="6469681" cy="4598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19352-C7AD-4C04-86CD-434898726928}"/>
              </a:ext>
            </a:extLst>
          </p:cNvPr>
          <p:cNvSpPr/>
          <p:nvPr/>
        </p:nvSpPr>
        <p:spPr>
          <a:xfrm>
            <a:off x="2892250" y="556853"/>
            <a:ext cx="6469681" cy="4598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748A-60A3-48DF-9AF1-2B6F02453938}"/>
              </a:ext>
            </a:extLst>
          </p:cNvPr>
          <p:cNvSpPr/>
          <p:nvPr/>
        </p:nvSpPr>
        <p:spPr>
          <a:xfrm>
            <a:off x="2897082" y="540563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Orginalna slika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BE1E6-F132-4C7D-8828-18B99FA7F8EA}"/>
              </a:ext>
            </a:extLst>
          </p:cNvPr>
          <p:cNvSpPr/>
          <p:nvPr/>
        </p:nvSpPr>
        <p:spPr>
          <a:xfrm>
            <a:off x="2892250" y="563910"/>
            <a:ext cx="6469681" cy="4598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B01E1-8F3B-437F-8FF0-4A40F9404EFB}"/>
              </a:ext>
            </a:extLst>
          </p:cNvPr>
          <p:cNvSpPr/>
          <p:nvPr/>
        </p:nvSpPr>
        <p:spPr>
          <a:xfrm>
            <a:off x="2887193" y="5397123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Binarizacija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C0057-52D0-4150-89B6-F6DDAAB21EF9}"/>
              </a:ext>
            </a:extLst>
          </p:cNvPr>
          <p:cNvSpPr/>
          <p:nvPr/>
        </p:nvSpPr>
        <p:spPr>
          <a:xfrm>
            <a:off x="2892250" y="551580"/>
            <a:ext cx="6469681" cy="45980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6539D-7BA6-47D8-9D26-6955DF3A4E14}"/>
              </a:ext>
            </a:extLst>
          </p:cNvPr>
          <p:cNvSpPr/>
          <p:nvPr/>
        </p:nvSpPr>
        <p:spPr>
          <a:xfrm>
            <a:off x="2887193" y="5403118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ivica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2F63-E4E7-4A07-95F8-DA78B656C72B}"/>
              </a:ext>
            </a:extLst>
          </p:cNvPr>
          <p:cNvSpPr/>
          <p:nvPr/>
        </p:nvSpPr>
        <p:spPr>
          <a:xfrm>
            <a:off x="2897304" y="553487"/>
            <a:ext cx="6469681" cy="459804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94C87-F77A-4663-839A-21EC1F475AF7}"/>
              </a:ext>
            </a:extLst>
          </p:cNvPr>
          <p:cNvSpPr/>
          <p:nvPr/>
        </p:nvSpPr>
        <p:spPr>
          <a:xfrm>
            <a:off x="2887195" y="5396918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Pronalaženje temena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F2750F-4E60-4663-A6F4-DB30EA0E29A6}"/>
              </a:ext>
            </a:extLst>
          </p:cNvPr>
          <p:cNvGrpSpPr/>
          <p:nvPr/>
        </p:nvGrpSpPr>
        <p:grpSpPr>
          <a:xfrm>
            <a:off x="2897082" y="558699"/>
            <a:ext cx="6469681" cy="4598040"/>
            <a:chOff x="2334746" y="524447"/>
            <a:chExt cx="6469681" cy="45980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296B-79D1-4F08-A4E3-CF1E9D0A7295}"/>
                </a:ext>
              </a:extLst>
            </p:cNvPr>
            <p:cNvSpPr/>
            <p:nvPr/>
          </p:nvSpPr>
          <p:spPr>
            <a:xfrm>
              <a:off x="2334746" y="524447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682EA4-7CC7-45D0-A09B-8A03EF5AB87A}"/>
                </a:ext>
              </a:extLst>
            </p:cNvPr>
            <p:cNvSpPr/>
            <p:nvPr/>
          </p:nvSpPr>
          <p:spPr>
            <a:xfrm>
              <a:off x="3979365" y="1480303"/>
              <a:ext cx="3220077" cy="280177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72537-DDBC-49F9-AF2D-A533FDB5AA38}"/>
              </a:ext>
            </a:extLst>
          </p:cNvPr>
          <p:cNvSpPr/>
          <p:nvPr/>
        </p:nvSpPr>
        <p:spPr>
          <a:xfrm>
            <a:off x="2887194" y="5396453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markera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BF8B86-7D79-4F6B-BE81-A75C6CF8FB47}"/>
              </a:ext>
            </a:extLst>
          </p:cNvPr>
          <p:cNvCxnSpPr>
            <a:cxnSpLocks/>
          </p:cNvCxnSpPr>
          <p:nvPr/>
        </p:nvCxnSpPr>
        <p:spPr>
          <a:xfrm>
            <a:off x="9371595" y="1343313"/>
            <a:ext cx="2820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19819B-5ADA-41BC-BB8D-B956F218BB32}"/>
              </a:ext>
            </a:extLst>
          </p:cNvPr>
          <p:cNvGrpSpPr/>
          <p:nvPr/>
        </p:nvGrpSpPr>
        <p:grpSpPr>
          <a:xfrm>
            <a:off x="2887196" y="551580"/>
            <a:ext cx="6469681" cy="4598040"/>
            <a:chOff x="6100887" y="2634758"/>
            <a:chExt cx="6469681" cy="45980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17A6A5-0910-415A-B7A2-D56841F2E197}"/>
                </a:ext>
              </a:extLst>
            </p:cNvPr>
            <p:cNvSpPr/>
            <p:nvPr/>
          </p:nvSpPr>
          <p:spPr>
            <a:xfrm>
              <a:off x="6100887" y="2634758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C825F-C885-4302-B685-C4F9467B7052}"/>
                </a:ext>
              </a:extLst>
            </p:cNvPr>
            <p:cNvSpPr/>
            <p:nvPr/>
          </p:nvSpPr>
          <p:spPr>
            <a:xfrm>
              <a:off x="7755392" y="3597733"/>
              <a:ext cx="3220077" cy="280177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A38B9-2C19-46D8-B616-537494EB63CA}"/>
              </a:ext>
            </a:extLst>
          </p:cNvPr>
          <p:cNvSpPr/>
          <p:nvPr/>
        </p:nvSpPr>
        <p:spPr>
          <a:xfrm>
            <a:off x="2887193" y="539896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čitavanje i prepoznavanje markera</a:t>
            </a:r>
          </a:p>
        </p:txBody>
      </p:sp>
    </p:spTree>
    <p:extLst>
      <p:ext uri="{BB962C8B-B14F-4D97-AF65-F5344CB8AC3E}">
        <p14:creationId xmlns:p14="http://schemas.microsoft.com/office/powerpoint/2010/main" val="4145645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1FB9-F76A-4E06-B83B-CF53316F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050C-D728-4DA0-8ABC-A5792E57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5566529" y="448417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Kordinate uglova markera na slici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5F4751C-F3C2-443D-8103-42E7716D7E24}"/>
              </a:ext>
            </a:extLst>
          </p:cNvPr>
          <p:cNvSpPr/>
          <p:nvPr/>
        </p:nvSpPr>
        <p:spPr>
          <a:xfrm>
            <a:off x="6927132" y="3112635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Kordinate uglova markera na slici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1011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657" y="159638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 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2A9CC-B8DE-4784-9AEE-9E04B0621B0B}"/>
              </a:ext>
            </a:extLst>
          </p:cNvPr>
          <p:cNvGrpSpPr/>
          <p:nvPr/>
        </p:nvGrpSpPr>
        <p:grpSpPr>
          <a:xfrm>
            <a:off x="8186520" y="435429"/>
            <a:ext cx="3363224" cy="5906026"/>
            <a:chOff x="7998196" y="149942"/>
            <a:chExt cx="3622487" cy="63439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6759B1-1329-477F-B6C5-1DCA0E739AF5}"/>
                </a:ext>
              </a:extLst>
            </p:cNvPr>
            <p:cNvSpPr/>
            <p:nvPr/>
          </p:nvSpPr>
          <p:spPr>
            <a:xfrm>
              <a:off x="10898011" y="15952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5B7E21-D010-42BD-B3F0-8C591D5E77A0}"/>
                </a:ext>
              </a:extLst>
            </p:cNvPr>
            <p:cNvSpPr/>
            <p:nvPr/>
          </p:nvSpPr>
          <p:spPr>
            <a:xfrm>
              <a:off x="10157085" y="872613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9ED670-AAEA-476E-9770-F2C1F203F71F}"/>
                </a:ext>
              </a:extLst>
            </p:cNvPr>
            <p:cNvSpPr/>
            <p:nvPr/>
          </p:nvSpPr>
          <p:spPr>
            <a:xfrm>
              <a:off x="9443540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923603-5852-4C97-8710-6B669FE77A69}"/>
                </a:ext>
              </a:extLst>
            </p:cNvPr>
            <p:cNvSpPr/>
            <p:nvPr/>
          </p:nvSpPr>
          <p:spPr>
            <a:xfrm>
              <a:off x="8729995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E298AD-F732-4462-B1EF-CE23A6354F21}"/>
                </a:ext>
              </a:extLst>
            </p:cNvPr>
            <p:cNvSpPr/>
            <p:nvPr/>
          </p:nvSpPr>
          <p:spPr>
            <a:xfrm>
              <a:off x="10898011" y="231795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F78B0D-F1CF-4A75-A96A-EA2171A31BDC}"/>
                </a:ext>
              </a:extLst>
            </p:cNvPr>
            <p:cNvSpPr/>
            <p:nvPr/>
          </p:nvSpPr>
          <p:spPr>
            <a:xfrm>
              <a:off x="10175339" y="304062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FFD86D-4869-4240-9D96-85DD247544E4}"/>
                </a:ext>
              </a:extLst>
            </p:cNvPr>
            <p:cNvSpPr/>
            <p:nvPr/>
          </p:nvSpPr>
          <p:spPr>
            <a:xfrm>
              <a:off x="9452667" y="3763296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1E4BE3-FD5A-4BBF-8B37-7D6FF9951CE7}"/>
                </a:ext>
              </a:extLst>
            </p:cNvPr>
            <p:cNvSpPr/>
            <p:nvPr/>
          </p:nvSpPr>
          <p:spPr>
            <a:xfrm>
              <a:off x="8711741" y="448596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9B4A31-7936-43C8-B481-6DC4145569D8}"/>
                </a:ext>
              </a:extLst>
            </p:cNvPr>
            <p:cNvSpPr/>
            <p:nvPr/>
          </p:nvSpPr>
          <p:spPr>
            <a:xfrm>
              <a:off x="8711741" y="57711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902068-338D-45B3-A493-1931EB341C39}"/>
                </a:ext>
              </a:extLst>
            </p:cNvPr>
            <p:cNvSpPr/>
            <p:nvPr/>
          </p:nvSpPr>
          <p:spPr>
            <a:xfrm>
              <a:off x="7998196" y="87261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8619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Lokalizacija na osnovu markera</vt:lpstr>
      <vt:lpstr>Uvod</vt:lpstr>
      <vt:lpstr>PowerPoint Presentation</vt:lpstr>
      <vt:lpstr>PowerPoint Presentation</vt:lpstr>
      <vt:lpstr>PowerPoint Presentation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na osnovu markera</dc:title>
  <dc:creator>Dragan Mićić</dc:creator>
  <cp:lastModifiedBy>Dragan Mićić</cp:lastModifiedBy>
  <cp:revision>18</cp:revision>
  <dcterms:created xsi:type="dcterms:W3CDTF">2017-08-01T19:57:21Z</dcterms:created>
  <dcterms:modified xsi:type="dcterms:W3CDTF">2017-08-01T22:52:34Z</dcterms:modified>
</cp:coreProperties>
</file>