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9" r:id="rId4"/>
  </p:sldIdLst>
  <p:sldSz cx="25199975" cy="359997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" userDrawn="1">
          <p15:clr>
            <a:srgbClr val="A4A3A4"/>
          </p15:clr>
        </p15:guide>
        <p15:guide id="3" pos="15421" userDrawn="1">
          <p15:clr>
            <a:srgbClr val="A4A3A4"/>
          </p15:clr>
        </p15:guide>
        <p15:guide id="4" pos="1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0" autoAdjust="0"/>
  </p:normalViewPr>
  <p:slideViewPr>
    <p:cSldViewPr snapToGrid="0">
      <p:cViewPr varScale="1">
        <p:scale>
          <a:sx n="20" d="100"/>
          <a:sy n="20" d="100"/>
        </p:scale>
        <p:origin x="3211" y="120"/>
      </p:cViewPr>
      <p:guideLst>
        <p:guide orient="horz" pos="316"/>
        <p:guide pos="15421"/>
        <p:guide pos="1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B71C-99B6-4187-B58D-F76BD035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9997" y="5891626"/>
            <a:ext cx="18899981" cy="12533242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D4AB1-10A5-4B2F-917E-8E0787CB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A88B-4B8B-4649-90E8-A3B9DA77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3E863-26B1-40EB-82E4-0E47B819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1C56-FC52-4821-A243-F5528E1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F8F6-BD01-4D15-9133-2C2222D5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21A04-05BD-4254-B57C-13B6EEF7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FE48-45C6-40C5-82F9-36C5093E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E203-146E-4B6C-B9C1-DF58EBF7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305A9-A454-4B0C-8DC8-7A3E6648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0E916-F3E2-4A9F-B36C-0B362D988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3732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5096D-1BDE-4019-896B-E3317BE1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498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5485-2B34-49FC-A02F-92D9F2EA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8DD1-D940-4E47-8035-2F81D510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428C-F749-47FE-BEC6-D5840851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B0EA-9599-40E9-ACBD-630D36F2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46BD-94B0-4D57-84B9-E705C547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52D27-67BF-4654-839B-FA4B4880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BA883-0979-452E-B42C-083360CF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0F89-6633-455F-8D1C-BAE01496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5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2935-94BB-49F5-BA0E-DC745C3C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74" y="8974940"/>
            <a:ext cx="21734978" cy="149748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86F5-57A2-4B71-ACFC-CBD37178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374" y="24091497"/>
            <a:ext cx="21734978" cy="7874940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BA4F-A6E8-4523-BA3C-F8C73478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1B8A-539E-4D30-ADD3-2B4F0434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12A9-32BE-4D4E-985E-3D80E2B7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E1F0-A762-4021-91AF-56EA7584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AEA8-204A-4440-BD67-51B35BBE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B0C80-74F6-4B33-9939-55FAB9F6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6E8-9728-40E8-A6F2-FC2A2877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D1E23-1953-4B7B-A237-0581B73F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47A7E-76BD-4321-8CEE-90495533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4E2A-F6E6-42C8-BFD6-FE478F19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1" y="1916656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872E-CCED-4BD4-B202-57FCB05C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781" y="8824938"/>
            <a:ext cx="10660770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AFFB-1F40-41CF-9E04-409323F3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781" y="13149904"/>
            <a:ext cx="10660770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BF868-1C58-41B4-8F20-D306CD63F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7487" y="8824938"/>
            <a:ext cx="10713272" cy="4324966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E79A-3A58-4579-82E6-E3B5EE37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7487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59ADA-2F2A-4909-A0B4-553F7C8E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09B32-77F4-4C85-882C-BA940D41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6A795-21CC-44BA-A948-56C0D3C4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1E63-3177-46A6-A6F3-87EE407A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DD06D-71B2-4FD7-A32A-A8BC4830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20B06-F710-47AD-8BD4-4F8CD23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5F7F-9A2A-4B1A-95B5-07025778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99593-5902-47EC-9744-D2000269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0B42E-85E4-4109-81CB-CE6D407B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3354-54B4-4A19-8A54-017ABB3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D256-5FFE-439A-99F4-BEC71930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D490-E451-482C-90CF-82FE8684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C50AC-D260-4445-BEA0-9B40EBB7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D0FE1-E987-44EE-918E-B8766917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1652-1FFA-4239-AB49-5880CD1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D99A-890A-4891-92A5-B855EAD0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D7AF-B893-4B8C-BCD9-39D3D7F1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782" y="2399982"/>
            <a:ext cx="8127647" cy="83999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C95E2-D1D0-499A-90A1-21D4C5323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3272" y="5183298"/>
            <a:ext cx="12757487" cy="25583147"/>
          </a:xfrm>
        </p:spPr>
        <p:txBody>
          <a:bodyPr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523A9-AEB7-4F02-BE1E-C08C32B5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5782" y="10799922"/>
            <a:ext cx="8127647" cy="20008190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09B5-990F-4D6F-B0FB-39302EA9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00CF-5280-4682-B11C-E29FB7E1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B9B44-AA0B-4242-ACF9-5C7A54EB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86B6B-E241-46DF-8787-8118C586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99" y="1916656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5374-E388-4505-AF5C-5F4B1C78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4452D-60E4-48EE-A433-BC1C71EEE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2498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EC54-C3FE-47BB-9735-907719EA608D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764F-FFE0-49E7-B9B3-45E9EB965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492" y="33366426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A6335-5259-4CCB-8207-FBE35DDA2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7483" y="33366426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9F8E-E3C2-4D1C-8AB7-032A2833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18AB-687B-48A6-93FA-F816CB73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7ADFF61-D56C-496A-8AB7-68790AA2824E}"/>
              </a:ext>
            </a:extLst>
          </p:cNvPr>
          <p:cNvGrpSpPr/>
          <p:nvPr/>
        </p:nvGrpSpPr>
        <p:grpSpPr>
          <a:xfrm>
            <a:off x="6672703" y="13834907"/>
            <a:ext cx="6935508" cy="2649881"/>
            <a:chOff x="6672703" y="13834907"/>
            <a:chExt cx="6935508" cy="2649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F8DE91-0484-42C5-AEC7-A6841F23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6363">
              <a:off x="6672703" y="15785798"/>
              <a:ext cx="631836" cy="631836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FD8031A-7DE3-46B1-876D-0320995BB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9672" y="15256603"/>
              <a:ext cx="0" cy="628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E9CD5E0-02CF-46A2-A295-CCB838C063C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672" y="15885253"/>
              <a:ext cx="602585" cy="1740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AD9C69-5302-4517-B08C-9A0D18060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9672" y="15401004"/>
              <a:ext cx="602585" cy="4842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E7BA8B-7151-496D-ACC3-9C3A09DE8294}"/>
                </a:ext>
              </a:extLst>
            </p:cNvPr>
            <p:cNvSpPr/>
            <p:nvPr/>
          </p:nvSpPr>
          <p:spPr>
            <a:xfrm>
              <a:off x="8558757" y="14145795"/>
              <a:ext cx="1426355" cy="1748830"/>
            </a:xfrm>
            <a:custGeom>
              <a:avLst/>
              <a:gdLst>
                <a:gd name="connsiteX0" fmla="*/ 0 w 1555750"/>
                <a:gd name="connsiteY0" fmla="*/ 0 h 1752600"/>
                <a:gd name="connsiteX1" fmla="*/ 0 w 1555750"/>
                <a:gd name="connsiteY1" fmla="*/ 1466850 h 1752600"/>
                <a:gd name="connsiteX2" fmla="*/ 1555750 w 1555750"/>
                <a:gd name="connsiteY2" fmla="*/ 1752600 h 1752600"/>
                <a:gd name="connsiteX3" fmla="*/ 1555750 w 1555750"/>
                <a:gd name="connsiteY3" fmla="*/ 311150 h 1752600"/>
                <a:gd name="connsiteX4" fmla="*/ 0 w 1555750"/>
                <a:gd name="connsiteY4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50" h="1752600">
                  <a:moveTo>
                    <a:pt x="0" y="0"/>
                  </a:moveTo>
                  <a:lnTo>
                    <a:pt x="0" y="1466850"/>
                  </a:lnTo>
                  <a:lnTo>
                    <a:pt x="1555750" y="1752600"/>
                  </a:lnTo>
                  <a:lnTo>
                    <a:pt x="1555750" y="31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C318C09-B301-448D-BADC-93F24EDBEEDB}"/>
                </a:ext>
              </a:extLst>
            </p:cNvPr>
            <p:cNvSpPr/>
            <p:nvPr/>
          </p:nvSpPr>
          <p:spPr>
            <a:xfrm>
              <a:off x="10440231" y="13834907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CA0EC0-F89E-4DF0-AF6B-F04C52ABAC3F}"/>
                </a:ext>
              </a:extLst>
            </p:cNvPr>
            <p:cNvSpPr/>
            <p:nvPr/>
          </p:nvSpPr>
          <p:spPr>
            <a:xfrm>
              <a:off x="11073136" y="13940224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80F6DB-79A2-4FE4-9B6C-98BD4DA852D5}"/>
                </a:ext>
              </a:extLst>
            </p:cNvPr>
            <p:cNvSpPr/>
            <p:nvPr/>
          </p:nvSpPr>
          <p:spPr>
            <a:xfrm>
              <a:off x="11085238" y="14494938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6FAF62-90E8-488C-B9AB-7378DBB97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76459" y="13912002"/>
              <a:ext cx="19209" cy="13964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5AFD5D-5A17-4BBE-9E3B-A3D6847415DC}"/>
                </a:ext>
              </a:extLst>
            </p:cNvPr>
            <p:cNvCxnSpPr>
              <a:cxnSpLocks/>
            </p:cNvCxnSpPr>
            <p:nvPr/>
          </p:nvCxnSpPr>
          <p:spPr>
            <a:xfrm>
              <a:off x="12482724" y="15282238"/>
              <a:ext cx="1125487" cy="72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FEADD4-B4B1-4D6B-8494-4D28E5BE6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91902" y="15289714"/>
              <a:ext cx="782089" cy="4386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B6BF71A-CF50-442A-830E-245D5B0D7FDC}"/>
                </a:ext>
              </a:extLst>
            </p:cNvPr>
            <p:cNvSpPr/>
            <p:nvPr/>
          </p:nvSpPr>
          <p:spPr>
            <a:xfrm>
              <a:off x="9182906" y="15011983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708AF4-FEA7-4777-BD3C-57B68EAC6802}"/>
                </a:ext>
              </a:extLst>
            </p:cNvPr>
            <p:cNvSpPr/>
            <p:nvPr/>
          </p:nvSpPr>
          <p:spPr>
            <a:xfrm>
              <a:off x="9557698" y="15077250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C9FCE1-78D9-475A-8C8C-260BAAF82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41" y="14734103"/>
              <a:ext cx="1837223" cy="116052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B7103F-30C2-4413-95A9-1F922214C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5938" y="14795041"/>
              <a:ext cx="2170087" cy="10664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43E954-BD11-41C3-B1B6-EBEF7766D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1132" y="14594137"/>
              <a:ext cx="287556" cy="13924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B3F63D-7FA8-4B9F-993F-4B56E572B3A2}"/>
                </a:ext>
              </a:extLst>
            </p:cNvPr>
            <p:cNvSpPr/>
            <p:nvPr/>
          </p:nvSpPr>
          <p:spPr>
            <a:xfrm>
              <a:off x="10427948" y="14478340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3D1DC0-BEC6-4B72-AD19-0B300259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5938" y="15195665"/>
              <a:ext cx="2160711" cy="67908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62B5C1-DFFA-4AFF-8A46-63FD085A7623}"/>
                </a:ext>
              </a:extLst>
            </p:cNvPr>
            <p:cNvSpPr/>
            <p:nvPr/>
          </p:nvSpPr>
          <p:spPr>
            <a:xfrm>
              <a:off x="9572940" y="14671321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2A2F584-74F5-4115-916E-613D859775C2}"/>
                </a:ext>
              </a:extLst>
            </p:cNvPr>
            <p:cNvSpPr/>
            <p:nvPr/>
          </p:nvSpPr>
          <p:spPr>
            <a:xfrm>
              <a:off x="9202084" y="14594137"/>
              <a:ext cx="139700" cy="139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C83CE72-551D-431B-B045-8DBD7B507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6161" y="14062032"/>
              <a:ext cx="1008598" cy="5133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C86A14-32FE-4824-833F-74DE46D7F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41" y="15129427"/>
              <a:ext cx="1778039" cy="7558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8CF9718-036F-4CF7-BEFF-8300244D8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4560" y="13974873"/>
              <a:ext cx="637294" cy="3955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7E346A-D079-4346-AB79-3C1425BE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4372" y="14607915"/>
              <a:ext cx="1028764" cy="4122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C43F266-4AB5-491A-94E0-4954007E1986}"/>
                </a:ext>
              </a:extLst>
            </p:cNvPr>
            <p:cNvSpPr/>
            <p:nvPr/>
          </p:nvSpPr>
          <p:spPr>
            <a:xfrm>
              <a:off x="7362092" y="15345508"/>
              <a:ext cx="5424160" cy="1139280"/>
            </a:xfrm>
            <a:custGeom>
              <a:avLst/>
              <a:gdLst>
                <a:gd name="connsiteX0" fmla="*/ 0 w 5424160"/>
                <a:gd name="connsiteY0" fmla="*/ 539261 h 1139280"/>
                <a:gd name="connsiteX1" fmla="*/ 550985 w 5424160"/>
                <a:gd name="connsiteY1" fmla="*/ 1066800 h 1139280"/>
                <a:gd name="connsiteX2" fmla="*/ 2280139 w 5424160"/>
                <a:gd name="connsiteY2" fmla="*/ 1125415 h 1139280"/>
                <a:gd name="connsiteX3" fmla="*/ 5146431 w 5424160"/>
                <a:gd name="connsiteY3" fmla="*/ 978877 h 1139280"/>
                <a:gd name="connsiteX4" fmla="*/ 5152293 w 5424160"/>
                <a:gd name="connsiteY4" fmla="*/ 0 h 113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4160" h="1139280">
                  <a:moveTo>
                    <a:pt x="0" y="539261"/>
                  </a:moveTo>
                  <a:cubicBezTo>
                    <a:pt x="85481" y="754184"/>
                    <a:pt x="170962" y="969108"/>
                    <a:pt x="550985" y="1066800"/>
                  </a:cubicBezTo>
                  <a:cubicBezTo>
                    <a:pt x="931008" y="1164492"/>
                    <a:pt x="1514231" y="1140069"/>
                    <a:pt x="2280139" y="1125415"/>
                  </a:cubicBezTo>
                  <a:cubicBezTo>
                    <a:pt x="3046047" y="1110761"/>
                    <a:pt x="4667739" y="1166446"/>
                    <a:pt x="5146431" y="978877"/>
                  </a:cubicBezTo>
                  <a:cubicBezTo>
                    <a:pt x="5625123" y="791308"/>
                    <a:pt x="5388708" y="395654"/>
                    <a:pt x="515229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17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AB9392-2CBD-48FA-8BF1-A98374F4943E}"/>
              </a:ext>
            </a:extLst>
          </p:cNvPr>
          <p:cNvSpPr/>
          <p:nvPr/>
        </p:nvSpPr>
        <p:spPr>
          <a:xfrm>
            <a:off x="8530089" y="14608568"/>
            <a:ext cx="3217198" cy="244287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F63B376-AC17-4AE6-B7FF-EF3BA65EC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723" y="14881380"/>
            <a:ext cx="1888682" cy="18398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386337-601D-4AF2-A474-278DF04C5B8F}"/>
              </a:ext>
            </a:extLst>
          </p:cNvPr>
          <p:cNvSpPr/>
          <p:nvPr/>
        </p:nvSpPr>
        <p:spPr>
          <a:xfrm>
            <a:off x="3340643" y="10366289"/>
            <a:ext cx="3938175" cy="29847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3043" b="-26389"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C5C7C-127E-4D80-AE61-D3BF15B7D42A}"/>
              </a:ext>
            </a:extLst>
          </p:cNvPr>
          <p:cNvSpPr/>
          <p:nvPr/>
        </p:nvSpPr>
        <p:spPr>
          <a:xfrm>
            <a:off x="8397725" y="10402879"/>
            <a:ext cx="3223217" cy="244287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2182" b="-22181"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6E5B1-326A-4BBB-9114-60F72EC1CACC}"/>
              </a:ext>
            </a:extLst>
          </p:cNvPr>
          <p:cNvSpPr/>
          <p:nvPr/>
        </p:nvSpPr>
        <p:spPr>
          <a:xfrm>
            <a:off x="13682942" y="10447508"/>
            <a:ext cx="3223217" cy="2442874"/>
          </a:xfrm>
          <a:prstGeom prst="rect">
            <a:avLst/>
          </a:prstGeom>
          <a:blipFill dpi="0"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2182" b="-22181"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B2C044-1B44-4105-97DF-5F18CA06B0E9}"/>
              </a:ext>
            </a:extLst>
          </p:cNvPr>
          <p:cNvSpPr/>
          <p:nvPr/>
        </p:nvSpPr>
        <p:spPr>
          <a:xfrm>
            <a:off x="3340643" y="14367113"/>
            <a:ext cx="3217198" cy="244287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69D2CB-50F5-4195-9515-1BD34E75A510}"/>
              </a:ext>
            </a:extLst>
          </p:cNvPr>
          <p:cNvSpPr/>
          <p:nvPr/>
        </p:nvSpPr>
        <p:spPr>
          <a:xfrm>
            <a:off x="13325462" y="14385321"/>
            <a:ext cx="3223217" cy="2442873"/>
          </a:xfrm>
          <a:prstGeom prst="rect">
            <a:avLst/>
          </a:prstGeom>
          <a:blipFill dpi="0"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2182" b="-22182"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0810AA8-9603-4EBB-98A3-5B09B4DB72AE}"/>
              </a:ext>
            </a:extLst>
          </p:cNvPr>
          <p:cNvCxnSpPr>
            <a:cxnSpLocks/>
          </p:cNvCxnSpPr>
          <p:nvPr/>
        </p:nvCxnSpPr>
        <p:spPr>
          <a:xfrm flipH="1">
            <a:off x="9191380" y="14733140"/>
            <a:ext cx="71252" cy="216681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A32740-407C-4711-BA52-3A3C4FF2DEE2}"/>
              </a:ext>
            </a:extLst>
          </p:cNvPr>
          <p:cNvCxnSpPr>
            <a:cxnSpLocks/>
          </p:cNvCxnSpPr>
          <p:nvPr/>
        </p:nvCxnSpPr>
        <p:spPr>
          <a:xfrm flipH="1">
            <a:off x="9381959" y="14699673"/>
            <a:ext cx="116937" cy="220028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D1517AB-C75F-4776-AE4F-B3F8E55508C4}"/>
              </a:ext>
            </a:extLst>
          </p:cNvPr>
          <p:cNvCxnSpPr>
            <a:cxnSpLocks/>
          </p:cNvCxnSpPr>
          <p:nvPr/>
        </p:nvCxnSpPr>
        <p:spPr>
          <a:xfrm flipH="1">
            <a:off x="9598304" y="14699673"/>
            <a:ext cx="116936" cy="220028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994318-3AF9-46A5-B143-A6A753B28222}"/>
              </a:ext>
            </a:extLst>
          </p:cNvPr>
          <p:cNvCxnSpPr>
            <a:cxnSpLocks/>
          </p:cNvCxnSpPr>
          <p:nvPr/>
        </p:nvCxnSpPr>
        <p:spPr>
          <a:xfrm flipH="1">
            <a:off x="9814649" y="14733140"/>
            <a:ext cx="142031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C16899-6BD1-4AEA-92BD-15E746B1F514}"/>
              </a:ext>
            </a:extLst>
          </p:cNvPr>
          <p:cNvCxnSpPr>
            <a:cxnSpLocks/>
          </p:cNvCxnSpPr>
          <p:nvPr/>
        </p:nvCxnSpPr>
        <p:spPr>
          <a:xfrm flipH="1">
            <a:off x="10038569" y="14729214"/>
            <a:ext cx="150307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6C706C-E12B-4F02-ADF9-F02CE1A80D75}"/>
              </a:ext>
            </a:extLst>
          </p:cNvPr>
          <p:cNvCxnSpPr>
            <a:cxnSpLocks/>
          </p:cNvCxnSpPr>
          <p:nvPr/>
        </p:nvCxnSpPr>
        <p:spPr>
          <a:xfrm flipH="1">
            <a:off x="10277869" y="14729214"/>
            <a:ext cx="119076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3AD70D-1E76-4B9A-BCDA-4569A2E465B3}"/>
              </a:ext>
            </a:extLst>
          </p:cNvPr>
          <p:cNvCxnSpPr>
            <a:cxnSpLocks/>
          </p:cNvCxnSpPr>
          <p:nvPr/>
        </p:nvCxnSpPr>
        <p:spPr>
          <a:xfrm flipH="1">
            <a:off x="10478834" y="14729214"/>
            <a:ext cx="147813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F4D0317-B902-427E-8C67-A758F23CED9F}"/>
              </a:ext>
            </a:extLst>
          </p:cNvPr>
          <p:cNvCxnSpPr>
            <a:cxnSpLocks/>
          </p:cNvCxnSpPr>
          <p:nvPr/>
        </p:nvCxnSpPr>
        <p:spPr>
          <a:xfrm flipH="1">
            <a:off x="10724359" y="14729214"/>
            <a:ext cx="90612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5F22E4-3CE1-4D69-B0ED-F10D3771D3E6}"/>
              </a:ext>
            </a:extLst>
          </p:cNvPr>
          <p:cNvCxnSpPr>
            <a:cxnSpLocks/>
          </p:cNvCxnSpPr>
          <p:nvPr/>
        </p:nvCxnSpPr>
        <p:spPr>
          <a:xfrm flipH="1">
            <a:off x="10958808" y="14729214"/>
            <a:ext cx="90611" cy="21860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049CCB-CD36-4A37-A9AB-B0DA3B470B8C}"/>
              </a:ext>
            </a:extLst>
          </p:cNvPr>
          <p:cNvCxnSpPr>
            <a:cxnSpLocks/>
          </p:cNvCxnSpPr>
          <p:nvPr/>
        </p:nvCxnSpPr>
        <p:spPr>
          <a:xfrm flipH="1" flipV="1">
            <a:off x="9022289" y="16644808"/>
            <a:ext cx="2135601" cy="100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402BEB2-95E2-47EE-AD6F-C938172C2F3F}"/>
              </a:ext>
            </a:extLst>
          </p:cNvPr>
          <p:cNvCxnSpPr>
            <a:cxnSpLocks/>
          </p:cNvCxnSpPr>
          <p:nvPr/>
        </p:nvCxnSpPr>
        <p:spPr>
          <a:xfrm flipH="1" flipV="1">
            <a:off x="9049965" y="16439839"/>
            <a:ext cx="2135601" cy="10036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57CEE7E-C267-4FAF-BC10-B69A273EE10E}"/>
              </a:ext>
            </a:extLst>
          </p:cNvPr>
          <p:cNvCxnSpPr>
            <a:cxnSpLocks/>
          </p:cNvCxnSpPr>
          <p:nvPr/>
        </p:nvCxnSpPr>
        <p:spPr>
          <a:xfrm flipH="1" flipV="1">
            <a:off x="9073713" y="16215610"/>
            <a:ext cx="2135600" cy="8808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058177-D8A7-48B4-B80C-6AAB60791072}"/>
              </a:ext>
            </a:extLst>
          </p:cNvPr>
          <p:cNvCxnSpPr>
            <a:cxnSpLocks/>
          </p:cNvCxnSpPr>
          <p:nvPr/>
        </p:nvCxnSpPr>
        <p:spPr>
          <a:xfrm flipH="1" flipV="1">
            <a:off x="9088060" y="16010641"/>
            <a:ext cx="2154044" cy="6882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29958E-D902-4D38-B8AB-E1CAB7D3675B}"/>
              </a:ext>
            </a:extLst>
          </p:cNvPr>
          <p:cNvCxnSpPr>
            <a:cxnSpLocks/>
          </p:cNvCxnSpPr>
          <p:nvPr/>
        </p:nvCxnSpPr>
        <p:spPr>
          <a:xfrm flipH="1" flipV="1">
            <a:off x="9106504" y="15793937"/>
            <a:ext cx="2135600" cy="4265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E02EDC5-5FCA-4FB9-9AC1-C0869106777E}"/>
              </a:ext>
            </a:extLst>
          </p:cNvPr>
          <p:cNvCxnSpPr>
            <a:cxnSpLocks/>
          </p:cNvCxnSpPr>
          <p:nvPr/>
        </p:nvCxnSpPr>
        <p:spPr>
          <a:xfrm flipH="1" flipV="1">
            <a:off x="9112964" y="15549926"/>
            <a:ext cx="2144962" cy="603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8C86508-3B95-4291-9493-82F11D06F837}"/>
              </a:ext>
            </a:extLst>
          </p:cNvPr>
          <p:cNvCxnSpPr>
            <a:cxnSpLocks/>
          </p:cNvCxnSpPr>
          <p:nvPr/>
        </p:nvCxnSpPr>
        <p:spPr>
          <a:xfrm flipH="1" flipV="1">
            <a:off x="9122327" y="15315532"/>
            <a:ext cx="2135599" cy="6034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5E23AA-C9CB-4154-B84B-0955BB337E1D}"/>
              </a:ext>
            </a:extLst>
          </p:cNvPr>
          <p:cNvCxnSpPr>
            <a:cxnSpLocks/>
          </p:cNvCxnSpPr>
          <p:nvPr/>
        </p:nvCxnSpPr>
        <p:spPr>
          <a:xfrm flipH="1" flipV="1">
            <a:off x="9143942" y="15091252"/>
            <a:ext cx="2135600" cy="5023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B86474A-9125-4805-8490-89DFD63BEF7C}"/>
              </a:ext>
            </a:extLst>
          </p:cNvPr>
          <p:cNvCxnSpPr>
            <a:cxnSpLocks/>
          </p:cNvCxnSpPr>
          <p:nvPr/>
        </p:nvCxnSpPr>
        <p:spPr>
          <a:xfrm flipH="1" flipV="1">
            <a:off x="9168452" y="14881381"/>
            <a:ext cx="2073652" cy="358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5711049-3512-4EDF-9030-3511C1B591D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278817" y="11624316"/>
            <a:ext cx="1118908" cy="27093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A0A14BD-445F-4400-84C8-CAE971C888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1747287" y="15830005"/>
            <a:ext cx="1901998" cy="26653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16C9302-7D33-4D6B-B023-DFDD3710B088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14937071" y="12890382"/>
            <a:ext cx="357480" cy="14949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B537D68-6F0A-4693-9B9C-C6963C05DB7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1620942" y="11624316"/>
            <a:ext cx="2062000" cy="446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0D9C10F-4F3E-48E6-8DC4-890109C3185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949242" y="16809986"/>
            <a:ext cx="360486" cy="15579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1BDCB0-C348-431D-8F6C-4EAD22E5D773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6557841" y="15588550"/>
            <a:ext cx="1972248" cy="24145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65E1262-8103-4CCB-9BD7-5D66B740110E}"/>
              </a:ext>
            </a:extLst>
          </p:cNvPr>
          <p:cNvSpPr txBox="1"/>
          <p:nvPr/>
        </p:nvSpPr>
        <p:spPr>
          <a:xfrm>
            <a:off x="2566528" y="10366289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1</a:t>
            </a:r>
            <a:endParaRPr lang="en-US" sz="6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7C585A3-4484-4769-A74E-C756D49EF29F}"/>
              </a:ext>
            </a:extLst>
          </p:cNvPr>
          <p:cNvSpPr txBox="1"/>
          <p:nvPr/>
        </p:nvSpPr>
        <p:spPr>
          <a:xfrm>
            <a:off x="2566528" y="14305710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6</a:t>
            </a:r>
            <a:endParaRPr lang="en-US" sz="6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6F9F284-36BD-4FBE-A3FF-ABA32600251B}"/>
              </a:ext>
            </a:extLst>
          </p:cNvPr>
          <p:cNvSpPr txBox="1"/>
          <p:nvPr/>
        </p:nvSpPr>
        <p:spPr>
          <a:xfrm>
            <a:off x="2566528" y="18367936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7</a:t>
            </a:r>
            <a:endParaRPr lang="en-US" sz="6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4E05F10-B83C-4F29-93BD-58F45AF3D3F3}"/>
              </a:ext>
            </a:extLst>
          </p:cNvPr>
          <p:cNvSpPr txBox="1"/>
          <p:nvPr/>
        </p:nvSpPr>
        <p:spPr>
          <a:xfrm>
            <a:off x="7703067" y="10387824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2</a:t>
            </a:r>
            <a:endParaRPr lang="en-US" sz="6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756B54-B76C-4487-99F6-A344D1A91E0E}"/>
              </a:ext>
            </a:extLst>
          </p:cNvPr>
          <p:cNvSpPr txBox="1"/>
          <p:nvPr/>
        </p:nvSpPr>
        <p:spPr>
          <a:xfrm>
            <a:off x="7914323" y="14294120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5</a:t>
            </a:r>
            <a:endParaRPr lang="en-US" sz="6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D978CBD-319F-4451-8E4A-9EE2AD4BC883}"/>
              </a:ext>
            </a:extLst>
          </p:cNvPr>
          <p:cNvSpPr txBox="1"/>
          <p:nvPr/>
        </p:nvSpPr>
        <p:spPr>
          <a:xfrm>
            <a:off x="12886179" y="10331000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3</a:t>
            </a:r>
            <a:endParaRPr lang="en-US" sz="6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CFC6B66-43CF-4B49-BCB4-27907D5FE0A7}"/>
              </a:ext>
            </a:extLst>
          </p:cNvPr>
          <p:cNvSpPr txBox="1"/>
          <p:nvPr/>
        </p:nvSpPr>
        <p:spPr>
          <a:xfrm>
            <a:off x="12884374" y="14257131"/>
            <a:ext cx="96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6000" dirty="0"/>
              <a:t>4</a:t>
            </a:r>
            <a:endParaRPr lang="en-US" sz="6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A7BE6B31-8F35-4B2E-85DB-ED0953D5A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72" y="14528899"/>
            <a:ext cx="1929588" cy="19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DE8F7F-5065-46E0-85D3-7EB511D57044}"/>
              </a:ext>
            </a:extLst>
          </p:cNvPr>
          <p:cNvSpPr/>
          <p:nvPr/>
        </p:nvSpPr>
        <p:spPr>
          <a:xfrm>
            <a:off x="9004401" y="17299493"/>
            <a:ext cx="2523570" cy="1598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200" dirty="0">
                <a:solidFill>
                  <a:schemeClr val="tx1"/>
                </a:solidFill>
              </a:rPr>
              <a:t>Slika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0F84A-6EA7-40AD-8283-E0ACA7B6CAF2}"/>
              </a:ext>
            </a:extLst>
          </p:cNvPr>
          <p:cNvSpPr/>
          <p:nvPr/>
        </p:nvSpPr>
        <p:spPr>
          <a:xfrm>
            <a:off x="12615891" y="17299491"/>
            <a:ext cx="2447208" cy="15981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200" dirty="0">
                <a:solidFill>
                  <a:schemeClr val="tx1"/>
                </a:solidFill>
              </a:rPr>
              <a:t>Algoritam za detekciju markera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4E944-1B7F-4A6E-94A0-6951D8FF3153}"/>
              </a:ext>
            </a:extLst>
          </p:cNvPr>
          <p:cNvSpPr/>
          <p:nvPr/>
        </p:nvSpPr>
        <p:spPr>
          <a:xfrm>
            <a:off x="16151019" y="17299492"/>
            <a:ext cx="2447208" cy="15981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200" dirty="0">
                <a:solidFill>
                  <a:schemeClr val="tx1"/>
                </a:solidFill>
              </a:rPr>
              <a:t>PNP algoritam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06917-4523-45DD-9798-67A5302C68BB}"/>
              </a:ext>
            </a:extLst>
          </p:cNvPr>
          <p:cNvSpPr/>
          <p:nvPr/>
        </p:nvSpPr>
        <p:spPr>
          <a:xfrm>
            <a:off x="19553582" y="17299492"/>
            <a:ext cx="2447207" cy="15981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200" dirty="0">
                <a:solidFill>
                  <a:schemeClr val="tx1"/>
                </a:solidFill>
              </a:rPr>
              <a:t>Pozicija i orijentacija kamere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3BA569-D8F8-4E10-836A-3EB08B0E48E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1527971" y="18098545"/>
            <a:ext cx="1087920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3C0C8F-1244-431B-8081-07888FE922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8598227" y="18098545"/>
            <a:ext cx="955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4E8F2-54E7-4CA3-8DCF-4B8CDDA74C3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5063099" y="18098545"/>
            <a:ext cx="108792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8036F-C224-46C9-A09F-DF7655347362}"/>
              </a:ext>
            </a:extLst>
          </p:cNvPr>
          <p:cNvSpPr/>
          <p:nvPr/>
        </p:nvSpPr>
        <p:spPr>
          <a:xfrm>
            <a:off x="7721351" y="23393399"/>
            <a:ext cx="3175249" cy="6436261"/>
          </a:xfrm>
          <a:prstGeom prst="rect">
            <a:avLst/>
          </a:prstGeom>
          <a:solidFill>
            <a:srgbClr val="F2F1EE"/>
          </a:solidFill>
          <a:ln>
            <a:solidFill>
              <a:srgbClr val="747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6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18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Micic</dc:creator>
  <cp:lastModifiedBy>Micic</cp:lastModifiedBy>
  <cp:revision>36</cp:revision>
  <dcterms:created xsi:type="dcterms:W3CDTF">2017-11-17T01:19:29Z</dcterms:created>
  <dcterms:modified xsi:type="dcterms:W3CDTF">2017-11-20T23:17:08Z</dcterms:modified>
</cp:coreProperties>
</file>