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8" r:id="rId9"/>
    <p:sldId id="267" r:id="rId10"/>
    <p:sldId id="262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8" autoAdjust="0"/>
  </p:normalViewPr>
  <p:slideViewPr>
    <p:cSldViewPr snapToGrid="0">
      <p:cViewPr varScale="1">
        <p:scale>
          <a:sx n="79" d="100"/>
          <a:sy n="79" d="100"/>
        </p:scale>
        <p:origin x="2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&#263;i&#263;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&#263;i&#263;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Sheet1!$D$3:$D$5</c:f>
              <c:numCache>
                <c:formatCode>General</c:formatCode>
                <c:ptCount val="3"/>
                <c:pt idx="0">
                  <c:v>7.7</c:v>
                </c:pt>
                <c:pt idx="1">
                  <c:v>3.79</c:v>
                </c:pt>
                <c:pt idx="2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1-4F55-904C-24D20F81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431382648"/>
        <c:axId val="431382976"/>
      </c:barChart>
      <c:catAx>
        <c:axId val="431382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b="0">
                    <a:solidFill>
                      <a:schemeClr val="tx1"/>
                    </a:solidFill>
                  </a:rPr>
                  <a:t>broj</a:t>
                </a:r>
                <a:r>
                  <a:rPr lang="sr-Latn-RS" sz="2800" b="0" baseline="0">
                    <a:solidFill>
                      <a:schemeClr val="tx1"/>
                    </a:solidFill>
                  </a:rPr>
                  <a:t> markera na slici</a:t>
                </a:r>
                <a:endParaRPr lang="sr-Latn-RS" sz="2800" b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5980057334421695"/>
              <c:y val="0.857391082352248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31382976"/>
        <c:crosses val="autoZero"/>
        <c:auto val="1"/>
        <c:lblAlgn val="ctr"/>
        <c:lblOffset val="100"/>
        <c:noMultiLvlLbl val="0"/>
      </c:catAx>
      <c:valAx>
        <c:axId val="43138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dirty="0">
                    <a:solidFill>
                      <a:schemeClr val="tx1"/>
                    </a:solidFill>
                  </a:rPr>
                  <a:t>Euklidsko rastojanje u cm</a:t>
                </a:r>
              </a:p>
            </c:rich>
          </c:tx>
          <c:layout>
            <c:manualLayout>
              <c:xMode val="edge"/>
              <c:yMode val="edge"/>
              <c:x val="1.4017872014179464E-3"/>
              <c:y val="0.124082936519750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3138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Sheet1!$D$8:$D$10</c:f>
              <c:numCache>
                <c:formatCode>General</c:formatCode>
                <c:ptCount val="3"/>
                <c:pt idx="0">
                  <c:v>7.54</c:v>
                </c:pt>
                <c:pt idx="1">
                  <c:v>4.1100000000000003</c:v>
                </c:pt>
                <c:pt idx="2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1-435B-80DB-117B38E2B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441710472"/>
        <c:axId val="441709488"/>
      </c:barChart>
      <c:catAx>
        <c:axId val="44171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dirty="0">
                    <a:solidFill>
                      <a:schemeClr val="tx1"/>
                    </a:solidFill>
                  </a:rPr>
                  <a:t>Broj markera na slici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41709488"/>
        <c:crosses val="autoZero"/>
        <c:auto val="1"/>
        <c:lblAlgn val="ctr"/>
        <c:lblOffset val="100"/>
        <c:noMultiLvlLbl val="0"/>
      </c:catAx>
      <c:valAx>
        <c:axId val="4417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dirty="0"/>
                  <a:t>Euklidsko rastojanje </a:t>
                </a:r>
                <a:r>
                  <a:rPr lang="sr-Latn-RS" sz="2800" baseline="0" dirty="0"/>
                  <a:t>u stepenima</a:t>
                </a:r>
                <a:endParaRPr lang="sr-Latn-R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4171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1A9A-F0E7-4C84-AC3B-B2D1DDF9E91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9AA4-5292-49FF-BF3C-1CE2EF864A9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002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9AA4-5292-49FF-BF3C-1CE2EF864A98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39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4DA-82A9-4FE2-A198-BD0E7C6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182-DF0B-46DC-9DAC-BB63937A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BE22-9FE8-4C67-9F2A-EE9FE80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4DAD-7BCB-4B69-B7C8-EF1AAC7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2AB9-C959-4A6C-A33E-E33F6AA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1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C1F-ACD2-4DB1-9FF8-3D01A3F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604C-72D0-46D8-B589-1D12D19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C623-37CA-4CA8-93C6-A8342C6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1D33-FCBC-41EE-B685-D200B517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96EA-AB4D-459F-AAA1-7FA0693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55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B516A-0DED-45D1-AAA5-0164E403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144E-E9AC-4BE5-999A-F1EA092C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3F19-FBE0-48B0-8115-14223F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14EB-4439-4F8B-8C6B-E29F154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0A4A-9FAE-479C-86C8-49BDA6C1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77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F01-4DA8-4902-AE00-AE7E2C9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399F-667C-468B-B917-FCB74D5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CA5B-DE05-466D-9397-7FD2940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FED0-C8B9-4D3B-BC68-3A62D00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E6C9-35A6-456C-963F-D18626E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73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ADC-FA8D-4241-89FA-0A1156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2B92-76D5-411A-B304-85E9985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D074-DF2D-43BA-8531-E8F9F80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1841-6090-41D8-982E-16B6DA9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AFDB-E614-4817-BB1E-546252D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79C-CA85-49D5-BDE9-8195E7A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59F-C7D0-4311-8239-A4FDB905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438A1-626E-43D3-B3D7-A71F1643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537E-FF3F-49A3-A472-627CF2C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2756-FF9B-460E-AF55-3E6E85E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251E-7140-48A3-A0BC-DD00BB9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869-6A0E-4931-984C-4FC8DEC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CBD7-4403-48C7-835B-31AE37D6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642C-5EF0-4881-99A4-357021F6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B77E6-954A-4857-960D-BE7E970A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0C40-394A-428A-BE94-50AB611D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4BDC2-5978-4303-AA8E-ECD4C2A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4631C-7A2A-4980-8CCA-602E7C20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DA29B-043A-4B0F-BAC7-B8DAD10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4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96C5-34B2-465B-AB0D-DD5A251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DAE27-FCE8-44CB-9667-8A33DAF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3FCA-C966-44DE-AC8B-4C0C4AB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8170-0E30-4214-95C5-0F901C9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3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0CF90-AD34-4B43-8D03-7768339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18A48-B201-4048-B6F1-C2BBF71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6364-939C-41CF-9CDF-C98DE0B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96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D0E-98BC-4234-ACDE-3EF32F8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8348-AD76-4EFC-A730-DA95B9A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E8A3-6664-4B75-AA73-A9C12C0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9F23-E889-416A-B003-E55C1B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8162-903B-47D4-BE52-B7E4F2D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B49-9570-44C1-911D-59A96C2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33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CD0-8577-4478-8E3D-6C492E0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D08B2-7AB7-413E-ACDE-5FF9CF9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2792-3D2F-4561-8B70-57CDDA56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5FBF-D135-41A0-8FAA-FE85C33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10E4-9A55-477B-805E-41292C1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095-1BDE-4B11-BCF0-63B8A58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52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EE21-0232-4E9C-8E1A-231B24C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C910-D341-422F-8C8C-C0F74EFF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0BC4-80E8-493F-8867-90B9421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EDD9-B948-4EE8-BAED-E8BBD93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F01C-0F8C-4941-9F5D-86E30407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24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6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4ACC-AEFF-4A50-A2AD-D0E5B31D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84" y="5087861"/>
            <a:ext cx="9144000" cy="1655762"/>
          </a:xfrm>
        </p:spPr>
        <p:txBody>
          <a:bodyPr/>
          <a:lstStyle/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Mićić; Danilo Tonić</a:t>
            </a:r>
          </a:p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Mentori: Andrej Lojdl; Damljan Dakić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85FC5-A3FB-461F-BD24-1E4057225FC3}"/>
              </a:ext>
            </a:extLst>
          </p:cNvPr>
          <p:cNvSpPr/>
          <p:nvPr/>
        </p:nvSpPr>
        <p:spPr>
          <a:xfrm>
            <a:off x="0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55255-63C2-47BB-9F52-BBE37B46C461}"/>
              </a:ext>
            </a:extLst>
          </p:cNvPr>
          <p:cNvSpPr/>
          <p:nvPr/>
        </p:nvSpPr>
        <p:spPr>
          <a:xfrm>
            <a:off x="1445344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BE2CD-28F0-456C-B133-527B54A37DEB}"/>
              </a:ext>
            </a:extLst>
          </p:cNvPr>
          <p:cNvSpPr/>
          <p:nvPr/>
        </p:nvSpPr>
        <p:spPr>
          <a:xfrm>
            <a:off x="11469328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5CD0-D270-4508-91C0-31E7DBB59B21}"/>
              </a:ext>
            </a:extLst>
          </p:cNvPr>
          <p:cNvSpPr/>
          <p:nvPr/>
        </p:nvSpPr>
        <p:spPr>
          <a:xfrm>
            <a:off x="722672" y="0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36F55-BF70-4168-A419-B305F43C47CF}"/>
              </a:ext>
            </a:extLst>
          </p:cNvPr>
          <p:cNvSpPr/>
          <p:nvPr/>
        </p:nvSpPr>
        <p:spPr>
          <a:xfrm>
            <a:off x="722672" y="6135329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C4A3-C775-4941-8E70-68F022F43D93}"/>
              </a:ext>
            </a:extLst>
          </p:cNvPr>
          <p:cNvSpPr/>
          <p:nvPr/>
        </p:nvSpPr>
        <p:spPr>
          <a:xfrm>
            <a:off x="722672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1F1A6-48C6-4F4A-A72E-173920ABB53D}"/>
              </a:ext>
            </a:extLst>
          </p:cNvPr>
          <p:cNvSpPr/>
          <p:nvPr/>
        </p:nvSpPr>
        <p:spPr>
          <a:xfrm>
            <a:off x="1445344" y="21680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30C1F-4C6C-4FC2-878E-288FA6485D25}"/>
              </a:ext>
            </a:extLst>
          </p:cNvPr>
          <p:cNvSpPr/>
          <p:nvPr/>
        </p:nvSpPr>
        <p:spPr>
          <a:xfrm>
            <a:off x="10023984" y="396731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86629-329C-4CFD-BB18-EAAAAA84727A}"/>
              </a:ext>
            </a:extLst>
          </p:cNvPr>
          <p:cNvSpPr/>
          <p:nvPr/>
        </p:nvSpPr>
        <p:spPr>
          <a:xfrm>
            <a:off x="10746656" y="396731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C599ED-839E-4228-B69A-3C70F5371E0A}"/>
              </a:ext>
            </a:extLst>
          </p:cNvPr>
          <p:cNvSpPr/>
          <p:nvPr/>
        </p:nvSpPr>
        <p:spPr>
          <a:xfrm>
            <a:off x="2145896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A2E3C-1A40-47E7-A940-B0FD998A04DD}"/>
              </a:ext>
            </a:extLst>
          </p:cNvPr>
          <p:cNvSpPr/>
          <p:nvPr/>
        </p:nvSpPr>
        <p:spPr>
          <a:xfrm>
            <a:off x="2145896" y="289068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1AE6DE-DADF-46EE-A0D9-F55192738432}"/>
              </a:ext>
            </a:extLst>
          </p:cNvPr>
          <p:cNvSpPr/>
          <p:nvPr/>
        </p:nvSpPr>
        <p:spPr>
          <a:xfrm>
            <a:off x="1423224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8A5FD-717A-483D-B29C-34DE95C4C5F1}"/>
              </a:ext>
            </a:extLst>
          </p:cNvPr>
          <p:cNvSpPr/>
          <p:nvPr/>
        </p:nvSpPr>
        <p:spPr>
          <a:xfrm>
            <a:off x="8600760" y="39673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78283-0401-411D-84A7-A6061C9E3B57}"/>
              </a:ext>
            </a:extLst>
          </p:cNvPr>
          <p:cNvSpPr/>
          <p:nvPr/>
        </p:nvSpPr>
        <p:spPr>
          <a:xfrm>
            <a:off x="9323432" y="466015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6F79-5DD7-4559-8DAC-1F9EFFE64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6" y="4769029"/>
            <a:ext cx="1206323" cy="12275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82BA3D-EB74-4E28-A6A6-545CBE13CBAE}"/>
              </a:ext>
            </a:extLst>
          </p:cNvPr>
          <p:cNvSpPr/>
          <p:nvPr/>
        </p:nvSpPr>
        <p:spPr>
          <a:xfrm>
            <a:off x="7878088" y="396731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701D-EB36-498F-8C91-AC766C08EA2E}"/>
              </a:ext>
            </a:extLst>
          </p:cNvPr>
          <p:cNvSpPr/>
          <p:nvPr/>
        </p:nvSpPr>
        <p:spPr>
          <a:xfrm>
            <a:off x="10757715" y="722671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D238E-6694-44FD-8D65-5D6227ACF833}"/>
              </a:ext>
            </a:extLst>
          </p:cNvPr>
          <p:cNvSpPr/>
          <p:nvPr/>
        </p:nvSpPr>
        <p:spPr>
          <a:xfrm>
            <a:off x="10046102" y="143483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E7518-4C52-4795-BDE7-AC6BE77D8FDB}"/>
              </a:ext>
            </a:extLst>
          </p:cNvPr>
          <p:cNvSpPr/>
          <p:nvPr/>
        </p:nvSpPr>
        <p:spPr>
          <a:xfrm>
            <a:off x="2868568" y="360597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F493FD-8F38-438F-A96A-0E3046DC8001}"/>
              </a:ext>
            </a:extLst>
          </p:cNvPr>
          <p:cNvSpPr/>
          <p:nvPr/>
        </p:nvSpPr>
        <p:spPr>
          <a:xfrm>
            <a:off x="5090648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8985B-F3FC-422C-A10E-F3AA5F3F09BA}"/>
              </a:ext>
            </a:extLst>
          </p:cNvPr>
          <p:cNvSpPr/>
          <p:nvPr/>
        </p:nvSpPr>
        <p:spPr>
          <a:xfrm>
            <a:off x="5813320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F6CAD-5D63-484D-B9DD-A5662296D59A}"/>
              </a:ext>
            </a:extLst>
          </p:cNvPr>
          <p:cNvSpPr/>
          <p:nvPr/>
        </p:nvSpPr>
        <p:spPr>
          <a:xfrm>
            <a:off x="5812092" y="4365190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E69AB-366E-40CF-A185-102D84DFAFBC}"/>
              </a:ext>
            </a:extLst>
          </p:cNvPr>
          <p:cNvSpPr/>
          <p:nvPr/>
        </p:nvSpPr>
        <p:spPr>
          <a:xfrm>
            <a:off x="10046102" y="2147007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31FC7-6955-4D24-91BA-B9603C8F53CB}"/>
              </a:ext>
            </a:extLst>
          </p:cNvPr>
          <p:cNvSpPr/>
          <p:nvPr/>
        </p:nvSpPr>
        <p:spPr>
          <a:xfrm>
            <a:off x="8600760" y="326660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D2ACE-FA9D-4326-84C3-93ECE6C616E0}"/>
              </a:ext>
            </a:extLst>
          </p:cNvPr>
          <p:cNvSpPr/>
          <p:nvPr/>
        </p:nvSpPr>
        <p:spPr>
          <a:xfrm>
            <a:off x="7206426" y="541265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66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657" y="159638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 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2A9CC-B8DE-4784-9AEE-9E04B0621B0B}"/>
              </a:ext>
            </a:extLst>
          </p:cNvPr>
          <p:cNvGrpSpPr/>
          <p:nvPr/>
        </p:nvGrpSpPr>
        <p:grpSpPr>
          <a:xfrm>
            <a:off x="8186520" y="435429"/>
            <a:ext cx="3363224" cy="5906026"/>
            <a:chOff x="7998196" y="149942"/>
            <a:chExt cx="3622487" cy="63439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6759B1-1329-477F-B6C5-1DCA0E739AF5}"/>
                </a:ext>
              </a:extLst>
            </p:cNvPr>
            <p:cNvSpPr/>
            <p:nvPr/>
          </p:nvSpPr>
          <p:spPr>
            <a:xfrm>
              <a:off x="10898011" y="15952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5B7E21-D010-42BD-B3F0-8C591D5E77A0}"/>
                </a:ext>
              </a:extLst>
            </p:cNvPr>
            <p:cNvSpPr/>
            <p:nvPr/>
          </p:nvSpPr>
          <p:spPr>
            <a:xfrm>
              <a:off x="10157085" y="872613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9ED670-AAEA-476E-9770-F2C1F203F71F}"/>
                </a:ext>
              </a:extLst>
            </p:cNvPr>
            <p:cNvSpPr/>
            <p:nvPr/>
          </p:nvSpPr>
          <p:spPr>
            <a:xfrm>
              <a:off x="9443540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923603-5852-4C97-8710-6B669FE77A69}"/>
                </a:ext>
              </a:extLst>
            </p:cNvPr>
            <p:cNvSpPr/>
            <p:nvPr/>
          </p:nvSpPr>
          <p:spPr>
            <a:xfrm>
              <a:off x="8729995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E298AD-F732-4462-B1EF-CE23A6354F21}"/>
                </a:ext>
              </a:extLst>
            </p:cNvPr>
            <p:cNvSpPr/>
            <p:nvPr/>
          </p:nvSpPr>
          <p:spPr>
            <a:xfrm>
              <a:off x="10898011" y="231795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F78B0D-F1CF-4A75-A96A-EA2171A31BDC}"/>
                </a:ext>
              </a:extLst>
            </p:cNvPr>
            <p:cNvSpPr/>
            <p:nvPr/>
          </p:nvSpPr>
          <p:spPr>
            <a:xfrm>
              <a:off x="10175339" y="304062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FFD86D-4869-4240-9D96-85DD247544E4}"/>
                </a:ext>
              </a:extLst>
            </p:cNvPr>
            <p:cNvSpPr/>
            <p:nvPr/>
          </p:nvSpPr>
          <p:spPr>
            <a:xfrm>
              <a:off x="9452667" y="3763296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1E4BE3-FD5A-4BBF-8B37-7D6FF9951CE7}"/>
                </a:ext>
              </a:extLst>
            </p:cNvPr>
            <p:cNvSpPr/>
            <p:nvPr/>
          </p:nvSpPr>
          <p:spPr>
            <a:xfrm>
              <a:off x="8711741" y="448596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9B4A31-7936-43C8-B481-6DC4145569D8}"/>
                </a:ext>
              </a:extLst>
            </p:cNvPr>
            <p:cNvSpPr/>
            <p:nvPr/>
          </p:nvSpPr>
          <p:spPr>
            <a:xfrm>
              <a:off x="8711741" y="57711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902068-338D-45B3-A493-1931EB341C39}"/>
                </a:ext>
              </a:extLst>
            </p:cNvPr>
            <p:cNvSpPr/>
            <p:nvPr/>
          </p:nvSpPr>
          <p:spPr>
            <a:xfrm>
              <a:off x="7998196" y="87261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9606">
            <a:off x="7489079" y="2663512"/>
            <a:ext cx="1304056" cy="13040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679204" y="118089"/>
            <a:ext cx="6609641" cy="6600113"/>
            <a:chOff x="4679204" y="118089"/>
            <a:chExt cx="6609641" cy="6600113"/>
          </a:xfrm>
        </p:grpSpPr>
        <p:sp>
          <p:nvSpPr>
            <p:cNvPr id="3" name="Rectangle 2"/>
            <p:cNvSpPr/>
            <p:nvPr/>
          </p:nvSpPr>
          <p:spPr>
            <a:xfrm>
              <a:off x="5067760" y="479383"/>
              <a:ext cx="5924447" cy="592444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428" y="138325"/>
              <a:ext cx="682116" cy="68211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06729" y="2633423"/>
              <a:ext cx="682116" cy="6821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69412" y="6036086"/>
              <a:ext cx="682116" cy="6821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204" y="3878098"/>
              <a:ext cx="682116" cy="6821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264" y="1477978"/>
              <a:ext cx="682116" cy="6821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91155" y="118089"/>
              <a:ext cx="682116" cy="6821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6729" y="5005398"/>
              <a:ext cx="682116" cy="68211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94855" y="6036085"/>
              <a:ext cx="682116" cy="682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3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5D716FF-08B6-4E0F-8D21-789EBF8F3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18597"/>
            <a:ext cx="2141120" cy="177924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A091-F0CB-4622-B452-10F5DAE8E5E8}"/>
              </a:ext>
            </a:extLst>
          </p:cNvPr>
          <p:cNvGrpSpPr/>
          <p:nvPr/>
        </p:nvGrpSpPr>
        <p:grpSpPr>
          <a:xfrm>
            <a:off x="2914650" y="618742"/>
            <a:ext cx="3202018" cy="1389358"/>
            <a:chOff x="2914650" y="618742"/>
            <a:chExt cx="3202018" cy="13893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E352C89-8A8D-42C9-92E9-B23C60B0E4E0}"/>
                </a:ext>
              </a:extLst>
            </p:cNvPr>
            <p:cNvSpPr/>
            <p:nvPr/>
          </p:nvSpPr>
          <p:spPr>
            <a:xfrm>
              <a:off x="3725114" y="618742"/>
              <a:ext cx="2391554" cy="1389358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Slika</a:t>
              </a:r>
              <a:r>
                <a:rPr lang="sr-Latn-RS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3BFD65-7B30-484A-95B0-C2B9F3DD5F6B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2914650" y="1313421"/>
              <a:ext cx="99334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528-ED77-4892-B728-07047D74F015}"/>
              </a:ext>
            </a:extLst>
          </p:cNvPr>
          <p:cNvGrpSpPr/>
          <p:nvPr/>
        </p:nvGrpSpPr>
        <p:grpSpPr>
          <a:xfrm>
            <a:off x="2072146" y="4607325"/>
            <a:ext cx="4404798" cy="1446464"/>
            <a:chOff x="2072146" y="4607325"/>
            <a:chExt cx="4404798" cy="1446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9335DE-91E0-4C6D-899E-CB15537E429C}"/>
                </a:ext>
              </a:extLst>
            </p:cNvPr>
            <p:cNvSpPr/>
            <p:nvPr/>
          </p:nvSpPr>
          <p:spPr>
            <a:xfrm>
              <a:off x="2072146" y="460732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B04BB9-A8DC-48A4-8F81-477670F9EF96}"/>
                </a:ext>
              </a:extLst>
            </p:cNvPr>
            <p:cNvCxnSpPr>
              <a:cxnSpLocks/>
              <a:stCxn id="14" idx="3"/>
              <a:endCxn id="15" idx="5"/>
            </p:cNvCxnSpPr>
            <p:nvPr/>
          </p:nvCxnSpPr>
          <p:spPr>
            <a:xfrm>
              <a:off x="4136922" y="5330557"/>
              <a:ext cx="2340022" cy="1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4DC81-1EE1-48C3-9F38-F8D43B6A739A}"/>
              </a:ext>
            </a:extLst>
          </p:cNvPr>
          <p:cNvGrpSpPr/>
          <p:nvPr/>
        </p:nvGrpSpPr>
        <p:grpSpPr>
          <a:xfrm>
            <a:off x="6296136" y="2034904"/>
            <a:ext cx="2944815" cy="4035302"/>
            <a:chOff x="6296136" y="2034904"/>
            <a:chExt cx="2944815" cy="4035302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F296ED4-8DAB-43A5-AD71-6286B7A4B160}"/>
                </a:ext>
              </a:extLst>
            </p:cNvPr>
            <p:cNvSpPr/>
            <p:nvPr/>
          </p:nvSpPr>
          <p:spPr>
            <a:xfrm>
              <a:off x="6296136" y="4623742"/>
              <a:ext cx="2944815" cy="1446464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Koeficijenti distorzije</a:t>
              </a:r>
              <a:r>
                <a:rPr lang="sr-Latn-R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806DE6-1254-439F-BBAC-BEEF7BA1CB09}"/>
                </a:ext>
              </a:extLst>
            </p:cNvPr>
            <p:cNvCxnSpPr>
              <a:cxnSpLocks/>
              <a:stCxn id="15" idx="1"/>
              <a:endCxn id="13" idx="2"/>
            </p:cNvCxnSpPr>
            <p:nvPr/>
          </p:nvCxnSpPr>
          <p:spPr>
            <a:xfrm flipV="1">
              <a:off x="7949352" y="2034904"/>
              <a:ext cx="10167" cy="2588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B003DB-1844-4E60-A7F9-D52170CC33C9}"/>
              </a:ext>
            </a:extLst>
          </p:cNvPr>
          <p:cNvGrpSpPr/>
          <p:nvPr/>
        </p:nvGrpSpPr>
        <p:grpSpPr>
          <a:xfrm>
            <a:off x="5933786" y="588440"/>
            <a:ext cx="3058121" cy="1446464"/>
            <a:chOff x="5933786" y="588440"/>
            <a:chExt cx="3058121" cy="14464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B81E15-DD3B-4068-944A-E82B803D8CC5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flipV="1">
              <a:off x="5933786" y="1311672"/>
              <a:ext cx="993345" cy="17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17B0C-B800-4A45-A1FE-866336E2D531}"/>
                </a:ext>
              </a:extLst>
            </p:cNvPr>
            <p:cNvSpPr/>
            <p:nvPr/>
          </p:nvSpPr>
          <p:spPr>
            <a:xfrm>
              <a:off x="6927131" y="588440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Otklanjanje distorzije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9380E-EC4D-499B-80AA-6D50A06A7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991907" y="1311672"/>
            <a:ext cx="3200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4E0FE-3603-46C9-85CF-E14B212DB5F2}"/>
              </a:ext>
            </a:extLst>
          </p:cNvPr>
          <p:cNvSpPr/>
          <p:nvPr/>
        </p:nvSpPr>
        <p:spPr>
          <a:xfrm>
            <a:off x="2892472" y="564597"/>
            <a:ext cx="4134466" cy="1549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Algoritam za detekciju markera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C018B-01AA-42BC-A1E6-2212D29BB258}"/>
              </a:ext>
            </a:extLst>
          </p:cNvPr>
          <p:cNvCxnSpPr>
            <a:cxnSpLocks/>
          </p:cNvCxnSpPr>
          <p:nvPr/>
        </p:nvCxnSpPr>
        <p:spPr>
          <a:xfrm>
            <a:off x="0" y="1317781"/>
            <a:ext cx="2892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F19352-C7AD-4C04-86CD-434898726928}"/>
              </a:ext>
            </a:extLst>
          </p:cNvPr>
          <p:cNvSpPr/>
          <p:nvPr/>
        </p:nvSpPr>
        <p:spPr>
          <a:xfrm>
            <a:off x="2887192" y="571043"/>
            <a:ext cx="6469681" cy="4598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748A-60A3-48DF-9AF1-2B6F02453938}"/>
              </a:ext>
            </a:extLst>
          </p:cNvPr>
          <p:cNvSpPr/>
          <p:nvPr/>
        </p:nvSpPr>
        <p:spPr>
          <a:xfrm>
            <a:off x="2888016" y="543721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Orginalna slika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BE1E6-F132-4C7D-8828-18B99FA7F8EA}"/>
              </a:ext>
            </a:extLst>
          </p:cNvPr>
          <p:cNvSpPr/>
          <p:nvPr/>
        </p:nvSpPr>
        <p:spPr>
          <a:xfrm>
            <a:off x="2897081" y="564597"/>
            <a:ext cx="6469681" cy="4598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B01E1-8F3B-437F-8FF0-4A40F9404EFB}"/>
              </a:ext>
            </a:extLst>
          </p:cNvPr>
          <p:cNvSpPr/>
          <p:nvPr/>
        </p:nvSpPr>
        <p:spPr>
          <a:xfrm>
            <a:off x="2882247" y="544224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Binarizacija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C0057-52D0-4150-89B6-F6DDAAB21EF9}"/>
              </a:ext>
            </a:extLst>
          </p:cNvPr>
          <p:cNvSpPr/>
          <p:nvPr/>
        </p:nvSpPr>
        <p:spPr>
          <a:xfrm>
            <a:off x="2882248" y="570535"/>
            <a:ext cx="6469681" cy="45980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6539D-7BA6-47D8-9D26-6955DF3A4E14}"/>
              </a:ext>
            </a:extLst>
          </p:cNvPr>
          <p:cNvSpPr/>
          <p:nvPr/>
        </p:nvSpPr>
        <p:spPr>
          <a:xfrm>
            <a:off x="2880276" y="544224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ivica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2F63-E4E7-4A07-95F8-DA78B656C72B}"/>
              </a:ext>
            </a:extLst>
          </p:cNvPr>
          <p:cNvSpPr/>
          <p:nvPr/>
        </p:nvSpPr>
        <p:spPr>
          <a:xfrm>
            <a:off x="2887192" y="568275"/>
            <a:ext cx="6469681" cy="459804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94C87-F77A-4663-839A-21EC1F475AF7}"/>
              </a:ext>
            </a:extLst>
          </p:cNvPr>
          <p:cNvSpPr/>
          <p:nvPr/>
        </p:nvSpPr>
        <p:spPr>
          <a:xfrm>
            <a:off x="2882247" y="544818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Pronalaženje temena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F2750F-4E60-4663-A6F4-DB30EA0E29A6}"/>
              </a:ext>
            </a:extLst>
          </p:cNvPr>
          <p:cNvGrpSpPr/>
          <p:nvPr/>
        </p:nvGrpSpPr>
        <p:grpSpPr>
          <a:xfrm>
            <a:off x="2887193" y="562337"/>
            <a:ext cx="6469681" cy="4598040"/>
            <a:chOff x="2334746" y="524447"/>
            <a:chExt cx="6469681" cy="45980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296B-79D1-4F08-A4E3-CF1E9D0A7295}"/>
                </a:ext>
              </a:extLst>
            </p:cNvPr>
            <p:cNvSpPr/>
            <p:nvPr/>
          </p:nvSpPr>
          <p:spPr>
            <a:xfrm>
              <a:off x="2334746" y="524447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682EA4-7CC7-45D0-A09B-8A03EF5AB87A}"/>
                </a:ext>
              </a:extLst>
            </p:cNvPr>
            <p:cNvSpPr/>
            <p:nvPr/>
          </p:nvSpPr>
          <p:spPr>
            <a:xfrm>
              <a:off x="3979365" y="1480303"/>
              <a:ext cx="3220077" cy="280177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72537-DDBC-49F9-AF2D-A533FDB5AA38}"/>
              </a:ext>
            </a:extLst>
          </p:cNvPr>
          <p:cNvSpPr/>
          <p:nvPr/>
        </p:nvSpPr>
        <p:spPr>
          <a:xfrm>
            <a:off x="2874507" y="5429275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markera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7009" y="568695"/>
            <a:ext cx="6469681" cy="4598040"/>
            <a:chOff x="4592118" y="1535068"/>
            <a:chExt cx="6469681" cy="45980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17A6A5-0910-415A-B7A2-D56841F2E197}"/>
                </a:ext>
              </a:extLst>
            </p:cNvPr>
            <p:cNvSpPr/>
            <p:nvPr/>
          </p:nvSpPr>
          <p:spPr>
            <a:xfrm>
              <a:off x="4592118" y="1535068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C825F-C885-4302-B685-C4F9467B7052}"/>
                </a:ext>
              </a:extLst>
            </p:cNvPr>
            <p:cNvSpPr/>
            <p:nvPr/>
          </p:nvSpPr>
          <p:spPr>
            <a:xfrm>
              <a:off x="6337087" y="2522414"/>
              <a:ext cx="3223384" cy="276802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103" t="-1219" b="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9356874" y="1340359"/>
            <a:ext cx="28252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A38B9-2C19-46D8-B616-537494EB63CA}"/>
              </a:ext>
            </a:extLst>
          </p:cNvPr>
          <p:cNvSpPr/>
          <p:nvPr/>
        </p:nvSpPr>
        <p:spPr>
          <a:xfrm>
            <a:off x="2897081" y="543575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čitavanje i prepoznavanje markera</a:t>
            </a:r>
          </a:p>
        </p:txBody>
      </p:sp>
    </p:spTree>
    <p:extLst>
      <p:ext uri="{BB962C8B-B14F-4D97-AF65-F5344CB8AC3E}">
        <p14:creationId xmlns:p14="http://schemas.microsoft.com/office/powerpoint/2010/main" val="41456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3727892" y="762197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Kordinate uglova markera na slici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5F4751C-F3C2-443D-8103-42E7716D7E24}"/>
              </a:ext>
            </a:extLst>
          </p:cNvPr>
          <p:cNvSpPr/>
          <p:nvPr/>
        </p:nvSpPr>
        <p:spPr>
          <a:xfrm>
            <a:off x="3727891" y="2744650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Kordinate uglova markera u stvarnosti 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1341686"/>
            <a:ext cx="37278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861187" y="3324139"/>
            <a:ext cx="10115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C624E-3088-4DCE-9B7D-625955B85490}"/>
              </a:ext>
            </a:extLst>
          </p:cNvPr>
          <p:cNvCxnSpPr>
            <a:cxnSpLocks/>
          </p:cNvCxnSpPr>
          <p:nvPr/>
        </p:nvCxnSpPr>
        <p:spPr>
          <a:xfrm flipV="1">
            <a:off x="2861187" y="1341687"/>
            <a:ext cx="0" cy="1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8985" y="4729395"/>
            <a:ext cx="8316950" cy="1446464"/>
            <a:chOff x="498985" y="4729395"/>
            <a:chExt cx="8316950" cy="144646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01F96C-3E4A-4BB7-8871-AD3D82A279CC}"/>
                </a:ext>
              </a:extLst>
            </p:cNvPr>
            <p:cNvSpPr/>
            <p:nvPr/>
          </p:nvSpPr>
          <p:spPr>
            <a:xfrm>
              <a:off x="3727894" y="4873138"/>
              <a:ext cx="5088041" cy="1158977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Matrica kamere</a:t>
              </a:r>
              <a:endParaRPr lang="sr-Latn-R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7098E-01CC-4C59-812A-4E38A4EFF98B}"/>
                </a:ext>
              </a:extLst>
            </p:cNvPr>
            <p:cNvSpPr/>
            <p:nvPr/>
          </p:nvSpPr>
          <p:spPr>
            <a:xfrm>
              <a:off x="498985" y="472939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72559F-DE45-4E71-AB58-B9D38F9B9D44}"/>
                </a:ext>
              </a:extLst>
            </p:cNvPr>
            <p:cNvCxnSpPr>
              <a:cxnSpLocks/>
              <a:stCxn id="9" idx="3"/>
              <a:endCxn id="8" idx="5"/>
            </p:cNvCxnSpPr>
            <p:nvPr/>
          </p:nvCxnSpPr>
          <p:spPr>
            <a:xfrm>
              <a:off x="2563761" y="5452627"/>
              <a:ext cx="1309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671060" y="1341685"/>
            <a:ext cx="3520941" cy="4110942"/>
            <a:chOff x="8671060" y="1341685"/>
            <a:chExt cx="3520941" cy="41109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FFB64C-9FD5-4590-9248-DE46F4840A36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52" y="1341685"/>
              <a:ext cx="0" cy="19824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872F9F-3C5C-46D4-BB1B-ED2E27F4B86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8671060" y="3324139"/>
              <a:ext cx="2567211" cy="256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3A0810-BBC9-4DA4-BE7B-940139772EA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8671061" y="1341685"/>
              <a:ext cx="915391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A45F55-D73E-4197-B76B-104BBC26283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>
              <a:off x="8671063" y="5452626"/>
              <a:ext cx="91538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5B9C3B-52BC-4726-B816-A951F7EA1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6452" y="3349808"/>
              <a:ext cx="0" cy="21028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0C2D48-71ED-478A-8F76-54C5479A5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7226" y="3336973"/>
              <a:ext cx="2064775" cy="128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3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6604822" y="648674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Pozicija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kamere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3349808"/>
            <a:ext cx="1794933" cy="1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276155" y="1807651"/>
            <a:ext cx="727815" cy="15421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7098E-01CC-4C59-812A-4E38A4EFF98B}"/>
              </a:ext>
            </a:extLst>
          </p:cNvPr>
          <p:cNvSpPr/>
          <p:nvPr/>
        </p:nvSpPr>
        <p:spPr>
          <a:xfrm>
            <a:off x="1828799" y="2257778"/>
            <a:ext cx="3341512" cy="20884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SolvePNP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sr-Latn-R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6604822" y="4955823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Orijentacija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kamere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5204177" y="3349808"/>
            <a:ext cx="3071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276156" y="3282075"/>
            <a:ext cx="872687" cy="1673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zultati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45267D9-CD28-4541-A5BA-C2060CFBE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713260"/>
              </p:ext>
            </p:extLst>
          </p:nvPr>
        </p:nvGraphicFramePr>
        <p:xfrm>
          <a:off x="2754184" y="1085088"/>
          <a:ext cx="9059863" cy="5676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E085A65-CD6F-45F5-9B04-C43D0195891C}"/>
              </a:ext>
            </a:extLst>
          </p:cNvPr>
          <p:cNvSpPr txBox="1"/>
          <p:nvPr/>
        </p:nvSpPr>
        <p:spPr>
          <a:xfrm>
            <a:off x="3623784" y="172445"/>
            <a:ext cx="6903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Greška rotacije</a:t>
            </a:r>
          </a:p>
        </p:txBody>
      </p:sp>
    </p:spTree>
    <p:extLst>
      <p:ext uri="{BB962C8B-B14F-4D97-AF65-F5344CB8AC3E}">
        <p14:creationId xmlns:p14="http://schemas.microsoft.com/office/powerpoint/2010/main" val="4851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30742 -0.0007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30573 -0.00139 " pathEditMode="relative" rAng="0" ptsTypes="AA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E085A65-CD6F-45F5-9B04-C43D0195891C}"/>
              </a:ext>
            </a:extLst>
          </p:cNvPr>
          <p:cNvSpPr txBox="1"/>
          <p:nvPr/>
        </p:nvSpPr>
        <p:spPr>
          <a:xfrm>
            <a:off x="2665186" y="208298"/>
            <a:ext cx="6903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Greška rotacije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1E91308-AEC7-49D7-B631-E550AB130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780138"/>
              </p:ext>
            </p:extLst>
          </p:nvPr>
        </p:nvGraphicFramePr>
        <p:xfrm>
          <a:off x="1293779" y="1374780"/>
          <a:ext cx="9139675" cy="510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35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2608" y="-1039135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Zaključak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1A387-E04A-477B-BDE5-EE7D56761260}"/>
              </a:ext>
            </a:extLst>
          </p:cNvPr>
          <p:cNvSpPr/>
          <p:nvPr/>
        </p:nvSpPr>
        <p:spPr>
          <a:xfrm>
            <a:off x="722672" y="261789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5967-F57D-4D56-90A8-42DDFB6AF502}"/>
              </a:ext>
            </a:extLst>
          </p:cNvPr>
          <p:cNvSpPr/>
          <p:nvPr/>
        </p:nvSpPr>
        <p:spPr>
          <a:xfrm>
            <a:off x="722672" y="189522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73667-98E5-47E6-B6B3-7B1DDB11E11D}"/>
              </a:ext>
            </a:extLst>
          </p:cNvPr>
          <p:cNvSpPr/>
          <p:nvPr/>
        </p:nvSpPr>
        <p:spPr>
          <a:xfrm>
            <a:off x="0" y="189522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E046F-71F0-4235-8F3A-CB7B9E3ADA85}"/>
              </a:ext>
            </a:extLst>
          </p:cNvPr>
          <p:cNvSpPr/>
          <p:nvPr/>
        </p:nvSpPr>
        <p:spPr>
          <a:xfrm>
            <a:off x="722672" y="478590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703E49-C2DC-4EF6-896F-5E9082BDB9AD}"/>
              </a:ext>
            </a:extLst>
          </p:cNvPr>
          <p:cNvSpPr/>
          <p:nvPr/>
        </p:nvSpPr>
        <p:spPr>
          <a:xfrm>
            <a:off x="722672" y="4063238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AF20E-6DCF-446A-B14E-085D68875894}"/>
              </a:ext>
            </a:extLst>
          </p:cNvPr>
          <p:cNvSpPr/>
          <p:nvPr/>
        </p:nvSpPr>
        <p:spPr>
          <a:xfrm>
            <a:off x="0" y="4063238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935AE-C0DC-4E8C-95DA-C5E00C272F3D}"/>
              </a:ext>
            </a:extLst>
          </p:cNvPr>
          <p:cNvSpPr txBox="1"/>
          <p:nvPr/>
        </p:nvSpPr>
        <p:spPr>
          <a:xfrm>
            <a:off x="1682496" y="4062030"/>
            <a:ext cx="9387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Tačnost lokalizacije je veća kada se na slici vidi više markera.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A9D3B-EF13-4509-90E3-4FAC43414F97}"/>
              </a:ext>
            </a:extLst>
          </p:cNvPr>
          <p:cNvSpPr txBox="1"/>
          <p:nvPr/>
        </p:nvSpPr>
        <p:spPr>
          <a:xfrm>
            <a:off x="1682496" y="1894017"/>
            <a:ext cx="938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740F4-4E47-4DC9-ADF5-BB2415094BCD}"/>
              </a:ext>
            </a:extLst>
          </p:cNvPr>
          <p:cNvSpPr txBox="1"/>
          <p:nvPr/>
        </p:nvSpPr>
        <p:spPr>
          <a:xfrm>
            <a:off x="1596357" y="1894017"/>
            <a:ext cx="9387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 lokalizacije pomoću markera je uspešno realizovan.</a:t>
            </a:r>
          </a:p>
        </p:txBody>
      </p:sp>
    </p:spTree>
    <p:extLst>
      <p:ext uri="{BB962C8B-B14F-4D97-AF65-F5344CB8AC3E}">
        <p14:creationId xmlns:p14="http://schemas.microsoft.com/office/powerpoint/2010/main" val="7307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109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Lokalizacija na osnovu markera</vt:lpstr>
      <vt:lpstr>Uvod</vt:lpstr>
      <vt:lpstr>PowerPoint Presentation</vt:lpstr>
      <vt:lpstr>PowerPoint Presentation</vt:lpstr>
      <vt:lpstr>PowerPoint Presentation</vt:lpstr>
      <vt:lpstr>PowerPoint Presentation</vt:lpstr>
      <vt:lpstr>Rezultati</vt:lpstr>
      <vt:lpstr>PowerPoint Presentation</vt:lpstr>
      <vt:lpstr>Zaključak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na osnovu markera</dc:title>
  <dc:creator>Dragan Mićić</dc:creator>
  <cp:lastModifiedBy>Dragan Mićić</cp:lastModifiedBy>
  <cp:revision>30</cp:revision>
  <dcterms:created xsi:type="dcterms:W3CDTF">2017-08-01T19:57:21Z</dcterms:created>
  <dcterms:modified xsi:type="dcterms:W3CDTF">2017-08-02T11:22:56Z</dcterms:modified>
</cp:coreProperties>
</file>