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59" r:id="rId5"/>
    <p:sldId id="260" r:id="rId6"/>
    <p:sldId id="261" r:id="rId7"/>
    <p:sldId id="263" r:id="rId8"/>
    <p:sldId id="268" r:id="rId9"/>
    <p:sldId id="265" r:id="rId10"/>
    <p:sldId id="269" r:id="rId11"/>
    <p:sldId id="267" r:id="rId12"/>
    <p:sldId id="271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8" autoAdjust="0"/>
  </p:normalViewPr>
  <p:slideViewPr>
    <p:cSldViewPr snapToGrid="0">
      <p:cViewPr varScale="1">
        <p:scale>
          <a:sx n="82" d="100"/>
          <a:sy n="82" d="100"/>
        </p:scale>
        <p:origin x="1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ic\Desktop\ha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ic\Documents\GitHub\Markeri\klasa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30326526973081"/>
          <c:y val="0.12331220926026021"/>
          <c:w val="0.84969673473026919"/>
          <c:h val="0.68285613357110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Sheet1!$E$14</c:f>
              <c:strCache>
                <c:ptCount val="1"/>
                <c:pt idx="0">
                  <c:v>greška pozicije[cm] 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fixedVal"/>
            <c:noEndCap val="0"/>
            <c:val val="0.9"/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Sheet1!$D$15:$D$18</c:f>
              <c:numCache>
                <c:formatCode>General</c:formatCode>
                <c:ptCount val="4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</c:numCache>
            </c:numRef>
          </c:cat>
          <c:val>
            <c:numRef>
              <c:f>Sheet1!$E$15:$E$18</c:f>
              <c:numCache>
                <c:formatCode>General</c:formatCode>
                <c:ptCount val="4"/>
                <c:pt idx="0">
                  <c:v>0.93148378333333337</c:v>
                </c:pt>
                <c:pt idx="1">
                  <c:v>4.8974150000000005</c:v>
                </c:pt>
                <c:pt idx="2">
                  <c:v>10.242355</c:v>
                </c:pt>
                <c:pt idx="3">
                  <c:v>13.2967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6-433B-9982-A424E275B3CB}"/>
            </c:ext>
          </c:extLst>
        </c:ser>
        <c:ser>
          <c:idx val="1"/>
          <c:order val="1"/>
          <c:tx>
            <c:strRef>
              <c:f>Sheet1!$F$14</c:f>
              <c:strCache>
                <c:ptCount val="1"/>
                <c:pt idx="0">
                  <c:v>greška rotacije[°]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fixedVal"/>
            <c:noEndCap val="0"/>
            <c:val val="1"/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Sheet1!$D$15:$D$18</c:f>
              <c:numCache>
                <c:formatCode>General</c:formatCode>
                <c:ptCount val="4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</c:numCache>
            </c:numRef>
          </c:cat>
          <c:val>
            <c:numRef>
              <c:f>Sheet1!$F$15:$F$18</c:f>
              <c:numCache>
                <c:formatCode>General</c:formatCode>
                <c:ptCount val="4"/>
                <c:pt idx="0">
                  <c:v>1.3329150166666666</c:v>
                </c:pt>
                <c:pt idx="1">
                  <c:v>5.2881649999999993</c:v>
                </c:pt>
                <c:pt idx="2">
                  <c:v>9.842175000000001</c:v>
                </c:pt>
                <c:pt idx="3">
                  <c:v>10.736615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86-433B-9982-A424E275B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676008"/>
        <c:axId val="482675352"/>
      </c:barChart>
      <c:catAx>
        <c:axId val="482676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udaljenost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markera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kamere</a:t>
                </a:r>
                <a:r>
                  <a:rPr lang="en-US" sz="2400" dirty="0">
                    <a:solidFill>
                      <a:schemeClr val="tx1"/>
                    </a:solidFill>
                  </a:rPr>
                  <a:t> [cm]</a:t>
                </a:r>
              </a:p>
            </c:rich>
          </c:tx>
          <c:layout>
            <c:manualLayout>
              <c:xMode val="edge"/>
              <c:yMode val="edge"/>
              <c:x val="0.30910731561850524"/>
              <c:y val="0.90121530837526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75352"/>
        <c:crosses val="autoZero"/>
        <c:auto val="1"/>
        <c:lblAlgn val="ctr"/>
        <c:lblOffset val="100"/>
        <c:noMultiLvlLbl val="0"/>
      </c:catAx>
      <c:valAx>
        <c:axId val="48267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alibri (Body)"/>
                    <a:ea typeface="+mn-ea"/>
                    <a:cs typeface="+mn-cs"/>
                  </a:defRPr>
                </a:pPr>
                <a:r>
                  <a:rPr lang="sr-Latn-RS" sz="2400" dirty="0">
                    <a:solidFill>
                      <a:schemeClr val="tx1"/>
                    </a:solidFill>
                    <a:latin typeface="Calibri (Body)"/>
                  </a:rPr>
                  <a:t>greška</a:t>
                </a:r>
                <a:r>
                  <a:rPr lang="en-US" sz="2400" dirty="0">
                    <a:solidFill>
                      <a:schemeClr val="tx1"/>
                    </a:solidFill>
                    <a:latin typeface="Calibri (Body)"/>
                  </a:rPr>
                  <a:t>[cm/</a:t>
                </a:r>
                <a:r>
                  <a:rPr lang="en-US" sz="2400" dirty="0">
                    <a:solidFill>
                      <a:schemeClr val="tx1"/>
                    </a:solidFill>
                    <a:latin typeface="Calibri (Body)"/>
                    <a:cs typeface="Calibri" panose="020F0502020204030204" pitchFamily="34" charset="0"/>
                  </a:rPr>
                  <a:t>°]</a:t>
                </a:r>
                <a:r>
                  <a:rPr lang="sr-Latn-RS" sz="2400" baseline="0" dirty="0">
                    <a:solidFill>
                      <a:schemeClr val="tx1"/>
                    </a:solidFill>
                    <a:latin typeface="Calibri (Body)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 (Body)"/>
                  </a:rPr>
                  <a:t> </a:t>
                </a:r>
              </a:p>
            </c:rich>
          </c:tx>
          <c:layout>
            <c:manualLayout>
              <c:xMode val="edge"/>
              <c:yMode val="edge"/>
              <c:x val="3.8446594869483465E-2"/>
              <c:y val="0.26884902925040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alibri (Body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881429967239488E-2"/>
          <c:y val="0"/>
          <c:w val="0.80890787622692994"/>
          <c:h val="7.5676559088529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3676601978402"/>
          <c:y val="0.18145701705668207"/>
          <c:w val="0.86576324471176946"/>
          <c:h val="0.65295434530485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Sheet1!$D$20</c:f>
              <c:strCache>
                <c:ptCount val="1"/>
                <c:pt idx="0">
                  <c:v> greške pozicije [cm]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fixedVal"/>
            <c:noEndCap val="0"/>
            <c:val val="1"/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Sheet1!$D$21:$D$23</c:f>
              <c:numCache>
                <c:formatCode>General</c:formatCode>
                <c:ptCount val="3"/>
                <c:pt idx="0">
                  <c:v>4.6059000000000001</c:v>
                </c:pt>
                <c:pt idx="1">
                  <c:v>2.7177699999999998</c:v>
                </c:pt>
                <c:pt idx="2">
                  <c:v>3.6223000000000001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B-4E6A-A7F7-F3BB2C823ADB}"/>
            </c:ext>
          </c:extLst>
        </c:ser>
        <c:ser>
          <c:idx val="1"/>
          <c:order val="1"/>
          <c:tx>
            <c:strRef>
              <c:f>Sheet1!$E$20</c:f>
              <c:strCache>
                <c:ptCount val="1"/>
                <c:pt idx="0">
                  <c:v> greške rotacije [°]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fixedVal"/>
            <c:noEndCap val="0"/>
            <c:val val="1"/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Sheet1!$E$21:$E$23</c:f>
              <c:numCache>
                <c:formatCode>General</c:formatCode>
                <c:ptCount val="3"/>
                <c:pt idx="0">
                  <c:v>3.8951699999999998</c:v>
                </c:pt>
                <c:pt idx="1">
                  <c:v>1.2487699999999999</c:v>
                </c:pt>
                <c:pt idx="2">
                  <c:v>3.24031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BB-4E6A-A7F7-F3BB2C823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18432"/>
        <c:axId val="489118760"/>
      </c:barChart>
      <c:catAx>
        <c:axId val="489118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broj markera na slici</a:t>
                </a:r>
              </a:p>
            </c:rich>
          </c:tx>
          <c:layout>
            <c:manualLayout>
              <c:xMode val="edge"/>
              <c:yMode val="edge"/>
              <c:x val="0.39813843533668308"/>
              <c:y val="0.92075162915078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18760"/>
        <c:crosses val="autoZero"/>
        <c:auto val="1"/>
        <c:lblAlgn val="ctr"/>
        <c:lblOffset val="100"/>
        <c:noMultiLvlLbl val="0"/>
      </c:catAx>
      <c:valAx>
        <c:axId val="48911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400" b="0" i="0" baseline="0" dirty="0">
                    <a:solidFill>
                      <a:schemeClr val="tx1"/>
                    </a:solidFill>
                    <a:effectLst/>
                  </a:rPr>
                  <a:t>greška</a:t>
                </a:r>
                <a:r>
                  <a:rPr lang="en-US" sz="2400" b="0" i="0" baseline="0" dirty="0">
                    <a:solidFill>
                      <a:schemeClr val="tx1"/>
                    </a:solidFill>
                    <a:effectLst/>
                  </a:rPr>
                  <a:t>[cm/°]</a:t>
                </a:r>
                <a:r>
                  <a:rPr lang="sr-Latn-RS" sz="2400" b="0" i="0" baseline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sz="2400" b="0" i="0" baseline="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4.8269817195159728E-2"/>
              <c:y val="0.33806267290412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1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081267701852272"/>
          <c:y val="5.4699414793147348E-2"/>
          <c:w val="0.74069518980272953"/>
          <c:h val="0.193266703558245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1A9A-F0E7-4C84-AC3B-B2D1DDF9E91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9AA4-5292-49FF-BF3C-1CE2EF864A9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00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9AA4-5292-49FF-BF3C-1CE2EF864A98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39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24.11.2017.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87" y="4817369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Damjan Dakić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XVI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konferencija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Korak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nauku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</a:p>
          <a:p>
            <a:pPr algn="l"/>
            <a:endParaRPr lang="sr-Latn-R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9B3B05-8016-41CE-9770-AEC08ED90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4333" l="6000" r="93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02" y="4651238"/>
            <a:ext cx="1463171" cy="14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E60031-710E-4997-A2E2-2F4966F8F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796946"/>
              </p:ext>
            </p:extLst>
          </p:nvPr>
        </p:nvGraphicFramePr>
        <p:xfrm>
          <a:off x="579690" y="876085"/>
          <a:ext cx="10621710" cy="574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067502-18BA-465B-88B2-78DE3B60FFBD}"/>
              </a:ext>
            </a:extLst>
          </p:cNvPr>
          <p:cNvSpPr txBox="1"/>
          <p:nvPr/>
        </p:nvSpPr>
        <p:spPr>
          <a:xfrm>
            <a:off x="691986" y="489624"/>
            <a:ext cx="99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Zavisnost greške lokalizacije od broja markera na slici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442E85-4E17-4C15-AB0B-FBADB751B65E}"/>
              </a:ext>
            </a:extLst>
          </p:cNvPr>
          <p:cNvGrpSpPr/>
          <p:nvPr/>
        </p:nvGrpSpPr>
        <p:grpSpPr>
          <a:xfrm>
            <a:off x="0" y="364774"/>
            <a:ext cx="772922" cy="772920"/>
            <a:chOff x="0" y="364774"/>
            <a:chExt cx="772922" cy="772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212894-2A0E-4A92-97A7-6BC1A79C2301}"/>
                </a:ext>
              </a:extLst>
            </p:cNvPr>
            <p:cNvSpPr/>
            <p:nvPr/>
          </p:nvSpPr>
          <p:spPr>
            <a:xfrm>
              <a:off x="386461" y="75123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559EDA-194F-4D70-8BFC-2A11736E5996}"/>
                </a:ext>
              </a:extLst>
            </p:cNvPr>
            <p:cNvSpPr/>
            <p:nvPr/>
          </p:nvSpPr>
          <p:spPr>
            <a:xfrm>
              <a:off x="386461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514119-FB20-4B2C-B9AE-9A2CF2323DC7}"/>
                </a:ext>
              </a:extLst>
            </p:cNvPr>
            <p:cNvSpPr/>
            <p:nvPr/>
          </p:nvSpPr>
          <p:spPr>
            <a:xfrm>
              <a:off x="0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104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A9B3AA-7170-43BF-9447-913083632508}"/>
              </a:ext>
            </a:extLst>
          </p:cNvPr>
          <p:cNvGrpSpPr/>
          <p:nvPr/>
        </p:nvGrpSpPr>
        <p:grpSpPr>
          <a:xfrm>
            <a:off x="0" y="386143"/>
            <a:ext cx="11070336" cy="1458891"/>
            <a:chOff x="0" y="386143"/>
            <a:chExt cx="11070336" cy="14588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722672" y="112236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722672" y="39969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0" y="39969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8740F4-4E47-4DC9-ADF5-BB2415094BCD}"/>
                </a:ext>
              </a:extLst>
            </p:cNvPr>
            <p:cNvSpPr txBox="1"/>
            <p:nvPr/>
          </p:nvSpPr>
          <p:spPr>
            <a:xfrm>
              <a:off x="1682496" y="386143"/>
              <a:ext cx="93878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Metod lokalizacije pomoću markera pokazao se kao validan.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84CA68-EDE2-466A-9F56-EEA8719D58AB}"/>
              </a:ext>
            </a:extLst>
          </p:cNvPr>
          <p:cNvGrpSpPr/>
          <p:nvPr/>
        </p:nvGrpSpPr>
        <p:grpSpPr>
          <a:xfrm>
            <a:off x="0" y="2512369"/>
            <a:ext cx="11070336" cy="1500678"/>
            <a:chOff x="0" y="2512369"/>
            <a:chExt cx="11070336" cy="15006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8935AE-C0DC-4E8C-95DA-C5E00C272F3D}"/>
                </a:ext>
              </a:extLst>
            </p:cNvPr>
            <p:cNvSpPr txBox="1"/>
            <p:nvPr/>
          </p:nvSpPr>
          <p:spPr>
            <a:xfrm>
              <a:off x="1682496" y="2512369"/>
              <a:ext cx="93878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Tačnost lokalizacije opada sa većom udaljenošću kamere od markera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A28B2-4F56-4BA0-A230-C86AE1538914}"/>
                </a:ext>
              </a:extLst>
            </p:cNvPr>
            <p:cNvSpPr/>
            <p:nvPr/>
          </p:nvSpPr>
          <p:spPr>
            <a:xfrm>
              <a:off x="722672" y="329037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7D9886-686B-4B34-9197-448F1C607A2E}"/>
                </a:ext>
              </a:extLst>
            </p:cNvPr>
            <p:cNvSpPr/>
            <p:nvPr/>
          </p:nvSpPr>
          <p:spPr>
            <a:xfrm>
              <a:off x="722672" y="256770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D9EC80-6199-464B-BE8E-7666C57ADC5B}"/>
                </a:ext>
              </a:extLst>
            </p:cNvPr>
            <p:cNvSpPr/>
            <p:nvPr/>
          </p:nvSpPr>
          <p:spPr>
            <a:xfrm>
              <a:off x="0" y="256770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3E502-D154-4B88-BE28-ECF876D0F000}"/>
              </a:ext>
            </a:extLst>
          </p:cNvPr>
          <p:cNvGrpSpPr/>
          <p:nvPr/>
        </p:nvGrpSpPr>
        <p:grpSpPr>
          <a:xfrm>
            <a:off x="0" y="4670009"/>
            <a:ext cx="11070336" cy="1446550"/>
            <a:chOff x="0" y="4734510"/>
            <a:chExt cx="11070336" cy="144655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AE046F-71F0-4235-8F3A-CB7B9E3ADA85}"/>
                </a:ext>
              </a:extLst>
            </p:cNvPr>
            <p:cNvSpPr/>
            <p:nvPr/>
          </p:nvSpPr>
          <p:spPr>
            <a:xfrm>
              <a:off x="722672" y="5458389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703E49-C2DC-4EF6-896F-5E9082BDB9AD}"/>
                </a:ext>
              </a:extLst>
            </p:cNvPr>
            <p:cNvSpPr/>
            <p:nvPr/>
          </p:nvSpPr>
          <p:spPr>
            <a:xfrm>
              <a:off x="722672" y="4735718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CAF20E-6DCF-446A-B14E-085D68875894}"/>
                </a:ext>
              </a:extLst>
            </p:cNvPr>
            <p:cNvSpPr/>
            <p:nvPr/>
          </p:nvSpPr>
          <p:spPr>
            <a:xfrm>
              <a:off x="0" y="4735718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3A672-2278-43E5-A62F-05AC0448C77B}"/>
                </a:ext>
              </a:extLst>
            </p:cNvPr>
            <p:cNvSpPr txBox="1"/>
            <p:nvPr/>
          </p:nvSpPr>
          <p:spPr>
            <a:xfrm>
              <a:off x="1682496" y="4734510"/>
              <a:ext cx="93878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Tačnost lokalizacije je veća kada se na slici vidi više markera.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63F9A6-47AC-405C-846C-B64F71039C02}"/>
              </a:ext>
            </a:extLst>
          </p:cNvPr>
          <p:cNvSpPr txBox="1"/>
          <p:nvPr/>
        </p:nvSpPr>
        <p:spPr>
          <a:xfrm>
            <a:off x="3706298" y="2736378"/>
            <a:ext cx="4779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7307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9A180-D319-4432-BFB8-46EF2AEA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51" y="323456"/>
            <a:ext cx="4338117" cy="61970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5A5B5B-CF23-450F-B707-1B574A03254A}"/>
              </a:ext>
            </a:extLst>
          </p:cNvPr>
          <p:cNvSpPr/>
          <p:nvPr/>
        </p:nvSpPr>
        <p:spPr>
          <a:xfrm>
            <a:off x="-1" y="6030686"/>
            <a:ext cx="7053943" cy="43253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72733-5F03-4CB8-BA4F-59ADBCDB1060}"/>
              </a:ext>
            </a:extLst>
          </p:cNvPr>
          <p:cNvSpPr/>
          <p:nvPr/>
        </p:nvSpPr>
        <p:spPr>
          <a:xfrm>
            <a:off x="6607628" y="4419601"/>
            <a:ext cx="446313" cy="161108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35B3EB0-8A0E-473E-B579-FD18E144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86" y="1947799"/>
            <a:ext cx="5730968" cy="2387600"/>
          </a:xfrm>
        </p:spPr>
        <p:txBody>
          <a:bodyPr>
            <a:normAutofit fontScale="90000"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D1999-E599-4924-9673-D97341E28BC3}"/>
              </a:ext>
            </a:extLst>
          </p:cNvPr>
          <p:cNvSpPr/>
          <p:nvPr/>
        </p:nvSpPr>
        <p:spPr>
          <a:xfrm>
            <a:off x="96832" y="5562991"/>
            <a:ext cx="6510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                                            Danilo Tonić </a:t>
            </a:r>
          </a:p>
        </p:txBody>
      </p:sp>
    </p:spTree>
    <p:extLst>
      <p:ext uri="{BB962C8B-B14F-4D97-AF65-F5344CB8AC3E}">
        <p14:creationId xmlns:p14="http://schemas.microsoft.com/office/powerpoint/2010/main" val="24088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67760" y="479383"/>
            <a:ext cx="5924447" cy="59244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04384B-8015-4E7D-ADE5-05AE806322B7}"/>
              </a:ext>
            </a:extLst>
          </p:cNvPr>
          <p:cNvGrpSpPr/>
          <p:nvPr/>
        </p:nvGrpSpPr>
        <p:grpSpPr>
          <a:xfrm>
            <a:off x="1072143" y="337376"/>
            <a:ext cx="10078498" cy="6257954"/>
            <a:chOff x="1072143" y="337376"/>
            <a:chExt cx="10078498" cy="62579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9A00E8-4786-4910-8C98-CEE88E3D4229}"/>
                </a:ext>
              </a:extLst>
            </p:cNvPr>
            <p:cNvGrpSpPr/>
            <p:nvPr/>
          </p:nvGrpSpPr>
          <p:grpSpPr>
            <a:xfrm>
              <a:off x="1072143" y="3607595"/>
              <a:ext cx="4540183" cy="2987735"/>
              <a:chOff x="1072143" y="3607595"/>
              <a:chExt cx="4540183" cy="298773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DE02B8A-D541-4C17-910F-51AE19883A13}"/>
                  </a:ext>
                </a:extLst>
              </p:cNvPr>
              <p:cNvSpPr/>
              <p:nvPr/>
            </p:nvSpPr>
            <p:spPr>
              <a:xfrm>
                <a:off x="4400195" y="3607595"/>
                <a:ext cx="1212131" cy="121213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6689FC8-04E6-4945-B1AB-61E5E2208530}"/>
                  </a:ext>
                </a:extLst>
              </p:cNvPr>
              <p:cNvSpPr/>
              <p:nvPr/>
            </p:nvSpPr>
            <p:spPr>
              <a:xfrm>
                <a:off x="1072143" y="3948653"/>
                <a:ext cx="2646677" cy="264667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62B4C4-29EF-4A35-AA04-B6D9E18F4380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2190136" y="3607595"/>
                <a:ext cx="2816125" cy="355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1B6208E-EC98-4951-BCA9-1FD7CF51DBCB}"/>
                  </a:ext>
                </a:extLst>
              </p:cNvPr>
              <p:cNvCxnSpPr>
                <a:cxnSpLocks/>
                <a:stCxn id="22" idx="5"/>
                <a:endCxn id="21" idx="5"/>
              </p:cNvCxnSpPr>
              <p:nvPr/>
            </p:nvCxnSpPr>
            <p:spPr>
              <a:xfrm flipV="1">
                <a:off x="3331223" y="4642214"/>
                <a:ext cx="2103591" cy="1565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B30BF75-4D46-42E9-84BF-FCFB40159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632" y="4384665"/>
                <a:ext cx="1659522" cy="165952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E0DBB7-EAC8-4983-98D3-36EEF90639FD}"/>
                </a:ext>
              </a:extLst>
            </p:cNvPr>
            <p:cNvGrpSpPr/>
            <p:nvPr/>
          </p:nvGrpSpPr>
          <p:grpSpPr>
            <a:xfrm>
              <a:off x="4925753" y="337376"/>
              <a:ext cx="6224888" cy="6183740"/>
              <a:chOff x="4925753" y="337376"/>
              <a:chExt cx="6224888" cy="618374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57322E-E460-4379-B3EF-2F8D9B9B0B92}"/>
                  </a:ext>
                </a:extLst>
              </p:cNvPr>
              <p:cNvSpPr/>
              <p:nvPr/>
            </p:nvSpPr>
            <p:spPr>
              <a:xfrm>
                <a:off x="4925753" y="1101012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B70D39E-BAD4-4382-8CF6-BF19327FDD5D}"/>
                  </a:ext>
                </a:extLst>
              </p:cNvPr>
              <p:cNvSpPr/>
              <p:nvPr/>
            </p:nvSpPr>
            <p:spPr>
              <a:xfrm>
                <a:off x="4925753" y="3831104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7B2D81-7264-4CA3-A03C-F341AA65F6C9}"/>
                  </a:ext>
                </a:extLst>
              </p:cNvPr>
              <p:cNvSpPr/>
              <p:nvPr/>
            </p:nvSpPr>
            <p:spPr>
              <a:xfrm>
                <a:off x="10866628" y="2411923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2ADC45-5768-45BF-AB5E-C94230E3CBFC}"/>
                  </a:ext>
                </a:extLst>
              </p:cNvPr>
              <p:cNvSpPr/>
              <p:nvPr/>
            </p:nvSpPr>
            <p:spPr>
              <a:xfrm>
                <a:off x="10866628" y="4960837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1564CAE-C871-456D-80AD-8BB3A0037358}"/>
                  </a:ext>
                </a:extLst>
              </p:cNvPr>
              <p:cNvSpPr/>
              <p:nvPr/>
            </p:nvSpPr>
            <p:spPr>
              <a:xfrm rot="5400000">
                <a:off x="6712928" y="96827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51A6FCF-2017-4D9F-B7D5-5F9B6D3A6723}"/>
                  </a:ext>
                </a:extLst>
              </p:cNvPr>
              <p:cNvSpPr/>
              <p:nvPr/>
            </p:nvSpPr>
            <p:spPr>
              <a:xfrm rot="5400000">
                <a:off x="9533883" y="102396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F7EAEF-D0EC-4332-B1F8-D97A12032F63}"/>
                  </a:ext>
                </a:extLst>
              </p:cNvPr>
              <p:cNvSpPr/>
              <p:nvPr/>
            </p:nvSpPr>
            <p:spPr>
              <a:xfrm rot="5400000">
                <a:off x="6149981" y="5996062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85D2349-D785-478F-8FB3-A4CAC7868651}"/>
                  </a:ext>
                </a:extLst>
              </p:cNvPr>
              <p:cNvSpPr/>
              <p:nvPr/>
            </p:nvSpPr>
            <p:spPr>
              <a:xfrm rot="5400000">
                <a:off x="8625704" y="5996554"/>
                <a:ext cx="284013" cy="76511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3D5263-0EF3-40C0-983F-40AF60F8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86" y="4002786"/>
            <a:ext cx="1520619" cy="1520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3223">
            <a:off x="6539566" y="3049642"/>
            <a:ext cx="1338887" cy="1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3F216-2583-480D-88D5-931E20E35E8E}"/>
              </a:ext>
            </a:extLst>
          </p:cNvPr>
          <p:cNvSpPr/>
          <p:nvPr/>
        </p:nvSpPr>
        <p:spPr>
          <a:xfrm>
            <a:off x="1061456" y="891639"/>
            <a:ext cx="3713739" cy="23569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>
                <a:solidFill>
                  <a:schemeClr val="tx1"/>
                </a:solidFill>
              </a:rPr>
              <a:t>Slika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7F909C-C206-4EBF-94B4-838A4736E6D5}"/>
              </a:ext>
            </a:extLst>
          </p:cNvPr>
          <p:cNvGrpSpPr/>
          <p:nvPr/>
        </p:nvGrpSpPr>
        <p:grpSpPr>
          <a:xfrm>
            <a:off x="4775195" y="891639"/>
            <a:ext cx="5301248" cy="2356922"/>
            <a:chOff x="4775195" y="891639"/>
            <a:chExt cx="5301248" cy="23569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18FCA-390E-4C95-815E-0A4B12AC3FAD}"/>
                </a:ext>
              </a:extLst>
            </p:cNvPr>
            <p:cNvSpPr/>
            <p:nvPr/>
          </p:nvSpPr>
          <p:spPr>
            <a:xfrm>
              <a:off x="6362704" y="891639"/>
              <a:ext cx="3713739" cy="235692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3000" dirty="0">
                  <a:solidFill>
                    <a:schemeClr val="tx1"/>
                  </a:solidFill>
                </a:rPr>
                <a:t>Algoritam za detekciju markera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13EB82-3D66-474A-8CF4-9892BBF8E31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775195" y="2070100"/>
              <a:ext cx="158750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A10011-30D3-444C-8DF0-D10CE03E33BE}"/>
              </a:ext>
            </a:extLst>
          </p:cNvPr>
          <p:cNvGrpSpPr/>
          <p:nvPr/>
        </p:nvGrpSpPr>
        <p:grpSpPr>
          <a:xfrm>
            <a:off x="1061457" y="3650179"/>
            <a:ext cx="5301247" cy="2085212"/>
            <a:chOff x="1061457" y="3650179"/>
            <a:chExt cx="5301247" cy="20852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FA04E-293F-43AB-A585-0F1C578344AF}"/>
                </a:ext>
              </a:extLst>
            </p:cNvPr>
            <p:cNvSpPr/>
            <p:nvPr/>
          </p:nvSpPr>
          <p:spPr>
            <a:xfrm>
              <a:off x="1061457" y="3650179"/>
              <a:ext cx="3713738" cy="20852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3000" dirty="0">
                  <a:solidFill>
                    <a:schemeClr val="tx1"/>
                  </a:solidFill>
                </a:rPr>
                <a:t>Pozicija i orijentacija kamere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697B31-6897-4796-99B5-EACE41953B23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 flipV="1">
              <a:off x="4775195" y="4692785"/>
              <a:ext cx="1587509" cy="527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92B949-0A67-4899-91EF-A1272F4723A5}"/>
              </a:ext>
            </a:extLst>
          </p:cNvPr>
          <p:cNvGrpSpPr/>
          <p:nvPr/>
        </p:nvGrpSpPr>
        <p:grpSpPr>
          <a:xfrm>
            <a:off x="6362704" y="2070100"/>
            <a:ext cx="4483096" cy="3670570"/>
            <a:chOff x="6362704" y="2070100"/>
            <a:chExt cx="4483096" cy="36705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86FF2C-05BC-495B-891E-C97B0FCEFF58}"/>
                </a:ext>
              </a:extLst>
            </p:cNvPr>
            <p:cNvSpPr/>
            <p:nvPr/>
          </p:nvSpPr>
          <p:spPr>
            <a:xfrm>
              <a:off x="6362704" y="3655458"/>
              <a:ext cx="3713739" cy="20852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3000" dirty="0">
                  <a:solidFill>
                    <a:schemeClr val="tx1"/>
                  </a:solidFill>
                </a:rPr>
                <a:t>PNP algoritam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28CB5A-7E2C-4270-9A54-C4D0231BD5A1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10076443" y="4698064"/>
              <a:ext cx="76935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664952-B5CD-4E07-B143-2B1E43B5A24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076443" y="2070100"/>
              <a:ext cx="76935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18483E-E433-40AA-A8AB-8E9679490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5800" y="2070100"/>
              <a:ext cx="0" cy="2622688"/>
            </a:xfrm>
            <a:prstGeom prst="line">
              <a:avLst/>
            </a:prstGeom>
            <a:ln w="762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AF313F-572F-440B-B8FF-DE73632B8556}"/>
              </a:ext>
            </a:extLst>
          </p:cNvPr>
          <p:cNvGrpSpPr/>
          <p:nvPr/>
        </p:nvGrpSpPr>
        <p:grpSpPr>
          <a:xfrm>
            <a:off x="2537927" y="618742"/>
            <a:ext cx="3578741" cy="1389358"/>
            <a:chOff x="2537927" y="618742"/>
            <a:chExt cx="3578741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537927" y="1311672"/>
              <a:ext cx="1360857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066B99-1C8D-43E2-B7E1-D48E46E8C3E2}"/>
              </a:ext>
            </a:extLst>
          </p:cNvPr>
          <p:cNvGrpSpPr/>
          <p:nvPr/>
        </p:nvGrpSpPr>
        <p:grpSpPr>
          <a:xfrm>
            <a:off x="5933786" y="588440"/>
            <a:ext cx="6258214" cy="1446464"/>
            <a:chOff x="5933786" y="588440"/>
            <a:chExt cx="6258214" cy="144646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B003DB-1844-4E60-A7F9-D52170CC33C9}"/>
                </a:ext>
              </a:extLst>
            </p:cNvPr>
            <p:cNvGrpSpPr/>
            <p:nvPr/>
          </p:nvGrpSpPr>
          <p:grpSpPr>
            <a:xfrm>
              <a:off x="5933786" y="588440"/>
              <a:ext cx="3058121" cy="1446464"/>
              <a:chOff x="5933786" y="588440"/>
              <a:chExt cx="3058121" cy="144646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6B81E15-DD3B-4068-944A-E82B803D8CC5}"/>
                  </a:ext>
                </a:extLst>
              </p:cNvPr>
              <p:cNvCxnSpPr>
                <a:cxnSpLocks/>
                <a:stCxn id="7" idx="2"/>
                <a:endCxn id="13" idx="1"/>
              </p:cNvCxnSpPr>
              <p:nvPr/>
            </p:nvCxnSpPr>
            <p:spPr>
              <a:xfrm flipV="1">
                <a:off x="5933786" y="1311672"/>
                <a:ext cx="993345" cy="17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E17B0C-B800-4A45-A1FE-866336E2D531}"/>
                  </a:ext>
                </a:extLst>
              </p:cNvPr>
              <p:cNvSpPr/>
              <p:nvPr/>
            </p:nvSpPr>
            <p:spPr>
              <a:xfrm>
                <a:off x="6927131" y="588440"/>
                <a:ext cx="2064776" cy="14464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2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Otklanjanje distorzije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19380E-EC4D-499B-80AA-6D50A06A74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991907" y="1311672"/>
              <a:ext cx="32000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9C36E24-106B-4F03-9943-8B29F6BE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892">
            <a:off x="1031790" y="538411"/>
            <a:ext cx="1546519" cy="1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17781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F19352-C7AD-4C04-86CD-434898726928}"/>
              </a:ext>
            </a:extLst>
          </p:cNvPr>
          <p:cNvSpPr/>
          <p:nvPr/>
        </p:nvSpPr>
        <p:spPr>
          <a:xfrm>
            <a:off x="2885619" y="561282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748A-60A3-48DF-9AF1-2B6F02453938}"/>
              </a:ext>
            </a:extLst>
          </p:cNvPr>
          <p:cNvSpPr/>
          <p:nvPr/>
        </p:nvSpPr>
        <p:spPr>
          <a:xfrm>
            <a:off x="2888016" y="543721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BE1E6-F132-4C7D-8828-18B99FA7F8EA}"/>
              </a:ext>
            </a:extLst>
          </p:cNvPr>
          <p:cNvSpPr/>
          <p:nvPr/>
        </p:nvSpPr>
        <p:spPr>
          <a:xfrm>
            <a:off x="2884045" y="561282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B01E1-8F3B-437F-8FF0-4A40F9404EFB}"/>
              </a:ext>
            </a:extLst>
          </p:cNvPr>
          <p:cNvSpPr/>
          <p:nvPr/>
        </p:nvSpPr>
        <p:spPr>
          <a:xfrm>
            <a:off x="2892113" y="543167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C0057-52D0-4150-89B6-F6DDAAB21EF9}"/>
              </a:ext>
            </a:extLst>
          </p:cNvPr>
          <p:cNvSpPr/>
          <p:nvPr/>
        </p:nvSpPr>
        <p:spPr>
          <a:xfrm>
            <a:off x="2878434" y="562286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6539D-7BA6-47D8-9D26-6955DF3A4E14}"/>
              </a:ext>
            </a:extLst>
          </p:cNvPr>
          <p:cNvSpPr/>
          <p:nvPr/>
        </p:nvSpPr>
        <p:spPr>
          <a:xfrm>
            <a:off x="2892112" y="5427611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2F63-E4E7-4A07-95F8-DA78B656C72B}"/>
              </a:ext>
            </a:extLst>
          </p:cNvPr>
          <p:cNvSpPr/>
          <p:nvPr/>
        </p:nvSpPr>
        <p:spPr>
          <a:xfrm>
            <a:off x="2885619" y="567820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94C87-F77A-4663-839A-21EC1F475AF7}"/>
              </a:ext>
            </a:extLst>
          </p:cNvPr>
          <p:cNvSpPr/>
          <p:nvPr/>
        </p:nvSpPr>
        <p:spPr>
          <a:xfrm>
            <a:off x="2885618" y="543414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Upro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šćavanje i izdvajanje četvorouglova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F2750F-4E60-4663-A6F4-DB30EA0E29A6}"/>
              </a:ext>
            </a:extLst>
          </p:cNvPr>
          <p:cNvGrpSpPr/>
          <p:nvPr/>
        </p:nvGrpSpPr>
        <p:grpSpPr>
          <a:xfrm>
            <a:off x="2892111" y="561282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72537-DDBC-49F9-AF2D-A533FDB5AA38}"/>
              </a:ext>
            </a:extLst>
          </p:cNvPr>
          <p:cNvSpPr/>
          <p:nvPr/>
        </p:nvSpPr>
        <p:spPr>
          <a:xfrm>
            <a:off x="2878434" y="542876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78433" y="567369"/>
            <a:ext cx="6469681" cy="4598040"/>
            <a:chOff x="4592118" y="153506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17A6A5-0910-415A-B7A2-D56841F2E197}"/>
                </a:ext>
              </a:extLst>
            </p:cNvPr>
            <p:cNvSpPr/>
            <p:nvPr/>
          </p:nvSpPr>
          <p:spPr>
            <a:xfrm>
              <a:off x="4592118" y="153506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C825F-C885-4302-B685-C4F9467B7052}"/>
                </a:ext>
              </a:extLst>
            </p:cNvPr>
            <p:cNvSpPr/>
            <p:nvPr/>
          </p:nvSpPr>
          <p:spPr>
            <a:xfrm>
              <a:off x="6337087" y="2522414"/>
              <a:ext cx="3223384" cy="276802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9356874" y="1340359"/>
            <a:ext cx="28252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A38B9-2C19-46D8-B616-537494EB63CA}"/>
              </a:ext>
            </a:extLst>
          </p:cNvPr>
          <p:cNvSpPr/>
          <p:nvPr/>
        </p:nvSpPr>
        <p:spPr>
          <a:xfrm>
            <a:off x="2878434" y="543414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3727892" y="76219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rdinate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temena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markera na slici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F4751C-F3C2-443D-8103-42E7716D7E24}"/>
              </a:ext>
            </a:extLst>
          </p:cNvPr>
          <p:cNvSpPr/>
          <p:nvPr/>
        </p:nvSpPr>
        <p:spPr>
          <a:xfrm>
            <a:off x="3727891" y="2744650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rdinate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temena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markera u stvarnosti 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0" y="1341686"/>
            <a:ext cx="3872764" cy="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861187" y="3324139"/>
            <a:ext cx="1011576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C624E-3088-4DCE-9B7D-625955B85490}"/>
              </a:ext>
            </a:extLst>
          </p:cNvPr>
          <p:cNvCxnSpPr>
            <a:cxnSpLocks/>
          </p:cNvCxnSpPr>
          <p:nvPr/>
        </p:nvCxnSpPr>
        <p:spPr>
          <a:xfrm flipV="1">
            <a:off x="2861187" y="1341687"/>
            <a:ext cx="0" cy="198245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8985" y="4729395"/>
            <a:ext cx="8316950" cy="1446464"/>
            <a:chOff x="498985" y="4729395"/>
            <a:chExt cx="8316950" cy="144646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01F96C-3E4A-4BB7-8871-AD3D82A279CC}"/>
                </a:ext>
              </a:extLst>
            </p:cNvPr>
            <p:cNvSpPr/>
            <p:nvPr/>
          </p:nvSpPr>
          <p:spPr>
            <a:xfrm>
              <a:off x="3727894" y="4873138"/>
              <a:ext cx="5088041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Matrica 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7098E-01CC-4C59-812A-4E38A4EFF98B}"/>
                </a:ext>
              </a:extLst>
            </p:cNvPr>
            <p:cNvSpPr/>
            <p:nvPr/>
          </p:nvSpPr>
          <p:spPr>
            <a:xfrm>
              <a:off x="498985" y="472939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72559F-DE45-4E71-AB58-B9D38F9B9D44}"/>
                </a:ext>
              </a:extLst>
            </p:cNvPr>
            <p:cNvCxnSpPr>
              <a:cxnSpLocks/>
              <a:stCxn id="9" idx="3"/>
              <a:endCxn id="8" idx="5"/>
            </p:cNvCxnSpPr>
            <p:nvPr/>
          </p:nvCxnSpPr>
          <p:spPr>
            <a:xfrm>
              <a:off x="2563761" y="5452627"/>
              <a:ext cx="1309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671060" y="1341685"/>
            <a:ext cx="3599600" cy="4110942"/>
            <a:chOff x="8671060" y="1341685"/>
            <a:chExt cx="3599600" cy="41109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FFB64C-9FD5-4590-9248-DE46F4840A36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52" y="1341685"/>
              <a:ext cx="0" cy="198245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872F9F-3C5C-46D4-BB1B-ED2E27F4B86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671060" y="3324139"/>
              <a:ext cx="2567211" cy="256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3A0810-BBC9-4DA4-BE7B-940139772EA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8671061" y="1341685"/>
              <a:ext cx="915391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A45F55-D73E-4197-B76B-104BBC26283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>
              <a:off x="8671063" y="5452626"/>
              <a:ext cx="91538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5B9C3B-52BC-4726-B816-A951F7EA1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6452" y="3349808"/>
              <a:ext cx="0" cy="21028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0C2D48-71ED-478A-8F76-54C5479A517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8671060" y="3324139"/>
              <a:ext cx="3599600" cy="320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3351107"/>
            <a:ext cx="877078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7098E-01CC-4C59-812A-4E38A4EFF98B}"/>
              </a:ext>
            </a:extLst>
          </p:cNvPr>
          <p:cNvSpPr/>
          <p:nvPr/>
        </p:nvSpPr>
        <p:spPr>
          <a:xfrm>
            <a:off x="877078" y="1390263"/>
            <a:ext cx="5727744" cy="43573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A28F0-6A95-4E14-9521-4A56DE62F33F}"/>
              </a:ext>
            </a:extLst>
          </p:cNvPr>
          <p:cNvGrpSpPr/>
          <p:nvPr/>
        </p:nvGrpSpPr>
        <p:grpSpPr>
          <a:xfrm>
            <a:off x="6604822" y="648674"/>
            <a:ext cx="5088041" cy="5466126"/>
            <a:chOff x="6604822" y="648674"/>
            <a:chExt cx="5088041" cy="546612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E919038-C07C-4E64-BD8A-7DF2F350392D}"/>
                </a:ext>
              </a:extLst>
            </p:cNvPr>
            <p:cNvSpPr/>
            <p:nvPr/>
          </p:nvSpPr>
          <p:spPr>
            <a:xfrm>
              <a:off x="7912359" y="648674"/>
              <a:ext cx="3780504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Pozicija</a:t>
              </a:r>
              <a:r>
                <a:rPr lang="en-U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E919038-C07C-4E64-BD8A-7DF2F350392D}"/>
                </a:ext>
              </a:extLst>
            </p:cNvPr>
            <p:cNvSpPr/>
            <p:nvPr/>
          </p:nvSpPr>
          <p:spPr>
            <a:xfrm>
              <a:off x="7912359" y="4955823"/>
              <a:ext cx="3780504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Orijentacija</a:t>
              </a:r>
              <a:r>
                <a:rPr lang="en-U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6F45B8-D165-48E5-A1B3-023E7A454252}"/>
                </a:ext>
              </a:extLst>
            </p:cNvPr>
            <p:cNvGrpSpPr/>
            <p:nvPr/>
          </p:nvGrpSpPr>
          <p:grpSpPr>
            <a:xfrm>
              <a:off x="6604822" y="1807651"/>
              <a:ext cx="3197789" cy="3148172"/>
              <a:chOff x="6604822" y="1807651"/>
              <a:chExt cx="3197789" cy="314817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3B47ACF-07E7-44C2-B8D6-1ACCA4F16536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8276155" y="1807651"/>
                <a:ext cx="1381584" cy="147442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465AC2-CF11-4F5C-9F33-FF6117ED0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822" y="3291524"/>
                <a:ext cx="167133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3B47ACF-07E7-44C2-B8D6-1ACCA4F1653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8276156" y="3282075"/>
                <a:ext cx="1526455" cy="167374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3BBCAB-568A-444A-AAA5-16D3F306F6BC}"/>
              </a:ext>
            </a:extLst>
          </p:cNvPr>
          <p:cNvGrpSpPr/>
          <p:nvPr/>
        </p:nvGrpSpPr>
        <p:grpSpPr>
          <a:xfrm>
            <a:off x="1363732" y="2544863"/>
            <a:ext cx="5022171" cy="2315649"/>
            <a:chOff x="6672703" y="13834907"/>
            <a:chExt cx="6935508" cy="264988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C203B7-F116-4262-9219-DBC53FED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6363">
              <a:off x="6672703" y="15785798"/>
              <a:ext cx="631836" cy="63183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A4872D-4DB0-46D5-BA3A-3ACDE9AA3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9672" y="15256603"/>
              <a:ext cx="0" cy="628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CB559B8-5EEA-4467-AD6A-1A92301DE917}"/>
                </a:ext>
              </a:extLst>
            </p:cNvPr>
            <p:cNvCxnSpPr>
              <a:cxnSpLocks/>
            </p:cNvCxnSpPr>
            <p:nvPr/>
          </p:nvCxnSpPr>
          <p:spPr>
            <a:xfrm>
              <a:off x="7349672" y="15885253"/>
              <a:ext cx="602585" cy="1740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3157C2-67D0-4357-A761-8CA4206ED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9672" y="15401004"/>
              <a:ext cx="602585" cy="484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8DE3F4-A7C0-4D7F-87ED-B7E7C4AF6ABA}"/>
                </a:ext>
              </a:extLst>
            </p:cNvPr>
            <p:cNvSpPr/>
            <p:nvPr/>
          </p:nvSpPr>
          <p:spPr>
            <a:xfrm>
              <a:off x="8558757" y="14145795"/>
              <a:ext cx="1426355" cy="1748830"/>
            </a:xfrm>
            <a:custGeom>
              <a:avLst/>
              <a:gdLst>
                <a:gd name="connsiteX0" fmla="*/ 0 w 1555750"/>
                <a:gd name="connsiteY0" fmla="*/ 0 h 1752600"/>
                <a:gd name="connsiteX1" fmla="*/ 0 w 1555750"/>
                <a:gd name="connsiteY1" fmla="*/ 1466850 h 1752600"/>
                <a:gd name="connsiteX2" fmla="*/ 1555750 w 1555750"/>
                <a:gd name="connsiteY2" fmla="*/ 1752600 h 1752600"/>
                <a:gd name="connsiteX3" fmla="*/ 1555750 w 1555750"/>
                <a:gd name="connsiteY3" fmla="*/ 311150 h 1752600"/>
                <a:gd name="connsiteX4" fmla="*/ 0 w 1555750"/>
                <a:gd name="connsiteY4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1752600">
                  <a:moveTo>
                    <a:pt x="0" y="0"/>
                  </a:moveTo>
                  <a:lnTo>
                    <a:pt x="0" y="1466850"/>
                  </a:lnTo>
                  <a:lnTo>
                    <a:pt x="1555750" y="1752600"/>
                  </a:lnTo>
                  <a:lnTo>
                    <a:pt x="1555750" y="31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7F16D7-DFAE-4795-A1A4-BD1E325C8264}"/>
                </a:ext>
              </a:extLst>
            </p:cNvPr>
            <p:cNvSpPr/>
            <p:nvPr/>
          </p:nvSpPr>
          <p:spPr>
            <a:xfrm>
              <a:off x="10440231" y="13834907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DC9B85-D6D3-48E6-A6B7-3168BF8FD221}"/>
                </a:ext>
              </a:extLst>
            </p:cNvPr>
            <p:cNvSpPr/>
            <p:nvPr/>
          </p:nvSpPr>
          <p:spPr>
            <a:xfrm>
              <a:off x="11073136" y="13940224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9BAE3F-FD26-4CF3-B4D1-F08606FEA5B0}"/>
                </a:ext>
              </a:extLst>
            </p:cNvPr>
            <p:cNvSpPr/>
            <p:nvPr/>
          </p:nvSpPr>
          <p:spPr>
            <a:xfrm>
              <a:off x="11085238" y="14494938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3113283-2B33-4A3F-8495-B33A69A1A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76459" y="13912002"/>
              <a:ext cx="19209" cy="13964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E08A31-C859-428A-A330-B229606BAA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82724" y="15282238"/>
              <a:ext cx="1125487" cy="72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6E43F8-250C-4B4F-B115-3C0D89804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91902" y="15289714"/>
              <a:ext cx="782089" cy="4386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A277E1-9717-454E-B1DB-C5920BFB995B}"/>
                </a:ext>
              </a:extLst>
            </p:cNvPr>
            <p:cNvSpPr/>
            <p:nvPr/>
          </p:nvSpPr>
          <p:spPr>
            <a:xfrm>
              <a:off x="9182906" y="15011983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0ED28E-3EFB-4242-B0C9-928352927A15}"/>
                </a:ext>
              </a:extLst>
            </p:cNvPr>
            <p:cNvSpPr/>
            <p:nvPr/>
          </p:nvSpPr>
          <p:spPr>
            <a:xfrm>
              <a:off x="9557698" y="15077250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1F8ABC-D8BD-458E-97AB-7012B42F0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41" y="14734103"/>
              <a:ext cx="1837223" cy="116052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E9523B-929A-493E-8957-B80488673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5938" y="14795041"/>
              <a:ext cx="2170087" cy="10664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C3D41D-3B13-4962-A932-9AA9C491E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1132" y="14594137"/>
              <a:ext cx="287556" cy="1392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446449-8A0C-47F2-B52E-88A0FE87595D}"/>
                </a:ext>
              </a:extLst>
            </p:cNvPr>
            <p:cNvSpPr/>
            <p:nvPr/>
          </p:nvSpPr>
          <p:spPr>
            <a:xfrm>
              <a:off x="10427948" y="14478340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71F8D1-2B4E-4302-9CE6-C35AF9B0D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5938" y="15195665"/>
              <a:ext cx="2160711" cy="6790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2FCFBA-2409-4B92-A3DA-ADA0C4A2E7A2}"/>
                </a:ext>
              </a:extLst>
            </p:cNvPr>
            <p:cNvSpPr/>
            <p:nvPr/>
          </p:nvSpPr>
          <p:spPr>
            <a:xfrm>
              <a:off x="9572940" y="14671321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C0EA78-0C92-4073-B26C-848A9CA6ACC1}"/>
                </a:ext>
              </a:extLst>
            </p:cNvPr>
            <p:cNvSpPr/>
            <p:nvPr/>
          </p:nvSpPr>
          <p:spPr>
            <a:xfrm>
              <a:off x="9202084" y="14594137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1C9F58-0D5A-4516-9125-E331133F9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6161" y="14062032"/>
              <a:ext cx="1008598" cy="5133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54E98A-0AD8-451A-B241-B0E03F38A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41" y="15129427"/>
              <a:ext cx="1778039" cy="7558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2EBFEE-CD69-460A-8D5F-0A0847E0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4560" y="13974873"/>
              <a:ext cx="637294" cy="3955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3818E-0056-4156-829F-8138B6D85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4372" y="14607915"/>
              <a:ext cx="1028764" cy="4122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AA9A7-AF27-498A-A45E-11922779DBD2}"/>
                </a:ext>
              </a:extLst>
            </p:cNvPr>
            <p:cNvSpPr/>
            <p:nvPr/>
          </p:nvSpPr>
          <p:spPr>
            <a:xfrm>
              <a:off x="7362092" y="15345508"/>
              <a:ext cx="5424160" cy="1139280"/>
            </a:xfrm>
            <a:custGeom>
              <a:avLst/>
              <a:gdLst>
                <a:gd name="connsiteX0" fmla="*/ 0 w 5424160"/>
                <a:gd name="connsiteY0" fmla="*/ 539261 h 1139280"/>
                <a:gd name="connsiteX1" fmla="*/ 550985 w 5424160"/>
                <a:gd name="connsiteY1" fmla="*/ 1066800 h 1139280"/>
                <a:gd name="connsiteX2" fmla="*/ 2280139 w 5424160"/>
                <a:gd name="connsiteY2" fmla="*/ 1125415 h 1139280"/>
                <a:gd name="connsiteX3" fmla="*/ 5146431 w 5424160"/>
                <a:gd name="connsiteY3" fmla="*/ 978877 h 1139280"/>
                <a:gd name="connsiteX4" fmla="*/ 5152293 w 5424160"/>
                <a:gd name="connsiteY4" fmla="*/ 0 h 11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4160" h="1139280">
                  <a:moveTo>
                    <a:pt x="0" y="539261"/>
                  </a:moveTo>
                  <a:cubicBezTo>
                    <a:pt x="85481" y="754184"/>
                    <a:pt x="170962" y="969108"/>
                    <a:pt x="550985" y="1066800"/>
                  </a:cubicBezTo>
                  <a:cubicBezTo>
                    <a:pt x="931008" y="1164492"/>
                    <a:pt x="1514231" y="1140069"/>
                    <a:pt x="2280139" y="1125415"/>
                  </a:cubicBezTo>
                  <a:cubicBezTo>
                    <a:pt x="3046047" y="1110761"/>
                    <a:pt x="4667739" y="1166446"/>
                    <a:pt x="5146431" y="978877"/>
                  </a:cubicBezTo>
                  <a:cubicBezTo>
                    <a:pt x="5625123" y="791308"/>
                    <a:pt x="5388708" y="395654"/>
                    <a:pt x="515229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653DDE-E034-41B0-9BF9-A70378F18FAE}"/>
              </a:ext>
            </a:extLst>
          </p:cNvPr>
          <p:cNvSpPr txBox="1"/>
          <p:nvPr/>
        </p:nvSpPr>
        <p:spPr>
          <a:xfrm>
            <a:off x="921247" y="4955823"/>
            <a:ext cx="568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PNP algoritam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AF09C9-2066-4194-848E-8140DC267AF8}"/>
              </a:ext>
            </a:extLst>
          </p:cNvPr>
          <p:cNvGrpSpPr/>
          <p:nvPr/>
        </p:nvGrpSpPr>
        <p:grpSpPr>
          <a:xfrm>
            <a:off x="1390261" y="1647045"/>
            <a:ext cx="4589635" cy="720289"/>
            <a:chOff x="1390261" y="1647045"/>
            <a:chExt cx="4589635" cy="7202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2DE3A0-13A0-4975-97DF-36B5C232CBB4}"/>
                </a:ext>
              </a:extLst>
            </p:cNvPr>
            <p:cNvSpPr/>
            <p:nvPr/>
          </p:nvSpPr>
          <p:spPr>
            <a:xfrm>
              <a:off x="1390261" y="1651416"/>
              <a:ext cx="686550" cy="715918"/>
            </a:xfrm>
            <a:custGeom>
              <a:avLst/>
              <a:gdLst>
                <a:gd name="connsiteX0" fmla="*/ 0 w 695881"/>
                <a:gd name="connsiteY0" fmla="*/ 0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9331 w 695881"/>
                <a:gd name="connsiteY0" fmla="*/ 121298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9331 w 695881"/>
                <a:gd name="connsiteY4" fmla="*/ 121298 h 715918"/>
                <a:gd name="connsiteX0" fmla="*/ 0 w 686550"/>
                <a:gd name="connsiteY0" fmla="*/ 121298 h 715918"/>
                <a:gd name="connsiteX1" fmla="*/ 686550 w 686550"/>
                <a:gd name="connsiteY1" fmla="*/ 0 h 715918"/>
                <a:gd name="connsiteX2" fmla="*/ 686550 w 686550"/>
                <a:gd name="connsiteY2" fmla="*/ 715918 h 715918"/>
                <a:gd name="connsiteX3" fmla="*/ 9330 w 686550"/>
                <a:gd name="connsiteY3" fmla="*/ 603950 h 715918"/>
                <a:gd name="connsiteX4" fmla="*/ 0 w 686550"/>
                <a:gd name="connsiteY4" fmla="*/ 121298 h 71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50" h="715918">
                  <a:moveTo>
                    <a:pt x="0" y="121298"/>
                  </a:moveTo>
                  <a:lnTo>
                    <a:pt x="686550" y="0"/>
                  </a:lnTo>
                  <a:lnTo>
                    <a:pt x="686550" y="715918"/>
                  </a:lnTo>
                  <a:lnTo>
                    <a:pt x="9330" y="603950"/>
                  </a:lnTo>
                  <a:lnTo>
                    <a:pt x="0" y="12129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A02420-EDA2-4558-89D2-7C1363BD4328}"/>
                </a:ext>
              </a:extLst>
            </p:cNvPr>
            <p:cNvSpPr/>
            <p:nvPr/>
          </p:nvSpPr>
          <p:spPr>
            <a:xfrm>
              <a:off x="5284014" y="1655798"/>
              <a:ext cx="695882" cy="688504"/>
            </a:xfrm>
            <a:custGeom>
              <a:avLst/>
              <a:gdLst>
                <a:gd name="connsiteX0" fmla="*/ 0 w 695881"/>
                <a:gd name="connsiteY0" fmla="*/ 0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0 w 705211"/>
                <a:gd name="connsiteY0" fmla="*/ 0 h 715918"/>
                <a:gd name="connsiteX1" fmla="*/ 705211 w 705211"/>
                <a:gd name="connsiteY1" fmla="*/ 121298 h 715918"/>
                <a:gd name="connsiteX2" fmla="*/ 695881 w 705211"/>
                <a:gd name="connsiteY2" fmla="*/ 715918 h 715918"/>
                <a:gd name="connsiteX3" fmla="*/ 0 w 705211"/>
                <a:gd name="connsiteY3" fmla="*/ 715918 h 715918"/>
                <a:gd name="connsiteX4" fmla="*/ 0 w 705211"/>
                <a:gd name="connsiteY4" fmla="*/ 0 h 715918"/>
                <a:gd name="connsiteX0" fmla="*/ 0 w 695881"/>
                <a:gd name="connsiteY0" fmla="*/ 0 h 715918"/>
                <a:gd name="connsiteX1" fmla="*/ 593243 w 695881"/>
                <a:gd name="connsiteY1" fmla="*/ 65314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0 w 695881"/>
                <a:gd name="connsiteY0" fmla="*/ 0 h 715918"/>
                <a:gd name="connsiteX1" fmla="*/ 695879 w 695881"/>
                <a:gd name="connsiteY1" fmla="*/ 16803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0 w 695881"/>
                <a:gd name="connsiteY0" fmla="*/ 0 h 715918"/>
                <a:gd name="connsiteX1" fmla="*/ 695879 w 695881"/>
                <a:gd name="connsiteY1" fmla="*/ 16803 h 715918"/>
                <a:gd name="connsiteX2" fmla="*/ 695881 w 695881"/>
                <a:gd name="connsiteY2" fmla="*/ 715918 h 715918"/>
                <a:gd name="connsiteX3" fmla="*/ 102637 w 695881"/>
                <a:gd name="connsiteY3" fmla="*/ 638301 h 715918"/>
                <a:gd name="connsiteX4" fmla="*/ 0 w 695881"/>
                <a:gd name="connsiteY4" fmla="*/ 0 h 71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881" h="715918">
                  <a:moveTo>
                    <a:pt x="0" y="0"/>
                  </a:moveTo>
                  <a:lnTo>
                    <a:pt x="695879" y="16803"/>
                  </a:lnTo>
                  <a:cubicBezTo>
                    <a:pt x="695880" y="249841"/>
                    <a:pt x="695880" y="482880"/>
                    <a:pt x="695881" y="715918"/>
                  </a:cubicBezTo>
                  <a:lnTo>
                    <a:pt x="102637" y="6383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6620D8-355B-4CBB-9B33-EB4BE1CE7660}"/>
                </a:ext>
              </a:extLst>
            </p:cNvPr>
            <p:cNvSpPr/>
            <p:nvPr/>
          </p:nvSpPr>
          <p:spPr>
            <a:xfrm>
              <a:off x="3904892" y="1647045"/>
              <a:ext cx="695881" cy="697257"/>
            </a:xfrm>
            <a:custGeom>
              <a:avLst/>
              <a:gdLst>
                <a:gd name="connsiteX0" fmla="*/ 0 w 695881"/>
                <a:gd name="connsiteY0" fmla="*/ 0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0 w 695881"/>
                <a:gd name="connsiteY0" fmla="*/ 0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102636 w 695881"/>
                <a:gd name="connsiteY3" fmla="*/ 697257 h 715918"/>
                <a:gd name="connsiteX4" fmla="*/ 0 w 695881"/>
                <a:gd name="connsiteY4" fmla="*/ 0 h 715918"/>
                <a:gd name="connsiteX0" fmla="*/ 0 w 695881"/>
                <a:gd name="connsiteY0" fmla="*/ 0 h 697257"/>
                <a:gd name="connsiteX1" fmla="*/ 695881 w 695881"/>
                <a:gd name="connsiteY1" fmla="*/ 0 h 697257"/>
                <a:gd name="connsiteX2" fmla="*/ 593244 w 695881"/>
                <a:gd name="connsiteY2" fmla="*/ 669265 h 697257"/>
                <a:gd name="connsiteX3" fmla="*/ 102636 w 695881"/>
                <a:gd name="connsiteY3" fmla="*/ 697257 h 697257"/>
                <a:gd name="connsiteX4" fmla="*/ 0 w 695881"/>
                <a:gd name="connsiteY4" fmla="*/ 0 h 69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881" h="697257">
                  <a:moveTo>
                    <a:pt x="0" y="0"/>
                  </a:moveTo>
                  <a:lnTo>
                    <a:pt x="695881" y="0"/>
                  </a:lnTo>
                  <a:lnTo>
                    <a:pt x="593244" y="669265"/>
                  </a:lnTo>
                  <a:lnTo>
                    <a:pt x="102636" y="6972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022712-389C-4FAC-9AED-ED684F5FAE1B}"/>
                </a:ext>
              </a:extLst>
            </p:cNvPr>
            <p:cNvSpPr/>
            <p:nvPr/>
          </p:nvSpPr>
          <p:spPr>
            <a:xfrm>
              <a:off x="2755234" y="1651416"/>
              <a:ext cx="630567" cy="715918"/>
            </a:xfrm>
            <a:custGeom>
              <a:avLst/>
              <a:gdLst>
                <a:gd name="connsiteX0" fmla="*/ 0 w 695881"/>
                <a:gd name="connsiteY0" fmla="*/ 0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0 w 695881"/>
                <a:gd name="connsiteY4" fmla="*/ 0 h 715918"/>
                <a:gd name="connsiteX0" fmla="*/ 121298 w 695881"/>
                <a:gd name="connsiteY0" fmla="*/ 27992 h 715918"/>
                <a:gd name="connsiteX1" fmla="*/ 695881 w 695881"/>
                <a:gd name="connsiteY1" fmla="*/ 0 h 715918"/>
                <a:gd name="connsiteX2" fmla="*/ 695881 w 695881"/>
                <a:gd name="connsiteY2" fmla="*/ 715918 h 715918"/>
                <a:gd name="connsiteX3" fmla="*/ 0 w 695881"/>
                <a:gd name="connsiteY3" fmla="*/ 715918 h 715918"/>
                <a:gd name="connsiteX4" fmla="*/ 121298 w 695881"/>
                <a:gd name="connsiteY4" fmla="*/ 27992 h 715918"/>
                <a:gd name="connsiteX0" fmla="*/ 55984 w 630567"/>
                <a:gd name="connsiteY0" fmla="*/ 27992 h 715918"/>
                <a:gd name="connsiteX1" fmla="*/ 630567 w 630567"/>
                <a:gd name="connsiteY1" fmla="*/ 0 h 715918"/>
                <a:gd name="connsiteX2" fmla="*/ 630567 w 630567"/>
                <a:gd name="connsiteY2" fmla="*/ 715918 h 715918"/>
                <a:gd name="connsiteX3" fmla="*/ 0 w 630567"/>
                <a:gd name="connsiteY3" fmla="*/ 678596 h 715918"/>
                <a:gd name="connsiteX4" fmla="*/ 55984 w 630567"/>
                <a:gd name="connsiteY4" fmla="*/ 27992 h 71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67" h="715918">
                  <a:moveTo>
                    <a:pt x="55984" y="27992"/>
                  </a:moveTo>
                  <a:lnTo>
                    <a:pt x="630567" y="0"/>
                  </a:lnTo>
                  <a:lnTo>
                    <a:pt x="630567" y="715918"/>
                  </a:lnTo>
                  <a:lnTo>
                    <a:pt x="0" y="678596"/>
                  </a:lnTo>
                  <a:lnTo>
                    <a:pt x="55984" y="279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3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01B2B2-53BA-488F-BEAF-6D8C8FDB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9083"/>
              </p:ext>
            </p:extLst>
          </p:nvPr>
        </p:nvGraphicFramePr>
        <p:xfrm>
          <a:off x="772922" y="1840587"/>
          <a:ext cx="10716345" cy="1347357"/>
        </p:xfrm>
        <a:graphic>
          <a:graphicData uri="http://schemas.openxmlformats.org/drawingml/2006/table">
            <a:tbl>
              <a:tblPr/>
              <a:tblGrid>
                <a:gridCol w="1431831">
                  <a:extLst>
                    <a:ext uri="{9D8B030D-6E8A-4147-A177-3AD203B41FA5}">
                      <a16:colId xmlns:a16="http://schemas.microsoft.com/office/drawing/2014/main" val="3016031074"/>
                    </a:ext>
                  </a:extLst>
                </a:gridCol>
                <a:gridCol w="990900">
                  <a:extLst>
                    <a:ext uri="{9D8B030D-6E8A-4147-A177-3AD203B41FA5}">
                      <a16:colId xmlns:a16="http://schemas.microsoft.com/office/drawing/2014/main" val="2360870043"/>
                    </a:ext>
                  </a:extLst>
                </a:gridCol>
                <a:gridCol w="2212666">
                  <a:extLst>
                    <a:ext uri="{9D8B030D-6E8A-4147-A177-3AD203B41FA5}">
                      <a16:colId xmlns:a16="http://schemas.microsoft.com/office/drawing/2014/main" val="3718356413"/>
                    </a:ext>
                  </a:extLst>
                </a:gridCol>
                <a:gridCol w="2047233">
                  <a:extLst>
                    <a:ext uri="{9D8B030D-6E8A-4147-A177-3AD203B41FA5}">
                      <a16:colId xmlns:a16="http://schemas.microsoft.com/office/drawing/2014/main" val="3026733471"/>
                    </a:ext>
                  </a:extLst>
                </a:gridCol>
                <a:gridCol w="2067912">
                  <a:extLst>
                    <a:ext uri="{9D8B030D-6E8A-4147-A177-3AD203B41FA5}">
                      <a16:colId xmlns:a16="http://schemas.microsoft.com/office/drawing/2014/main" val="1695789570"/>
                    </a:ext>
                  </a:extLst>
                </a:gridCol>
                <a:gridCol w="1965803">
                  <a:extLst>
                    <a:ext uri="{9D8B030D-6E8A-4147-A177-3AD203B41FA5}">
                      <a16:colId xmlns:a16="http://schemas.microsoft.com/office/drawing/2014/main" val="2031723242"/>
                    </a:ext>
                  </a:extLst>
                </a:gridCol>
              </a:tblGrid>
              <a:tr h="1347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broj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markera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slici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broj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slika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 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pronalazi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pronalazi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marker 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pronalazi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pronalazi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8066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E3E1E5-F329-4DF1-8D95-3311F9EC1B4E}"/>
              </a:ext>
            </a:extLst>
          </p:cNvPr>
          <p:cNvSpPr txBox="1"/>
          <p:nvPr/>
        </p:nvSpPr>
        <p:spPr>
          <a:xfrm>
            <a:off x="579691" y="489624"/>
            <a:ext cx="68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Algoritam za detekciju markera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5FCB0-9E98-4D7A-9102-1362D4DC2126}"/>
              </a:ext>
            </a:extLst>
          </p:cNvPr>
          <p:cNvGrpSpPr/>
          <p:nvPr/>
        </p:nvGrpSpPr>
        <p:grpSpPr>
          <a:xfrm>
            <a:off x="0" y="364774"/>
            <a:ext cx="772922" cy="772920"/>
            <a:chOff x="0" y="364774"/>
            <a:chExt cx="772922" cy="772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1F3CB-4081-4096-AC4C-3F616529AD0F}"/>
                </a:ext>
              </a:extLst>
            </p:cNvPr>
            <p:cNvSpPr/>
            <p:nvPr/>
          </p:nvSpPr>
          <p:spPr>
            <a:xfrm>
              <a:off x="386461" y="75123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B49669-CFE8-420A-9A05-980644ABB89D}"/>
                </a:ext>
              </a:extLst>
            </p:cNvPr>
            <p:cNvSpPr/>
            <p:nvPr/>
          </p:nvSpPr>
          <p:spPr>
            <a:xfrm>
              <a:off x="386461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DE1B27-CF0A-4DD0-B86B-3547157FCC04}"/>
                </a:ext>
              </a:extLst>
            </p:cNvPr>
            <p:cNvSpPr/>
            <p:nvPr/>
          </p:nvSpPr>
          <p:spPr>
            <a:xfrm>
              <a:off x="0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A474A3-C06B-4E9C-8069-BE0D2B392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6634"/>
              </p:ext>
            </p:extLst>
          </p:nvPr>
        </p:nvGraphicFramePr>
        <p:xfrm>
          <a:off x="772921" y="5210345"/>
          <a:ext cx="1071634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4">
                  <a:extLst>
                    <a:ext uri="{9D8B030D-6E8A-4147-A177-3AD203B41FA5}">
                      <a16:colId xmlns:a16="http://schemas.microsoft.com/office/drawing/2014/main" val="39456342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05212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43315953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96919003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7771747"/>
                    </a:ext>
                  </a:extLst>
                </a:gridCol>
                <a:gridCol w="1973794">
                  <a:extLst>
                    <a:ext uri="{9D8B030D-6E8A-4147-A177-3AD203B41FA5}">
                      <a16:colId xmlns:a16="http://schemas.microsoft.com/office/drawing/2014/main" val="90927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53.9%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10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E9BB75-F336-43B9-8480-54B16D67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56193"/>
              </p:ext>
            </p:extLst>
          </p:nvPr>
        </p:nvGraphicFramePr>
        <p:xfrm>
          <a:off x="772921" y="4589229"/>
          <a:ext cx="1071634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9">
                  <a:extLst>
                    <a:ext uri="{9D8B030D-6E8A-4147-A177-3AD203B41FA5}">
                      <a16:colId xmlns:a16="http://schemas.microsoft.com/office/drawing/2014/main" val="39456342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05212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331595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919003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3277771747"/>
                    </a:ext>
                  </a:extLst>
                </a:gridCol>
                <a:gridCol w="1973794">
                  <a:extLst>
                    <a:ext uri="{9D8B030D-6E8A-4147-A177-3AD203B41FA5}">
                      <a16:colId xmlns:a16="http://schemas.microsoft.com/office/drawing/2014/main" val="90927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21.7%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78.3%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103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EFB27C-E6F0-433F-B110-7610D49D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74018"/>
              </p:ext>
            </p:extLst>
          </p:nvPr>
        </p:nvGraphicFramePr>
        <p:xfrm>
          <a:off x="772921" y="3967194"/>
          <a:ext cx="10716346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4">
                  <a:extLst>
                    <a:ext uri="{9D8B030D-6E8A-4147-A177-3AD203B41FA5}">
                      <a16:colId xmlns:a16="http://schemas.microsoft.com/office/drawing/2014/main" val="39456342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052126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4331595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919003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277771747"/>
                    </a:ext>
                  </a:extLst>
                </a:gridCol>
                <a:gridCol w="1983317">
                  <a:extLst>
                    <a:ext uri="{9D8B030D-6E8A-4147-A177-3AD203B41FA5}">
                      <a16:colId xmlns:a16="http://schemas.microsoft.com/office/drawing/2014/main" val="90927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88.5%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1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DB58DC-9173-4483-9CD2-3977282B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43842"/>
              </p:ext>
            </p:extLst>
          </p:nvPr>
        </p:nvGraphicFramePr>
        <p:xfrm>
          <a:off x="772921" y="3345159"/>
          <a:ext cx="1071634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4">
                  <a:extLst>
                    <a:ext uri="{9D8B030D-6E8A-4147-A177-3AD203B41FA5}">
                      <a16:colId xmlns:a16="http://schemas.microsoft.com/office/drawing/2014/main" val="39456342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05212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3315953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969190033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3277771747"/>
                    </a:ext>
                  </a:extLst>
                </a:gridCol>
                <a:gridCol w="1973794">
                  <a:extLst>
                    <a:ext uri="{9D8B030D-6E8A-4147-A177-3AD203B41FA5}">
                      <a16:colId xmlns:a16="http://schemas.microsoft.com/office/drawing/2014/main" val="90927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0" i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CCA037-913B-48B0-909B-7C2B2FECD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25741"/>
              </p:ext>
            </p:extLst>
          </p:nvPr>
        </p:nvGraphicFramePr>
        <p:xfrm>
          <a:off x="579691" y="1399304"/>
          <a:ext cx="10982325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A4C826-C1F8-4972-9B38-37FE09B367E6}"/>
              </a:ext>
            </a:extLst>
          </p:cNvPr>
          <p:cNvSpPr txBox="1"/>
          <p:nvPr/>
        </p:nvSpPr>
        <p:spPr>
          <a:xfrm>
            <a:off x="702936" y="489624"/>
            <a:ext cx="1119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Zavisnost greške lokalizacije od udaljenosti markera i kamere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EEACED-B1F1-44CD-8D13-1059BCC1E97C}"/>
              </a:ext>
            </a:extLst>
          </p:cNvPr>
          <p:cNvGrpSpPr/>
          <p:nvPr/>
        </p:nvGrpSpPr>
        <p:grpSpPr>
          <a:xfrm>
            <a:off x="0" y="364774"/>
            <a:ext cx="772922" cy="772920"/>
            <a:chOff x="0" y="364774"/>
            <a:chExt cx="772922" cy="7729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455044-D43E-4093-9F31-45958267DE38}"/>
                </a:ext>
              </a:extLst>
            </p:cNvPr>
            <p:cNvSpPr/>
            <p:nvPr/>
          </p:nvSpPr>
          <p:spPr>
            <a:xfrm>
              <a:off x="386461" y="75123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28E7CD-586D-4963-A08D-B86BA95F77D4}"/>
                </a:ext>
              </a:extLst>
            </p:cNvPr>
            <p:cNvSpPr/>
            <p:nvPr/>
          </p:nvSpPr>
          <p:spPr>
            <a:xfrm>
              <a:off x="386461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D926D-BF64-43D1-8836-A7AE38766EC9}"/>
                </a:ext>
              </a:extLst>
            </p:cNvPr>
            <p:cNvSpPr/>
            <p:nvPr/>
          </p:nvSpPr>
          <p:spPr>
            <a:xfrm>
              <a:off x="0" y="364774"/>
              <a:ext cx="386461" cy="38646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4851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218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Tahoma</vt:lpstr>
      <vt:lpstr>Office Theme</vt:lpstr>
      <vt:lpstr>Lokalizacija na osnovu markera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Lokalizacija na osnovu markera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Micic</cp:lastModifiedBy>
  <cp:revision>52</cp:revision>
  <dcterms:created xsi:type="dcterms:W3CDTF">2017-08-01T19:57:21Z</dcterms:created>
  <dcterms:modified xsi:type="dcterms:W3CDTF">2017-11-24T09:54:55Z</dcterms:modified>
</cp:coreProperties>
</file>