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92181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Mari da la bienvenida</a:t>
            </a:r>
          </a:p>
        </p:txBody>
      </p:sp>
    </p:spTree>
    <p:extLst>
      <p:ext uri="{BB962C8B-B14F-4D97-AF65-F5344CB8AC3E}">
        <p14:creationId xmlns:p14="http://schemas.microsoft.com/office/powerpoint/2010/main" val="867197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285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200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3199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7842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897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4694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6600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8315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179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lko tytuł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292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292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292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292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292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292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553201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292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292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292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292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292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292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jpg"/><Relationship Id="rId5" Type="http://schemas.openxmlformats.org/officeDocument/2006/relationships/hyperlink" Target="www.laboratoria.la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40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434050" y="2192116"/>
            <a:ext cx="4275900" cy="7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s" sz="28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Gracias</a:t>
            </a:r>
          </a:p>
        </p:txBody>
      </p:sp>
      <p:cxnSp>
        <p:nvCxnSpPr>
          <p:cNvPr id="142" name="Shape 142"/>
          <p:cNvCxnSpPr/>
          <p:nvPr/>
        </p:nvCxnSpPr>
        <p:spPr>
          <a:xfrm>
            <a:off x="4414800" y="3163933"/>
            <a:ext cx="314400" cy="0"/>
          </a:xfrm>
          <a:prstGeom prst="straightConnector1">
            <a:avLst/>
          </a:prstGeom>
          <a:noFill/>
          <a:ln w="19050" cap="flat" cmpd="sng">
            <a:solidFill>
              <a:srgbClr val="FAAE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" name="Shape 143"/>
          <p:cNvSpPr txBox="1"/>
          <p:nvPr/>
        </p:nvSpPr>
        <p:spPr>
          <a:xfrm>
            <a:off x="4113800" y="4436300"/>
            <a:ext cx="1406098" cy="5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/laboratoria.la</a:t>
            </a: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4769" y="4436292"/>
            <a:ext cx="339299" cy="385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Shape 145"/>
          <p:cNvGrpSpPr/>
          <p:nvPr/>
        </p:nvGrpSpPr>
        <p:grpSpPr>
          <a:xfrm>
            <a:off x="3694775" y="5074040"/>
            <a:ext cx="1754450" cy="406832"/>
            <a:chOff x="3304675" y="4591250"/>
            <a:chExt cx="1754450" cy="399600"/>
          </a:xfrm>
        </p:grpSpPr>
        <p:pic>
          <p:nvPicPr>
            <p:cNvPr id="146" name="Shape 14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04675" y="4612412"/>
              <a:ext cx="314398" cy="357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Shape 147"/>
            <p:cNvSpPr txBox="1"/>
            <p:nvPr/>
          </p:nvSpPr>
          <p:spPr>
            <a:xfrm>
              <a:off x="3714225" y="4591250"/>
              <a:ext cx="13449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Open Sans"/>
                <a:buNone/>
              </a:pPr>
              <a:r>
                <a:rPr lang="es"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laboratoriaLA</a:t>
              </a:r>
            </a:p>
          </p:txBody>
        </p:sp>
      </p:grpSp>
      <p:sp>
        <p:nvSpPr>
          <p:cNvPr id="148" name="Shape 148"/>
          <p:cNvSpPr txBox="1"/>
          <p:nvPr/>
        </p:nvSpPr>
        <p:spPr>
          <a:xfrm>
            <a:off x="3694800" y="3684600"/>
            <a:ext cx="1754400" cy="5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Open Sans"/>
              <a:buNone/>
            </a:pPr>
            <a:r>
              <a:rPr lang="es" sz="1400" b="0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www.laboratoria.la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6">
            <a:alphaModFix/>
          </a:blip>
          <a:srcRect t="149" b="158"/>
          <a:stretch/>
        </p:blipFill>
        <p:spPr>
          <a:xfrm>
            <a:off x="4062675" y="1104149"/>
            <a:ext cx="1018649" cy="101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3729760" y="4943235"/>
            <a:ext cx="394200" cy="11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3729760" y="2817753"/>
            <a:ext cx="2825700" cy="55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s" sz="16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671400" y="479625"/>
            <a:ext cx="4661700" cy="54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s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Instrucciones</a:t>
            </a:r>
          </a:p>
        </p:txBody>
      </p:sp>
      <p:cxnSp>
        <p:nvCxnSpPr>
          <p:cNvPr id="64" name="Shape 64"/>
          <p:cNvCxnSpPr/>
          <p:nvPr/>
        </p:nvCxnSpPr>
        <p:spPr>
          <a:xfrm>
            <a:off x="671400" y="1124000"/>
            <a:ext cx="829800" cy="0"/>
          </a:xfrm>
          <a:prstGeom prst="straightConnector1">
            <a:avLst/>
          </a:prstGeom>
          <a:noFill/>
          <a:ln w="76200" cap="flat" cmpd="sng">
            <a:solidFill>
              <a:srgbClr val="FAAE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Shape 65"/>
          <p:cNvSpPr txBox="1"/>
          <p:nvPr/>
        </p:nvSpPr>
        <p:spPr>
          <a:xfrm>
            <a:off x="671400" y="1504075"/>
            <a:ext cx="8171400" cy="476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just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Char char="●"/>
            </a:pPr>
            <a:r>
              <a:rPr lang="e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 conformarán 6 equipos, la división de los equipos será realizada por Valentina “Padme” Smith</a:t>
            </a:r>
          </a:p>
          <a:p>
            <a:pPr lvl="0" algn="just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just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Char char="●"/>
            </a:pPr>
            <a:r>
              <a:rPr lang="e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Cada grupo debe elegir un líder, que será el que podrá comunicarse con el JT Kenobi. Las preguntas se podrán hacer única y exclusivamente a su correo </a:t>
            </a:r>
            <a:r>
              <a:rPr lang="es" sz="24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josetomas@laboratoria.cl</a:t>
            </a:r>
          </a:p>
          <a:p>
            <a:pPr lvl="0" algn="just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just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Char char="●"/>
            </a:pPr>
            <a:r>
              <a:rPr lang="e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 Hackaton empieza el día Lunes 30 de mayo 9:00 hrs. y finaliza el día Martes 31 de Mayo a la 12:30 hrs.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457200" lvl="0" indent="-381000" algn="just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Char char="●"/>
            </a:pPr>
            <a:r>
              <a:rPr lang="e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 objetivo es desarrollar la página del meetup organizado por laboratoria.</a:t>
            </a:r>
          </a:p>
          <a:p>
            <a:pPr lvl="0" algn="just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t="149" b="159"/>
          <a:stretch/>
        </p:blipFill>
        <p:spPr>
          <a:xfrm>
            <a:off x="7861801" y="284000"/>
            <a:ext cx="981000" cy="9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3729760" y="4943235"/>
            <a:ext cx="394200" cy="11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3729760" y="2817753"/>
            <a:ext cx="2825700" cy="55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s" sz="16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671400" y="479625"/>
            <a:ext cx="4661700" cy="54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s" sz="3000" b="1"/>
              <a:t>Objetivo del Hackathon</a:t>
            </a:r>
          </a:p>
        </p:txBody>
      </p:sp>
      <p:cxnSp>
        <p:nvCxnSpPr>
          <p:cNvPr id="74" name="Shape 74"/>
          <p:cNvCxnSpPr/>
          <p:nvPr/>
        </p:nvCxnSpPr>
        <p:spPr>
          <a:xfrm>
            <a:off x="671400" y="1124000"/>
            <a:ext cx="829800" cy="0"/>
          </a:xfrm>
          <a:prstGeom prst="straightConnector1">
            <a:avLst/>
          </a:prstGeom>
          <a:noFill/>
          <a:ln w="76200" cap="flat" cmpd="sng">
            <a:solidFill>
              <a:srgbClr val="FAAE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Shape 75"/>
          <p:cNvSpPr txBox="1"/>
          <p:nvPr/>
        </p:nvSpPr>
        <p:spPr>
          <a:xfrm>
            <a:off x="671400" y="1504075"/>
            <a:ext cx="8171400" cy="476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Desarrollo de página de presentación para el meetup, que lleva por título “</a:t>
            </a:r>
            <a:r>
              <a:rPr lang="es" sz="2400" b="1">
                <a:latin typeface="Lato"/>
                <a:ea typeface="Lato"/>
                <a:cs typeface="Lato"/>
                <a:sym typeface="Lato"/>
              </a:rPr>
              <a:t>May the front be with you</a:t>
            </a:r>
            <a:r>
              <a:rPr lang="es" sz="2400">
                <a:latin typeface="Lato"/>
                <a:ea typeface="Lato"/>
                <a:cs typeface="Lato"/>
                <a:sym typeface="Lato"/>
              </a:rPr>
              <a:t>”, tematizado en la saga de películas Star Wars</a:t>
            </a:r>
          </a:p>
          <a:p>
            <a:pPr lvl="0" algn="just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just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t="149" b="159"/>
          <a:stretch/>
        </p:blipFill>
        <p:spPr>
          <a:xfrm>
            <a:off x="7861801" y="284000"/>
            <a:ext cx="981000" cy="9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3729760" y="4943235"/>
            <a:ext cx="394200" cy="11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3729760" y="2817753"/>
            <a:ext cx="2825700" cy="55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s" sz="16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671400" y="479625"/>
            <a:ext cx="4661700" cy="54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s" sz="3000" b="1"/>
              <a:t>Entrega</a:t>
            </a:r>
          </a:p>
        </p:txBody>
      </p:sp>
      <p:cxnSp>
        <p:nvCxnSpPr>
          <p:cNvPr id="84" name="Shape 84"/>
          <p:cNvCxnSpPr/>
          <p:nvPr/>
        </p:nvCxnSpPr>
        <p:spPr>
          <a:xfrm>
            <a:off x="671400" y="1124000"/>
            <a:ext cx="829800" cy="0"/>
          </a:xfrm>
          <a:prstGeom prst="straightConnector1">
            <a:avLst/>
          </a:prstGeom>
          <a:noFill/>
          <a:ln w="76200" cap="flat" cmpd="sng">
            <a:solidFill>
              <a:srgbClr val="FAAE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Shape 85"/>
          <p:cNvSpPr txBox="1"/>
          <p:nvPr/>
        </p:nvSpPr>
        <p:spPr>
          <a:xfrm>
            <a:off x="671400" y="1504075"/>
            <a:ext cx="8171400" cy="476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e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 entrega del proyecto final se realizará a través de un enlace al repositorio, o enlace de la página publicada en github. No se permitirán cambios después de recibido el enlace, de lo contrario el equipo quedará descalificado.</a:t>
            </a:r>
          </a:p>
          <a:p>
            <a:pPr lvl="0" algn="ctr" rtl="0">
              <a:spcBef>
                <a:spcPts val="0"/>
              </a:spcBef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  <a:p>
            <a:pPr lvl="0" algn="just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just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t="149" b="159"/>
          <a:stretch/>
        </p:blipFill>
        <p:spPr>
          <a:xfrm>
            <a:off x="7861801" y="284000"/>
            <a:ext cx="981000" cy="9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3729760" y="4943235"/>
            <a:ext cx="394200" cy="11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3729760" y="2817753"/>
            <a:ext cx="2825700" cy="55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s" sz="16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671400" y="479625"/>
            <a:ext cx="4661700" cy="54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s" sz="3000" b="1"/>
              <a:t>Evaluación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671400" y="1124000"/>
            <a:ext cx="829800" cy="0"/>
          </a:xfrm>
          <a:prstGeom prst="straightConnector1">
            <a:avLst/>
          </a:prstGeom>
          <a:noFill/>
          <a:ln w="76200" cap="flat" cmpd="sng">
            <a:solidFill>
              <a:srgbClr val="FAAE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Shape 95"/>
          <p:cNvSpPr txBox="1"/>
          <p:nvPr/>
        </p:nvSpPr>
        <p:spPr>
          <a:xfrm>
            <a:off x="671400" y="1504075"/>
            <a:ext cx="8171400" cy="476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AutoNum type="alphaLcParenR"/>
            </a:pPr>
            <a:r>
              <a:rPr lang="e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Cumplimiento de requisitos del cliente.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AutoNum type="alphaLcParenR"/>
            </a:pPr>
            <a:r>
              <a:rPr lang="e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Usabilidad.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AutoNum type="alphaLcParenR"/>
            </a:pPr>
            <a:r>
              <a:rPr lang="e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Uso de Herramientas vistas en clases.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AutoNum type="alphaLcPeriod"/>
            </a:pPr>
            <a:r>
              <a:rPr lang="e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HTML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AutoNum type="alphaLcPeriod"/>
            </a:pPr>
            <a:r>
              <a:rPr lang="e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CSS/SASS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AutoNum type="alphaLcPeriod"/>
            </a:pPr>
            <a:r>
              <a:rPr lang="e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Uso de frameworks CSS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AutoNum type="alphaLcPeriod"/>
            </a:pPr>
            <a:r>
              <a:rPr lang="e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Inclusión de funcionalidades con jQuery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AutoNum type="alphaLcParenR"/>
            </a:pPr>
            <a:r>
              <a:rPr lang="e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Presentación: todas las integrantes de los equipos DEBEN presentar y responder preguntas.</a:t>
            </a:r>
          </a:p>
          <a:p>
            <a:pPr lvl="0" algn="ctr" rtl="0">
              <a:spcBef>
                <a:spcPts val="0"/>
              </a:spcBef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  <a:p>
            <a:pPr lvl="0" algn="just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just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t="149" b="159"/>
          <a:stretch/>
        </p:blipFill>
        <p:spPr>
          <a:xfrm>
            <a:off x="7861801" y="284000"/>
            <a:ext cx="981000" cy="9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3729760" y="4943235"/>
            <a:ext cx="394200" cy="11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3729760" y="2817753"/>
            <a:ext cx="2825700" cy="55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s" sz="16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671400" y="479625"/>
            <a:ext cx="4661700" cy="54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s" sz="3000" b="1"/>
              <a:t>Premiación</a:t>
            </a:r>
          </a:p>
        </p:txBody>
      </p:sp>
      <p:cxnSp>
        <p:nvCxnSpPr>
          <p:cNvPr id="104" name="Shape 104"/>
          <p:cNvCxnSpPr/>
          <p:nvPr/>
        </p:nvCxnSpPr>
        <p:spPr>
          <a:xfrm>
            <a:off x="671400" y="1124000"/>
            <a:ext cx="829800" cy="0"/>
          </a:xfrm>
          <a:prstGeom prst="straightConnector1">
            <a:avLst/>
          </a:prstGeom>
          <a:noFill/>
          <a:ln w="76200" cap="flat" cmpd="sng">
            <a:solidFill>
              <a:srgbClr val="FAAE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Shape 105"/>
          <p:cNvSpPr txBox="1"/>
          <p:nvPr/>
        </p:nvSpPr>
        <p:spPr>
          <a:xfrm>
            <a:off x="671400" y="1504075"/>
            <a:ext cx="8171400" cy="476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 página ganadora del Hackathon será usada como página oficial para el meetup de laboratoria que se realizará, el día jueves, 23 de junio.</a:t>
            </a:r>
          </a:p>
          <a:p>
            <a:pPr lvl="0" algn="just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just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t="149" b="159"/>
          <a:stretch/>
        </p:blipFill>
        <p:spPr>
          <a:xfrm>
            <a:off x="7861801" y="284000"/>
            <a:ext cx="981000" cy="9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3729760" y="4943235"/>
            <a:ext cx="394200" cy="11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3729760" y="2817753"/>
            <a:ext cx="2825700" cy="55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s" sz="16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671400" y="479625"/>
            <a:ext cx="5206800" cy="54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s" sz="3000" b="1"/>
              <a:t>Fecha y lugar del meetup</a:t>
            </a:r>
          </a:p>
        </p:txBody>
      </p:sp>
      <p:cxnSp>
        <p:nvCxnSpPr>
          <p:cNvPr id="114" name="Shape 114"/>
          <p:cNvCxnSpPr/>
          <p:nvPr/>
        </p:nvCxnSpPr>
        <p:spPr>
          <a:xfrm>
            <a:off x="671400" y="1124000"/>
            <a:ext cx="829800" cy="0"/>
          </a:xfrm>
          <a:prstGeom prst="straightConnector1">
            <a:avLst/>
          </a:prstGeom>
          <a:noFill/>
          <a:ln w="76200" cap="flat" cmpd="sng">
            <a:solidFill>
              <a:srgbClr val="FAAE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Shape 115"/>
          <p:cNvSpPr txBox="1"/>
          <p:nvPr/>
        </p:nvSpPr>
        <p:spPr>
          <a:xfrm>
            <a:off x="671400" y="1504075"/>
            <a:ext cx="8171400" cy="476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Jueves 23 de junio, a las 7:30pm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Lugar: Fábrica de Medios - Av. Puma 1180, Recoleta (IF Blanco Recoleta)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just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just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t="149" b="159"/>
          <a:stretch/>
        </p:blipFill>
        <p:spPr>
          <a:xfrm>
            <a:off x="7861801" y="284000"/>
            <a:ext cx="981000" cy="9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3729760" y="4943235"/>
            <a:ext cx="394200" cy="11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3729760" y="2817753"/>
            <a:ext cx="2825700" cy="55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s" sz="16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71400" y="479625"/>
            <a:ext cx="5206800" cy="54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s" sz="3000" b="1"/>
              <a:t>Agenda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671400" y="1124000"/>
            <a:ext cx="829800" cy="0"/>
          </a:xfrm>
          <a:prstGeom prst="straightConnector1">
            <a:avLst/>
          </a:prstGeom>
          <a:noFill/>
          <a:ln w="76200" cap="flat" cmpd="sng">
            <a:solidFill>
              <a:srgbClr val="FAAE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Shape 125"/>
          <p:cNvSpPr txBox="1"/>
          <p:nvPr/>
        </p:nvSpPr>
        <p:spPr>
          <a:xfrm>
            <a:off x="671400" y="1504075"/>
            <a:ext cx="8171400" cy="476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7:00pm - Marisol Alarcón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Bienvenida al meetup y presentación de Laboratoria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7:30pm - Felipe Cabargas (gitlab)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Título: POR DEFINIR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Descripción: POR DEFINIR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8:10pm - Chicas de Laboratoria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Título: POR DEFINIR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Descripción: POR DEFINIR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8:30 - Sergio Marín (escuelaweb.net)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Título: “Desarrollar Aplicaciones Web usando metodología Hacker”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Descripción: POR DEFINIR</a:t>
            </a:r>
          </a:p>
          <a:p>
            <a:pPr lvl="0" algn="just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t="149" b="159"/>
          <a:stretch/>
        </p:blipFill>
        <p:spPr>
          <a:xfrm>
            <a:off x="7861801" y="284000"/>
            <a:ext cx="981000" cy="9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3729760" y="4943235"/>
            <a:ext cx="394200" cy="11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671400" y="1504075"/>
            <a:ext cx="8171400" cy="476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9:00pm - Felipe Torres (Groupon)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Título: POR DEFINIR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Descripción: POR DEFINIR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9:40pm - </a:t>
            </a:r>
            <a:r>
              <a:rPr lang="es" sz="1800" b="1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Nicolás Silva (Continuum)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Titulo: POR DEFINIR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Descripción: POR DEFINIR</a:t>
            </a:r>
          </a:p>
          <a:p>
            <a:pPr lvl="0" algn="just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just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just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just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just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just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just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3729760" y="2817753"/>
            <a:ext cx="2825700" cy="55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s" sz="16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671400" y="479625"/>
            <a:ext cx="5206800" cy="54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s" sz="3000" b="1"/>
              <a:t>Agenda</a:t>
            </a:r>
          </a:p>
        </p:txBody>
      </p:sp>
      <p:cxnSp>
        <p:nvCxnSpPr>
          <p:cNvPr id="135" name="Shape 135"/>
          <p:cNvCxnSpPr/>
          <p:nvPr/>
        </p:nvCxnSpPr>
        <p:spPr>
          <a:xfrm>
            <a:off x="671400" y="1124000"/>
            <a:ext cx="829800" cy="0"/>
          </a:xfrm>
          <a:prstGeom prst="straightConnector1">
            <a:avLst/>
          </a:prstGeom>
          <a:noFill/>
          <a:ln w="76200" cap="flat" cmpd="sng">
            <a:solidFill>
              <a:srgbClr val="FAAE2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t="149" b="159"/>
          <a:stretch/>
        </p:blipFill>
        <p:spPr>
          <a:xfrm>
            <a:off x="7861801" y="284000"/>
            <a:ext cx="981000" cy="9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Presentación en pantalla (4:3)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Lato</vt:lpstr>
      <vt:lpstr>Arial</vt:lpstr>
      <vt:lpstr>Open Sans</vt:lpstr>
      <vt:lpstr>Noto Sans Symbols</vt:lpstr>
      <vt:lpstr>Courier New</vt:lpstr>
      <vt:lpstr>Custom Theme</vt:lpstr>
      <vt:lpstr>simple-light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gsmidth</dc:creator>
  <cp:lastModifiedBy>gsmidth</cp:lastModifiedBy>
  <cp:revision>1</cp:revision>
  <dcterms:modified xsi:type="dcterms:W3CDTF">2016-05-30T13:40:22Z</dcterms:modified>
</cp:coreProperties>
</file>