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91C-3509-069D-32F1-E353FD8BB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A335-948D-A79C-9EBF-614575B6B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935F-0298-E8BD-8448-EA331CEC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8529-9D60-F035-33A5-0EFAE356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8602-6E4C-35D9-0640-0329CB8A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E9B4-A69E-1E0C-7817-1DBC2D32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A1EB6-6005-5F71-2D66-8C9E68694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ACE5-CF77-3568-5C7A-4C8FB0F6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959B-1AE0-E960-D459-0C793972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C526-BD6D-C35B-2C60-95FFB3AD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D22DA-17FA-0A0D-65B0-602B616A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97EFA-6745-3CF4-4AFC-7F930B1B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81CC-F310-69EB-C85A-6B4C145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656E-E7A7-DA30-EE67-8F218918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329C2-016E-FB49-4483-90BCDC42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9DAD-1255-C022-4982-1CF062AF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3430-F094-3F93-0865-4E1AA2547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B4A3-92F2-D0BB-D4CF-8F02CAD2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4058-2E5B-618E-D76F-AED3EC0F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1D64-C2F7-1B9A-CE77-295DFD7E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17B3-8E3D-0AD4-1E62-1C0E2353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EC8A-C133-77AF-30D0-BFDA26B0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080A-46D7-A82B-1DA5-4443F44A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B4E8-98A2-3CA4-F62D-6994DB8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0C38-6B4F-82DF-BF93-B22B1D12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A4A9-9034-196E-3CD5-714BB6DA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E1CB-54CA-ABF3-0E28-8387ABE4C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A15C6-A1D6-D5A8-E3F4-0DCDB0D04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BDEE3-AA2A-205C-9263-B626ABED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8937-31F1-900B-F681-8A7334C9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F6BD-F42C-DF18-E634-C17748C6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2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AC3-DB90-E670-0754-20E074D7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42E8-28D4-AB4A-0EEB-D34302AA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E87A0-72F8-5873-BA3B-F6A4EAC7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E5E3A-EA67-340A-7985-72D49C11D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9AF23-45D0-6A81-491A-CC1C60E0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FCFE9-421D-0A05-81C5-434B2BB5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5C754-7DCC-2071-38FE-2035333B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0A448-8954-FADA-0032-DD89A4E7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10B2-2B81-4BD1-23E9-36EC03CC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51E10-3370-758C-9934-C5E824BA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CC6E8-2144-6020-6BC1-E52672C5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E4A6F-E2E4-98A7-7694-B67547C9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C9572-9421-40C8-EFD0-3079236F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C69AB-892D-F7C2-D6B7-F848B172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3D33-2A77-49EC-0272-28641537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4D26-3422-727E-97B0-02AA876F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EE75-12D7-0240-D41F-6530DB73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83F75-12F7-18FB-2F84-127692ED5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5F82B-4FB7-50E2-318F-BE4D2AA8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54BA-EF02-D284-000A-F2D5BEF3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B2B0D-E583-A86E-EA6A-CDD61B7B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83DC-4D94-05EA-3406-B5472F99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8EDC2-9BAC-939B-F22D-DCE290C17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FCF7-89BF-41F1-C7C6-87FFD220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4892-0B95-FF53-C5DC-B5FEDDBC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DF8E4-9CB7-280E-AEFF-1FFE1872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8636-83BC-ED45-A7B6-77B1ED6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7482-1CCE-0297-234F-2E3EE331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DB90-19FF-1D6D-1D85-FDFFDFED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92E0-412E-F341-1B43-F8657958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8EEA-8FF3-4DA9-B821-1B344A57B9A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D11E-A821-770D-46B3-6DA1364B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092E-6B87-DEF6-3B36-6D50353F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D0B6-DF7A-4643-878E-4454351A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27BB-6948-CFF7-2F0F-17E31A583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359"/>
            <a:ext cx="9144000" cy="873414"/>
          </a:xfrm>
        </p:spPr>
        <p:txBody>
          <a:bodyPr>
            <a:normAutofit fontScale="90000"/>
          </a:bodyPr>
          <a:lstStyle/>
          <a:p>
            <a:r>
              <a:rPr lang="en-US" dirty="0"/>
              <a:t>Our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9B525-545F-ACED-BAC0-9246C45D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803" y="3778029"/>
            <a:ext cx="7581687" cy="12561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D6E508-C006-8AA3-DA76-8A64869A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9225"/>
            <a:ext cx="10360550" cy="47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8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034A-757E-43E8-B085-5A289A440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6B85-56B3-A035-03E9-EDE78C4D0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002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7AB9C-163C-FE7B-E0D8-CFB8E2371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41" y="876004"/>
            <a:ext cx="9255318" cy="51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2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54ADFC-12FF-880D-152B-CD22E8C8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658137"/>
            <a:ext cx="9875520" cy="54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327FE-77AC-6339-892C-B2D20A8B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01" y="580445"/>
            <a:ext cx="10204292" cy="56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997ADB-8315-778B-ECEA-11B52543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34" y="1020761"/>
            <a:ext cx="8730532" cy="4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6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93F47A-46B1-5495-57F8-6B73835C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46" y="3605412"/>
            <a:ext cx="4590554" cy="2521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263A8-D35F-6699-DC83-41EC8CCA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323850"/>
            <a:ext cx="10161395" cy="3206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B752B-E8B8-09CC-6D89-F37B628B0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6" y="3714506"/>
            <a:ext cx="5637103" cy="31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463DD-90DE-8E08-F0D1-68A16BA3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26" y="1231890"/>
            <a:ext cx="6027090" cy="3310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44A48-DF39-66A1-659F-42CA7ABEB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04" y="1513233"/>
            <a:ext cx="5200649" cy="30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B1081D-7448-8F7F-6225-6474DA71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7" y="1192696"/>
            <a:ext cx="5327374" cy="3485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D529C6-58C0-83D5-A5CA-B77D44509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77" y="1192696"/>
            <a:ext cx="6302230" cy="37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5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165E64-7E99-2616-690A-146A8541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47" y="991409"/>
            <a:ext cx="8876306" cy="48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2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Our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Insights</dc:title>
  <dc:creator>Aravind A</dc:creator>
  <cp:lastModifiedBy>Aravind A</cp:lastModifiedBy>
  <cp:revision>6</cp:revision>
  <dcterms:created xsi:type="dcterms:W3CDTF">2023-03-20T12:54:52Z</dcterms:created>
  <dcterms:modified xsi:type="dcterms:W3CDTF">2023-03-20T14:00:48Z</dcterms:modified>
</cp:coreProperties>
</file>