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66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4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277251"/>
            <a:ext cx="8228700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Our Data Analysis with supportive Visualization for clear insights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570395" y="112776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dirty="0"/>
              <a:t>Overall our unit sales growth for 5 year CAGR IS 21%</a:t>
            </a:r>
            <a:endParaRPr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73C639-A035-F70E-3E77-D4F743992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573" y="1927860"/>
            <a:ext cx="4930567" cy="3810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01CF1F-C114-AAAA-EB44-EBEC2003E519}"/>
              </a:ext>
            </a:extLst>
          </p:cNvPr>
          <p:cNvSpPr txBox="1"/>
          <p:nvPr/>
        </p:nvSpPr>
        <p:spPr>
          <a:xfrm>
            <a:off x="457200" y="1199347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However, we have some very poorly performing accounts that should be closed, which would free up resources to drive sales growth elsewhere.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7A1E5-6658-E921-9481-6EF5B19D0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474" y="2522786"/>
            <a:ext cx="5589485" cy="33742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07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01CF1F-C114-AAAA-EB44-EBEC2003E519}"/>
              </a:ext>
            </a:extLst>
          </p:cNvPr>
          <p:cNvSpPr txBox="1"/>
          <p:nvPr/>
        </p:nvSpPr>
        <p:spPr>
          <a:xfrm>
            <a:off x="457200" y="1199347"/>
            <a:ext cx="8229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Shifting our sales resources and our sales mix toward more online retailer accounts would drive greater sales growth.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379E3-F856-161A-B9BE-984CB47E1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343" y="2584341"/>
            <a:ext cx="6369449" cy="307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39552" y="1556792"/>
            <a:ext cx="7439036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/>
              <a:t>While our overall sales performance has been good, it could be much better.</a:t>
            </a: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/>
              <a:t>Closing some very poorly performing accounts would free up sales and marketing resources that would be more profitably invested elsewhere.</a:t>
            </a: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/>
              <a:t>Over the last five years, our strongest sales growth has shifted to the online retailer account type.</a:t>
            </a: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/>
              <a:t>Investing the freed-up sales and marketing resources into our online retailer accounts would drive the most sales growth.</a:t>
            </a: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/>
              <a:t>We recommend closing these underperforming accounts immediately and launching an effort to identify the highest potential online retailer accounts for increased sales and marketing investment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(4:3)</PresentationFormat>
  <Paragraphs>12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Overall our unit sales growth for 5 year CAGR IS 21%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Aravind A</cp:lastModifiedBy>
  <cp:revision>1</cp:revision>
  <dcterms:created xsi:type="dcterms:W3CDTF">2020-03-26T22:50:15Z</dcterms:created>
  <dcterms:modified xsi:type="dcterms:W3CDTF">2023-04-04T15:02:08Z</dcterms:modified>
</cp:coreProperties>
</file>