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564497" y="229388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939731" y="5899618"/>
            <a:ext cx="284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Сойчик Аливия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Школа 1504, 5 «Э» класс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x(3 + 1) = 2(x + 2)</a:t>
            </a:r>
            <a:endParaRPr lang="ru-RU" sz="3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+ x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3x + x - 2x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= 2</a:t>
            </a:r>
            <a:endParaRPr lang="ru-RU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49" y="3039386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1666981" y="39054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кого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-приложение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7915546" y="5510199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версии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23</cp:revision>
  <dcterms:created xsi:type="dcterms:W3CDTF">2025-01-14T13:39:54Z</dcterms:created>
  <dcterms:modified xsi:type="dcterms:W3CDTF">2025-01-21T19:17:31Z</dcterms:modified>
</cp:coreProperties>
</file>