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A45"/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607360" y="256282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3A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7880716" y="3974332"/>
            <a:ext cx="4101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Работа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Ученицы 5 класса «Э»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Сойчик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Аливии</a:t>
            </a:r>
            <a:r>
              <a:rPr lang="ru-RU" sz="2400" dirty="0">
                <a:solidFill>
                  <a:schemeClr val="bg1"/>
                </a:solidFill>
              </a:rPr>
              <a:t> Николаевны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Руководитель проекта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Твердохлеб Юлия Алексеевна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98FA-EBF4-F8FC-4C2E-79212FCC0840}"/>
              </a:ext>
            </a:extLst>
          </p:cNvPr>
          <p:cNvSpPr txBox="1"/>
          <p:nvPr/>
        </p:nvSpPr>
        <p:spPr>
          <a:xfrm>
            <a:off x="1607360" y="225663"/>
            <a:ext cx="9183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ОБРАЗОВАНИЯ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«ШКОЛА № 1504»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95C69-FF2E-4AA5-4A0D-B38BDBBE8839}"/>
              </a:ext>
            </a:extLst>
          </p:cNvPr>
          <p:cNvSpPr txBox="1"/>
          <p:nvPr/>
        </p:nvSpPr>
        <p:spPr>
          <a:xfrm>
            <a:off x="3400426" y="6463060"/>
            <a:ext cx="398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Москва, 2024-2025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CD4A3-5911-A745-7487-5E4D71D6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209D-392A-CFDF-9EB5-65596AFA9CCD}"/>
              </a:ext>
            </a:extLst>
          </p:cNvPr>
          <p:cNvSpPr txBox="1"/>
          <p:nvPr/>
        </p:nvSpPr>
        <p:spPr>
          <a:xfrm>
            <a:off x="1276599" y="403754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A427-9837-80D6-E20D-824EBC0F04EC}"/>
              </a:ext>
            </a:extLst>
          </p:cNvPr>
          <p:cNvSpPr txBox="1"/>
          <p:nvPr/>
        </p:nvSpPr>
        <p:spPr>
          <a:xfrm>
            <a:off x="6544019" y="5713052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A1AB-369F-5E7F-B274-31A778D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" y="1235912"/>
            <a:ext cx="4583685" cy="2658935"/>
          </a:xfrm>
          <a:prstGeom prst="rect">
            <a:avLst/>
          </a:prstGeom>
        </p:spPr>
      </p:pic>
      <p:pic>
        <p:nvPicPr>
          <p:cNvPr id="1026" name="Picture 2" descr="Дети Школьного Возраста В Классе На Уроке Cartoon — стоковая векторная графика и другие изображения на тему Двигаться вверх - Двигаться вверх, Девочки, Девушки - iStock">
            <a:extLst>
              <a:ext uri="{FF2B5EF4-FFF2-40B4-BE49-F238E27FC236}">
                <a16:creationId xmlns:a16="http://schemas.microsoft.com/office/drawing/2014/main" id="{966F0CCD-39A6-BE2B-6546-64F382DC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39" y="2485866"/>
            <a:ext cx="4792438" cy="30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C07A-7D3A-57AD-0AE0-7E481F181E94}"/>
              </a:ext>
            </a:extLst>
          </p:cNvPr>
          <p:cNvSpPr txBox="1"/>
          <p:nvPr/>
        </p:nvSpPr>
        <p:spPr>
          <a:xfrm>
            <a:off x="536955" y="4143392"/>
            <a:ext cx="4170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«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уравнений»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0A00-F659-3DE1-F12D-6B01A8624FB2}"/>
              </a:ext>
            </a:extLst>
          </p:cNvPr>
          <p:cNvSpPr txBox="1"/>
          <p:nvPr/>
        </p:nvSpPr>
        <p:spPr>
          <a:xfrm>
            <a:off x="6151207" y="932109"/>
            <a:ext cx="4434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 для школьников желающих научится быстро решать уравнения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effectLst/>
                <a:ea typeface="Times New Roman" panose="02020603050405020304" pitchFamily="18" charset="0"/>
              </a:rPr>
              <a:t>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4(x + 1) - 6 = 2(x + 2)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+ 4 - 6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- 2x = 4 - 4 + 6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6</a:t>
            </a: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ystem-ui"/>
              </a:rPr>
              <a:t>x = 3</a:t>
            </a:r>
            <a:endParaRPr lang="en-US" sz="36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3588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973374" y="3921362"/>
            <a:ext cx="4369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может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иметь практическое применение для школьников </a:t>
            </a:r>
            <a:r>
              <a:rPr lang="ru-RU" sz="1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5-7 классов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изучения алгоритма решения линейных уравнений и как помощник для их решения в будущем.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6096000" y="2228671"/>
            <a:ext cx="432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процессе тестирования были выявлены моменты, которые можно улучшить в следующих версиях.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271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Aly</dc:creator>
  <cp:lastModifiedBy>Aly</cp:lastModifiedBy>
  <cp:revision>36</cp:revision>
  <dcterms:created xsi:type="dcterms:W3CDTF">2025-01-14T13:39:54Z</dcterms:created>
  <dcterms:modified xsi:type="dcterms:W3CDTF">2025-01-24T21:39:37Z</dcterms:modified>
</cp:coreProperties>
</file>