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564497" y="229388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5C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8587467" y="5001121"/>
            <a:ext cx="34522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Работа 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Ученицы 5 класса «Э»</a:t>
            </a:r>
          </a:p>
          <a:p>
            <a:pPr algn="r"/>
            <a:r>
              <a:rPr lang="ru-RU" sz="2000" dirty="0" err="1">
                <a:solidFill>
                  <a:schemeClr val="bg1"/>
                </a:solidFill>
              </a:rPr>
              <a:t>Сойчик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Аливии</a:t>
            </a:r>
            <a:r>
              <a:rPr lang="ru-RU" sz="2000" dirty="0">
                <a:solidFill>
                  <a:schemeClr val="bg1"/>
                </a:solidFill>
              </a:rPr>
              <a:t> Николаевны 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Руководитель проекта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Твердохлеб Юлия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CD4A3-5911-A745-7487-5E4D71D6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209D-392A-CFDF-9EB5-65596AFA9CCD}"/>
              </a:ext>
            </a:extLst>
          </p:cNvPr>
          <p:cNvSpPr txBox="1"/>
          <p:nvPr/>
        </p:nvSpPr>
        <p:spPr>
          <a:xfrm>
            <a:off x="1276599" y="403754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CA427-9837-80D6-E20D-824EBC0F04EC}"/>
              </a:ext>
            </a:extLst>
          </p:cNvPr>
          <p:cNvSpPr txBox="1"/>
          <p:nvPr/>
        </p:nvSpPr>
        <p:spPr>
          <a:xfrm>
            <a:off x="6544019" y="5713052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0A1AB-369F-5E7F-B274-31A778DB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" y="1235912"/>
            <a:ext cx="4583685" cy="2658935"/>
          </a:xfrm>
          <a:prstGeom prst="rect">
            <a:avLst/>
          </a:prstGeom>
        </p:spPr>
      </p:pic>
      <p:pic>
        <p:nvPicPr>
          <p:cNvPr id="1026" name="Picture 2" descr="Дети Школьного Возраста В Классе На Уроке Cartoon — стоковая векторная графика и другие изображения на тему Двигаться вверх - Двигаться вверх, Девочки, Девушки - iStock">
            <a:extLst>
              <a:ext uri="{FF2B5EF4-FFF2-40B4-BE49-F238E27FC236}">
                <a16:creationId xmlns:a16="http://schemas.microsoft.com/office/drawing/2014/main" id="{966F0CCD-39A6-BE2B-6546-64F382DC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39" y="2485866"/>
            <a:ext cx="4792438" cy="30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2C07A-7D3A-57AD-0AE0-7E481F181E94}"/>
              </a:ext>
            </a:extLst>
          </p:cNvPr>
          <p:cNvSpPr txBox="1"/>
          <p:nvPr/>
        </p:nvSpPr>
        <p:spPr>
          <a:xfrm>
            <a:off x="536955" y="4143392"/>
            <a:ext cx="4170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«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уравнений»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00A00-F659-3DE1-F12D-6B01A8624FB2}"/>
              </a:ext>
            </a:extLst>
          </p:cNvPr>
          <p:cNvSpPr txBox="1"/>
          <p:nvPr/>
        </p:nvSpPr>
        <p:spPr>
          <a:xfrm>
            <a:off x="6151207" y="932109"/>
            <a:ext cx="4434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 для школьников желающих научится быстро решать уравнения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4(x + 1) - 6 = 2(x + 2)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+ 4 - 6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- 2x = 4 - 4 + 6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6</a:t>
            </a:r>
          </a:p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system-ui"/>
              </a:rPr>
              <a:t>x = 3</a:t>
            </a:r>
            <a:endParaRPr lang="en-US" sz="36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4768D-E9B6-E548-11A9-B7159783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475" y="2761732"/>
            <a:ext cx="23963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49" y="3039386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1666981" y="390546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кого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-приложение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7915546" y="5510199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Новые версии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221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</dc:creator>
  <cp:lastModifiedBy>Aly</cp:lastModifiedBy>
  <cp:revision>27</cp:revision>
  <dcterms:created xsi:type="dcterms:W3CDTF">2025-01-14T13:39:54Z</dcterms:created>
  <dcterms:modified xsi:type="dcterms:W3CDTF">2025-01-24T14:40:51Z</dcterms:modified>
</cp:coreProperties>
</file>