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3122952" y="12045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5C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8939731" y="5899618"/>
            <a:ext cx="284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Сойчик Аливия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Школа 1504, 5 «Э» класс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x(3 + 1) = 2(x + 2)</a:t>
            </a:r>
            <a:endParaRPr lang="ru-RU" sz="3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+ x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3x + x - 2x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x = 2</a:t>
            </a:r>
            <a:endParaRPr lang="ru-RU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69A98C-3C05-F2F1-2CE3-975143667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30" y="246607"/>
            <a:ext cx="4500441" cy="63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186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</dc:creator>
  <cp:lastModifiedBy>Aly</cp:lastModifiedBy>
  <cp:revision>18</cp:revision>
  <dcterms:created xsi:type="dcterms:W3CDTF">2025-01-14T13:39:54Z</dcterms:created>
  <dcterms:modified xsi:type="dcterms:W3CDTF">2025-01-14T16:19:58Z</dcterms:modified>
</cp:coreProperties>
</file>