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C637-D3C9-469A-96D3-0E34107CEBA3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ADB2-ACA9-477A-B340-9BBD68E83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C637-D3C9-469A-96D3-0E34107CEBA3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ADB2-ACA9-477A-B340-9BBD68E83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C637-D3C9-469A-96D3-0E34107CEBA3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ADB2-ACA9-477A-B340-9BBD68E83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C637-D3C9-469A-96D3-0E34107CEBA3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ADB2-ACA9-477A-B340-9BBD68E83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C637-D3C9-469A-96D3-0E34107CEBA3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ADB2-ACA9-477A-B340-9BBD68E83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C637-D3C9-469A-96D3-0E34107CEBA3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ADB2-ACA9-477A-B340-9BBD68E83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C637-D3C9-469A-96D3-0E34107CEBA3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ADB2-ACA9-477A-B340-9BBD68E83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C637-D3C9-469A-96D3-0E34107CEBA3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ADB2-ACA9-477A-B340-9BBD68E83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C637-D3C9-469A-96D3-0E34107CEBA3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ADB2-ACA9-477A-B340-9BBD68E83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C637-D3C9-469A-96D3-0E34107CEBA3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ADB2-ACA9-477A-B340-9BBD68E83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C637-D3C9-469A-96D3-0E34107CEBA3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ADB2-ACA9-477A-B340-9BBD68E83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BC637-D3C9-469A-96D3-0E34107CEBA3}" type="datetimeFigureOut">
              <a:rPr lang="en-US" smtClean="0"/>
              <a:pPr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ADB2-ACA9-477A-B340-9BBD68E83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Ebook\Beauty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14404"/>
            <a:ext cx="9144000" cy="97870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2000232" y="785794"/>
            <a:ext cx="5429288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b="1" dirty="0" err="1" smtClean="0"/>
              <a:t>Buku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Prestasi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Santri</a:t>
            </a:r>
            <a:endParaRPr lang="en-US" sz="4800" b="1" dirty="0" smtClean="0"/>
          </a:p>
          <a:p>
            <a:pPr algn="ctr">
              <a:buNone/>
            </a:pPr>
            <a:r>
              <a:rPr lang="en-US" sz="6600" b="1" dirty="0" smtClean="0">
                <a:solidFill>
                  <a:srgbClr val="FF0000"/>
                </a:solidFill>
                <a:latin typeface="Bodoni MT Black" pitchFamily="18" charset="0"/>
              </a:rPr>
              <a:t>TPQ</a:t>
            </a:r>
            <a:r>
              <a:rPr lang="en-US" sz="40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sz="4800" dirty="0" err="1" smtClean="0">
                <a:solidFill>
                  <a:srgbClr val="FF0000"/>
                </a:solidFill>
                <a:latin typeface="Bernard MT Condensed" pitchFamily="18" charset="0"/>
              </a:rPr>
              <a:t>Miftahul</a:t>
            </a:r>
            <a:r>
              <a:rPr lang="en-US" sz="4800" dirty="0" smtClean="0">
                <a:solidFill>
                  <a:srgbClr val="FF0000"/>
                </a:solidFill>
                <a:latin typeface="Bernard MT Condensed" pitchFamily="18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latin typeface="Bernard MT Condensed" pitchFamily="18" charset="0"/>
              </a:rPr>
              <a:t>Mubtadiin</a:t>
            </a:r>
            <a:r>
              <a:rPr lang="en-US" sz="4800" dirty="0" smtClean="0">
                <a:solidFill>
                  <a:srgbClr val="FF0000"/>
                </a:solidFill>
                <a:latin typeface="Bernard MT Condensed" pitchFamily="18" charset="0"/>
              </a:rPr>
              <a:t>      As </a:t>
            </a:r>
            <a:r>
              <a:rPr lang="en-US" sz="4800" dirty="0" smtClean="0">
                <a:solidFill>
                  <a:srgbClr val="FF0000"/>
                </a:solidFill>
                <a:latin typeface="Bernard MT Condensed" pitchFamily="18" charset="0"/>
              </a:rPr>
              <a:t>S</a:t>
            </a:r>
            <a:r>
              <a:rPr lang="id-ID" sz="4800" dirty="0" smtClean="0">
                <a:solidFill>
                  <a:srgbClr val="FF0000"/>
                </a:solidFill>
                <a:latin typeface="Bernard MT Condensed" pitchFamily="18" charset="0"/>
              </a:rPr>
              <a:t>h</a:t>
            </a:r>
            <a:r>
              <a:rPr lang="en-US" sz="4800" dirty="0" err="1" smtClean="0">
                <a:solidFill>
                  <a:srgbClr val="FF0000"/>
                </a:solidFill>
                <a:latin typeface="Bernard MT Condensed" pitchFamily="18" charset="0"/>
              </a:rPr>
              <a:t>olihin</a:t>
            </a:r>
            <a:endParaRPr lang="en-US" sz="4800" dirty="0" smtClean="0">
              <a:solidFill>
                <a:srgbClr val="FF0000"/>
              </a:solidFill>
              <a:latin typeface="Bernard MT Condensed" pitchFamily="18" charset="0"/>
            </a:endParaRPr>
          </a:p>
          <a:p>
            <a:pPr>
              <a:buNone/>
            </a:pPr>
            <a:r>
              <a:rPr lang="en-US" sz="3600" i="1" dirty="0" err="1" smtClean="0"/>
              <a:t>Metode</a:t>
            </a:r>
            <a:r>
              <a:rPr lang="en-US" sz="3600" dirty="0" smtClean="0"/>
              <a:t> </a:t>
            </a:r>
            <a:r>
              <a:rPr lang="en-US" sz="6600" b="1" dirty="0" err="1" smtClean="0">
                <a:solidFill>
                  <a:srgbClr val="FF0000"/>
                </a:solidFill>
                <a:latin typeface="Brush Script MT" pitchFamily="66" charset="0"/>
              </a:rPr>
              <a:t>Tartila</a:t>
            </a:r>
            <a:endParaRPr lang="en-US" sz="6600" b="1" dirty="0" smtClean="0">
              <a:solidFill>
                <a:srgbClr val="FF0000"/>
              </a:solidFill>
              <a:latin typeface="Brush Script MT" pitchFamily="66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b="1" dirty="0" err="1" smtClean="0"/>
              <a:t>Nama</a:t>
            </a:r>
            <a:r>
              <a:rPr lang="en-US" sz="2800" b="1" dirty="0" smtClean="0"/>
              <a:t>        :</a:t>
            </a:r>
          </a:p>
          <a:p>
            <a:pPr>
              <a:buNone/>
            </a:pPr>
            <a:r>
              <a:rPr lang="en-US" sz="2800" b="1" dirty="0" smtClean="0"/>
              <a:t>No. </a:t>
            </a:r>
            <a:r>
              <a:rPr lang="en-US" sz="2800" b="1" dirty="0" err="1" smtClean="0"/>
              <a:t>Induk</a:t>
            </a:r>
            <a:r>
              <a:rPr lang="en-US" sz="2800" b="1" dirty="0" smtClean="0"/>
              <a:t> :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Ebook\Beauty1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-928718"/>
            <a:ext cx="9144000" cy="89297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2286000" y="642918"/>
            <a:ext cx="457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5400" dirty="0" smtClean="0">
                <a:solidFill>
                  <a:srgbClr val="FF0000"/>
                </a:solidFill>
                <a:latin typeface="Brush Script MT" pitchFamily="66" charset="0"/>
              </a:rPr>
              <a:t>“ </a:t>
            </a:r>
            <a:r>
              <a:rPr lang="en-US" sz="5400" dirty="0" err="1" smtClean="0">
                <a:solidFill>
                  <a:srgbClr val="FF0000"/>
                </a:solidFill>
                <a:latin typeface="Brush Script MT" pitchFamily="66" charset="0"/>
              </a:rPr>
              <a:t>Sebaik-baik</a:t>
            </a:r>
            <a:r>
              <a:rPr lang="en-US" sz="54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Brush Script MT" pitchFamily="66" charset="0"/>
              </a:rPr>
              <a:t>diantara</a:t>
            </a:r>
            <a:r>
              <a:rPr lang="en-US" sz="54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Brush Script MT" pitchFamily="66" charset="0"/>
              </a:rPr>
              <a:t>kamu</a:t>
            </a:r>
            <a:r>
              <a:rPr lang="en-US" sz="54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Brush Script MT" pitchFamily="66" charset="0"/>
              </a:rPr>
              <a:t>adalah</a:t>
            </a:r>
            <a:r>
              <a:rPr lang="en-US" sz="5400" dirty="0" smtClean="0">
                <a:solidFill>
                  <a:srgbClr val="FF0000"/>
                </a:solidFill>
                <a:latin typeface="Brush Script MT" pitchFamily="66" charset="0"/>
              </a:rPr>
              <a:t> yang </a:t>
            </a:r>
            <a:r>
              <a:rPr lang="en-US" sz="5400" dirty="0" err="1" smtClean="0">
                <a:solidFill>
                  <a:srgbClr val="FF0000"/>
                </a:solidFill>
                <a:latin typeface="Brush Script MT" pitchFamily="66" charset="0"/>
              </a:rPr>
              <a:t>mempelajariAl-qur’an</a:t>
            </a:r>
            <a:r>
              <a:rPr lang="en-US" sz="54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Brush Script MT" pitchFamily="66" charset="0"/>
              </a:rPr>
              <a:t>dan</a:t>
            </a:r>
            <a:r>
              <a:rPr lang="en-US" sz="5400" dirty="0" smtClean="0">
                <a:solidFill>
                  <a:srgbClr val="FF0000"/>
                </a:solidFill>
                <a:latin typeface="Brush Script MT" pitchFamily="66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Brush Script MT" pitchFamily="66" charset="0"/>
              </a:rPr>
              <a:t>mengajarkanya</a:t>
            </a:r>
            <a:r>
              <a:rPr lang="en-US" sz="5400" dirty="0" smtClean="0">
                <a:solidFill>
                  <a:srgbClr val="FF0000"/>
                </a:solidFill>
                <a:latin typeface="Brush Script MT" pitchFamily="66" charset="0"/>
              </a:rPr>
              <a:t> “</a:t>
            </a:r>
            <a:endParaRPr lang="en-US" sz="5400" dirty="0">
              <a:solidFill>
                <a:srgbClr val="FF0000"/>
              </a:solidFill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10</cp:revision>
  <dcterms:created xsi:type="dcterms:W3CDTF">2013-12-11T21:18:51Z</dcterms:created>
  <dcterms:modified xsi:type="dcterms:W3CDTF">2015-05-02T01:12:12Z</dcterms:modified>
</cp:coreProperties>
</file>