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9" r:id="rId2"/>
    <p:sldId id="268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3E15A8A-2C1C-4DCB-9DAC-31D148EFD675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AA9CC37-7F9A-4106-B9EA-414866249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839200" cy="228599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Informal Roman" pitchFamily="66" charset="0"/>
              </a:rPr>
              <a:t>Ketentuan</a:t>
            </a:r>
            <a:r>
              <a:rPr lang="en-US" dirty="0" smtClean="0">
                <a:latin typeface="Informal Roman" pitchFamily="66" charset="0"/>
              </a:rPr>
              <a:t> </a:t>
            </a:r>
            <a:r>
              <a:rPr lang="en-US" dirty="0" err="1" smtClean="0">
                <a:latin typeface="Informal Roman" pitchFamily="66" charset="0"/>
              </a:rPr>
              <a:t>Puasa</a:t>
            </a:r>
            <a:r>
              <a:rPr lang="en-US" dirty="0" smtClean="0">
                <a:latin typeface="Informal Roman" pitchFamily="66" charset="0"/>
              </a:rPr>
              <a:t> Ramadan</a:t>
            </a:r>
            <a:br>
              <a:rPr lang="en-US" dirty="0" smtClean="0">
                <a:latin typeface="Informal Roman" pitchFamily="66" charset="0"/>
              </a:rPr>
            </a:br>
            <a:endParaRPr lang="en-US" dirty="0">
              <a:latin typeface="Informal Roman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8305800" cy="41148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Puasa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menurut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bahasa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imsyak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menahan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/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mencegah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sedangkan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menurut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istilah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,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puasa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menahan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diri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dari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makan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minum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hal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hal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membatalkan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puasa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serta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mengendalikan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diri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hawa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nafsu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mulai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terbit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fajar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hingga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terbenamnya</a:t>
            </a:r>
            <a:r>
              <a:rPr lang="en-US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matahari</a:t>
            </a:r>
            <a:endParaRPr lang="en-US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G:\Animasi\ånimätiön Q\Äir Tèrjù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30480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Hikmah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puasa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itu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melatih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jiwa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yang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ikhlas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sesuai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firman</a:t>
            </a:r>
            <a:r>
              <a:rPr lang="en-US" dirty="0" smtClean="0">
                <a:solidFill>
                  <a:srgbClr val="FFFF00"/>
                </a:solidFill>
                <a:latin typeface="Bernard MT Condensed" pitchFamily="18" charset="0"/>
              </a:rPr>
              <a:t> Allah yang   </a:t>
            </a:r>
            <a:r>
              <a:rPr lang="en-US" dirty="0" err="1" smtClean="0">
                <a:solidFill>
                  <a:srgbClr val="FFFF00"/>
                </a:solidFill>
                <a:latin typeface="Bernard MT Condensed" pitchFamily="18" charset="0"/>
              </a:rPr>
              <a:t>artinya</a:t>
            </a:r>
            <a:endParaRPr lang="en-US" dirty="0" smtClean="0">
              <a:solidFill>
                <a:srgbClr val="FFFF00"/>
              </a:solidFill>
              <a:latin typeface="Bernard MT Condensed" pitchFamily="18" charset="0"/>
            </a:endParaRPr>
          </a:p>
          <a:p>
            <a:pPr>
              <a:buNone/>
            </a:pPr>
            <a:r>
              <a:rPr lang="en-US" dirty="0" smtClean="0"/>
              <a:t>“ </a:t>
            </a:r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menyembah</a:t>
            </a:r>
            <a:r>
              <a:rPr lang="en-US" dirty="0" smtClean="0"/>
              <a:t> Allah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ikhlas</a:t>
            </a:r>
            <a:r>
              <a:rPr lang="en-US" dirty="0" smtClean="0"/>
              <a:t> </a:t>
            </a:r>
            <a:r>
              <a:rPr lang="en-US" dirty="0" err="1" smtClean="0"/>
              <a:t>mentaatinya</a:t>
            </a:r>
            <a:r>
              <a:rPr lang="en-US" dirty="0" smtClean="0"/>
              <a:t> </a:t>
            </a:r>
            <a:r>
              <a:rPr lang="en-US" dirty="0" err="1" smtClean="0"/>
              <a:t>semata-mata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agama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agar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solat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menunaikan</a:t>
            </a:r>
            <a:r>
              <a:rPr lang="en-US" dirty="0" smtClean="0"/>
              <a:t> </a:t>
            </a:r>
            <a:r>
              <a:rPr lang="en-US" dirty="0" err="1" smtClean="0"/>
              <a:t>zakat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agama yang </a:t>
            </a:r>
            <a:r>
              <a:rPr lang="en-US" dirty="0" err="1" smtClean="0"/>
              <a:t>lurus</a:t>
            </a:r>
            <a:r>
              <a:rPr lang="en-US" dirty="0" smtClean="0"/>
              <a:t> “ 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FFFF00"/>
                </a:solidFill>
                <a:latin typeface="Informal Roman" pitchFamily="66" charset="0"/>
              </a:rPr>
              <a:t>Hikmah-hikmah</a:t>
            </a:r>
            <a:r>
              <a:rPr lang="en-US" sz="6000" dirty="0" smtClean="0">
                <a:solidFill>
                  <a:srgbClr val="FFFF00"/>
                </a:solidFill>
                <a:latin typeface="Informal Roman" pitchFamily="66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Informal Roman" pitchFamily="66" charset="0"/>
              </a:rPr>
              <a:t>puasa</a:t>
            </a:r>
            <a:endParaRPr lang="en-US" sz="6000" dirty="0">
              <a:solidFill>
                <a:srgbClr val="FFFF00"/>
              </a:solidFill>
              <a:latin typeface="Informal Roman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Meningkatnya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ketakwaan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sehingga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berdmapak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Giat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beramal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soleh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berperilaku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terpuji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meneninggalkan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perilaku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tercela</a:t>
            </a: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Melatih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diri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untuk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bersabar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dalam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artian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sabar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mentaati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perinah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Allah,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sabar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mengendalikan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maksiat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sabar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dalam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penderitaan</a:t>
            </a: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Melatih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bersifat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di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siplin</a:t>
            </a: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Belajar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mengendalikan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diri</a:t>
            </a: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Membuat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jasmani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menjadi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sehat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dan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 err="1" smtClean="0">
                <a:latin typeface="Andalus" pitchFamily="18" charset="-78"/>
                <a:cs typeface="Andalus" pitchFamily="18" charset="-78"/>
              </a:rPr>
              <a:t>kuat</a:t>
            </a: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Ayat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alquran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tentang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kewjiban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puasa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Artinya</a:t>
            </a:r>
            <a:r>
              <a:rPr lang="en-US" dirty="0" smtClean="0"/>
              <a:t>  “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wajibkan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berpuasa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wajibkan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agar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bertakwa</a:t>
            </a:r>
            <a:r>
              <a:rPr lang="en-US" dirty="0" smtClean="0"/>
              <a:t> ( </a:t>
            </a:r>
            <a:r>
              <a:rPr lang="en-US" dirty="0" err="1" smtClean="0"/>
              <a:t>yaitu</a:t>
            </a:r>
            <a:r>
              <a:rPr lang="en-US" dirty="0" smtClean="0"/>
              <a:t>)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“</a:t>
            </a:r>
            <a:endParaRPr lang="en-US" dirty="0"/>
          </a:p>
        </p:txBody>
      </p:sp>
      <p:pic>
        <p:nvPicPr>
          <p:cNvPr id="1026" name="Picture 2" descr="D:\Animasi\0096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0" y="4191000"/>
            <a:ext cx="37719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nard MT Condensed" pitchFamily="18" charset="0"/>
              </a:rPr>
              <a:t>Di </a:t>
            </a:r>
            <a:r>
              <a:rPr lang="en-US" dirty="0" err="1" smtClean="0">
                <a:latin typeface="Bernard MT Condensed" pitchFamily="18" charset="0"/>
              </a:rPr>
              <a:t>antara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dampak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positip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hikmah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puasa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ramadan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Hikmah</a:t>
            </a:r>
            <a:r>
              <a:rPr lang="en-US" dirty="0" smtClean="0"/>
              <a:t> </a:t>
            </a:r>
            <a:r>
              <a:rPr lang="en-US" dirty="0" err="1" smtClean="0"/>
              <a:t>puasa</a:t>
            </a:r>
            <a:r>
              <a:rPr lang="en-US" dirty="0" smtClean="0"/>
              <a:t> </a:t>
            </a:r>
            <a:r>
              <a:rPr lang="en-US" dirty="0" err="1" smtClean="0"/>
              <a:t>ramadan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waan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Giatnya</a:t>
            </a:r>
            <a:r>
              <a:rPr lang="en-US" dirty="0" smtClean="0"/>
              <a:t> </a:t>
            </a:r>
            <a:r>
              <a:rPr lang="en-US" dirty="0" err="1" smtClean="0"/>
              <a:t>beramal</a:t>
            </a:r>
            <a:r>
              <a:rPr lang="en-US" dirty="0" smtClean="0"/>
              <a:t> </a:t>
            </a:r>
            <a:r>
              <a:rPr lang="en-US" dirty="0" err="1" smtClean="0"/>
              <a:t>soleh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Berperilakuan</a:t>
            </a:r>
            <a:r>
              <a:rPr lang="en-US" dirty="0" smtClean="0"/>
              <a:t> </a:t>
            </a:r>
            <a:r>
              <a:rPr lang="en-US" dirty="0" err="1" smtClean="0"/>
              <a:t>terpuji</a:t>
            </a:r>
            <a:endParaRPr lang="en-US" dirty="0" smtClean="0"/>
          </a:p>
          <a:p>
            <a:r>
              <a:rPr lang="en-US" dirty="0" err="1" smtClean="0"/>
              <a:t>Meniggalkan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tercela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38600"/>
          </a:xfrm>
        </p:spPr>
        <p:txBody>
          <a:bodyPr/>
          <a:lstStyle/>
          <a:p>
            <a:pPr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Hikmah</a:t>
            </a:r>
            <a:r>
              <a:rPr lang="en-US" sz="5400" b="1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puasa</a:t>
            </a:r>
            <a:r>
              <a:rPr lang="en-US" sz="5400" b="1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ramadan</a:t>
            </a:r>
            <a:r>
              <a:rPr lang="en-US" sz="5400" b="1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dalam</a:t>
            </a:r>
            <a:r>
              <a:rPr lang="en-US" sz="5400" b="1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melatih</a:t>
            </a:r>
            <a:r>
              <a:rPr lang="en-US" sz="5400" b="1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diri</a:t>
            </a:r>
            <a:r>
              <a:rPr lang="en-US" sz="5400" b="1" dirty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untuk</a:t>
            </a:r>
            <a:r>
              <a:rPr lang="en-US" sz="5400" b="1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Brush Script MT" pitchFamily="66" charset="0"/>
              </a:rPr>
              <a:t>bersabar</a:t>
            </a:r>
            <a:r>
              <a:rPr lang="en-US" sz="5400" b="1" dirty="0" smtClean="0">
                <a:solidFill>
                  <a:srgbClr val="FFFF00"/>
                </a:solidFill>
                <a:latin typeface="Brush Script MT" pitchFamily="66" charset="0"/>
              </a:rPr>
              <a:t>:</a:t>
            </a:r>
          </a:p>
          <a:p>
            <a:r>
              <a:rPr lang="en-US" dirty="0" err="1" smtClean="0"/>
              <a:t>Sabar</a:t>
            </a:r>
            <a:r>
              <a:rPr lang="en-US" dirty="0" smtClean="0"/>
              <a:t> </a:t>
            </a:r>
            <a:r>
              <a:rPr lang="en-US" dirty="0" err="1" smtClean="0"/>
              <a:t>mentaati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Allah</a:t>
            </a:r>
          </a:p>
          <a:p>
            <a:r>
              <a:rPr lang="en-US" dirty="0" err="1" smtClean="0"/>
              <a:t>Sabar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maksiat</a:t>
            </a:r>
            <a:endParaRPr lang="en-US" dirty="0" smtClean="0"/>
          </a:p>
          <a:p>
            <a:r>
              <a:rPr lang="en-US" dirty="0" err="1" smtClean="0"/>
              <a:t>Sabar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Animasi\ånimätiön Q\waterfall0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038601"/>
            <a:ext cx="2819400" cy="2666999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>
              <a:buNone/>
            </a:pPr>
            <a:r>
              <a:rPr lang="en-US" sz="4400" dirty="0" err="1" smtClean="0">
                <a:solidFill>
                  <a:srgbClr val="FFFF00"/>
                </a:solidFill>
                <a:latin typeface="Brush Script MT" pitchFamily="66" charset="0"/>
              </a:rPr>
              <a:t>Hikmah</a:t>
            </a:r>
            <a:r>
              <a:rPr lang="en-US" sz="44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  <a:latin typeface="Brush Script MT" pitchFamily="66" charset="0"/>
              </a:rPr>
              <a:t>melatih</a:t>
            </a:r>
            <a:r>
              <a:rPr lang="en-US" sz="44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  <a:latin typeface="Brush Script MT" pitchFamily="66" charset="0"/>
              </a:rPr>
              <a:t>di</a:t>
            </a:r>
            <a:r>
              <a:rPr lang="en-US" sz="44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  <a:latin typeface="Brush Script MT" pitchFamily="66" charset="0"/>
              </a:rPr>
              <a:t>siplin</a:t>
            </a:r>
            <a:endParaRPr lang="en-US" sz="4400" dirty="0" smtClean="0">
              <a:solidFill>
                <a:srgbClr val="FFFF00"/>
              </a:solidFill>
              <a:latin typeface="Brush Script MT" pitchFamily="66" charset="0"/>
            </a:endParaRPr>
          </a:p>
          <a:p>
            <a:pPr>
              <a:buNone/>
            </a:pPr>
            <a:r>
              <a:rPr lang="en-US" sz="4400" dirty="0" err="1" smtClean="0">
                <a:solidFill>
                  <a:srgbClr val="FFFF00"/>
                </a:solidFill>
                <a:latin typeface="Brush Script MT" pitchFamily="66" charset="0"/>
              </a:rPr>
              <a:t>Istiqomah</a:t>
            </a:r>
            <a:r>
              <a:rPr lang="en-US" sz="44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  <a:latin typeface="Brush Script MT" pitchFamily="66" charset="0"/>
              </a:rPr>
              <a:t>dalam</a:t>
            </a:r>
            <a:r>
              <a:rPr lang="en-US" sz="44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  <a:latin typeface="Brush Script MT" pitchFamily="66" charset="0"/>
              </a:rPr>
              <a:t>beribadah</a:t>
            </a:r>
            <a:r>
              <a:rPr lang="en-US" sz="4400" dirty="0" smtClean="0">
                <a:solidFill>
                  <a:srgbClr val="FFFF00"/>
                </a:solidFill>
                <a:latin typeface="Brush Script MT" pitchFamily="66" charset="0"/>
              </a:rPr>
              <a:t>: </a:t>
            </a:r>
          </a:p>
          <a:p>
            <a:r>
              <a:rPr lang="en-US" dirty="0" err="1" smtClean="0"/>
              <a:t>Solat</a:t>
            </a:r>
            <a:endParaRPr lang="en-US" dirty="0" smtClean="0"/>
          </a:p>
          <a:p>
            <a:r>
              <a:rPr lang="en-US" dirty="0" err="1" smtClean="0"/>
              <a:t>Mengaji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54808"/>
          </a:xfrm>
        </p:spPr>
        <p:txBody>
          <a:bodyPr/>
          <a:lstStyle/>
          <a:p>
            <a:pPr>
              <a:buNone/>
            </a:pPr>
            <a:r>
              <a:rPr lang="en-US" sz="6000" dirty="0" err="1" smtClean="0">
                <a:solidFill>
                  <a:srgbClr val="FFFF00"/>
                </a:solidFill>
                <a:latin typeface="Agency FB" pitchFamily="34" charset="0"/>
              </a:rPr>
              <a:t>Hikmah</a:t>
            </a:r>
            <a:r>
              <a:rPr lang="en-US" sz="6000" dirty="0" smtClean="0">
                <a:solidFill>
                  <a:srgbClr val="FFFF00"/>
                </a:solidFill>
                <a:latin typeface="Agency FB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gency FB" pitchFamily="34" charset="0"/>
              </a:rPr>
              <a:t>puasa</a:t>
            </a:r>
            <a:r>
              <a:rPr lang="en-US" sz="6000" dirty="0" smtClean="0">
                <a:solidFill>
                  <a:srgbClr val="FFFF00"/>
                </a:solidFill>
                <a:latin typeface="Agency FB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gency FB" pitchFamily="34" charset="0"/>
              </a:rPr>
              <a:t>mengendalikan</a:t>
            </a:r>
            <a:r>
              <a:rPr lang="en-US" sz="6000" dirty="0" smtClean="0">
                <a:solidFill>
                  <a:srgbClr val="FFFF00"/>
                </a:solidFill>
                <a:latin typeface="Agency FB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gency FB" pitchFamily="34" charset="0"/>
              </a:rPr>
              <a:t>diri</a:t>
            </a:r>
            <a:r>
              <a:rPr lang="en-US" sz="6000" dirty="0" smtClean="0">
                <a:solidFill>
                  <a:srgbClr val="FFFF00"/>
                </a:solidFill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gampang</a:t>
            </a:r>
            <a:r>
              <a:rPr lang="en-US" dirty="0" smtClean="0"/>
              <a:t> </a:t>
            </a:r>
            <a:r>
              <a:rPr lang="en-US" dirty="0" err="1" smtClean="0"/>
              <a:t>marah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memaksakan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Menghagai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oarang</a:t>
            </a:r>
            <a:r>
              <a:rPr lang="en-US" dirty="0" smtClean="0"/>
              <a:t> lain</a:t>
            </a:r>
            <a:endParaRPr lang="en-US" dirty="0"/>
          </a:p>
        </p:txBody>
      </p:sp>
      <p:pic>
        <p:nvPicPr>
          <p:cNvPr id="1026" name="Picture 2" descr="G:\Animasi\004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81400"/>
            <a:ext cx="4724400" cy="3276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US" sz="6000" dirty="0" err="1" smtClean="0">
                <a:solidFill>
                  <a:srgbClr val="00B0F0"/>
                </a:solidFill>
                <a:latin typeface="Brush Script MT" pitchFamily="66" charset="0"/>
              </a:rPr>
              <a:t>Menjadikan</a:t>
            </a:r>
            <a:r>
              <a:rPr lang="en-US" sz="6000" dirty="0" smtClean="0">
                <a:solidFill>
                  <a:srgbClr val="00B0F0"/>
                </a:solidFill>
                <a:latin typeface="Brush Script MT" pitchFamily="66" charset="0"/>
              </a:rPr>
              <a:t> </a:t>
            </a:r>
            <a:r>
              <a:rPr lang="en-US" sz="6000" dirty="0" err="1" smtClean="0">
                <a:solidFill>
                  <a:srgbClr val="00B0F0"/>
                </a:solidFill>
                <a:latin typeface="Brush Script MT" pitchFamily="66" charset="0"/>
              </a:rPr>
              <a:t>badan</a:t>
            </a:r>
            <a:r>
              <a:rPr lang="en-US" sz="6000" dirty="0" smtClean="0">
                <a:solidFill>
                  <a:srgbClr val="00B0F0"/>
                </a:solidFill>
                <a:latin typeface="Brush Script MT" pitchFamily="66" charset="0"/>
              </a:rPr>
              <a:t> </a:t>
            </a:r>
            <a:r>
              <a:rPr lang="en-US" sz="6000" dirty="0" err="1" smtClean="0">
                <a:solidFill>
                  <a:srgbClr val="00B0F0"/>
                </a:solidFill>
                <a:latin typeface="Brush Script MT" pitchFamily="66" charset="0"/>
              </a:rPr>
              <a:t>sehat</a:t>
            </a:r>
            <a:r>
              <a:rPr lang="en-US" sz="6000" dirty="0" smtClean="0">
                <a:solidFill>
                  <a:srgbClr val="00B0F0"/>
                </a:solidFill>
                <a:latin typeface="Brush Script MT" pitchFamily="66" charset="0"/>
              </a:rPr>
              <a:t> </a:t>
            </a:r>
            <a:r>
              <a:rPr lang="en-US" sz="6000" dirty="0" err="1" smtClean="0">
                <a:solidFill>
                  <a:srgbClr val="00B0F0"/>
                </a:solidFill>
                <a:latin typeface="Brush Script MT" pitchFamily="66" charset="0"/>
              </a:rPr>
              <a:t>dan</a:t>
            </a:r>
            <a:r>
              <a:rPr lang="en-US" sz="6000" dirty="0" smtClean="0">
                <a:solidFill>
                  <a:srgbClr val="00B0F0"/>
                </a:solidFill>
                <a:latin typeface="Brush Script MT" pitchFamily="66" charset="0"/>
              </a:rPr>
              <a:t> </a:t>
            </a:r>
            <a:r>
              <a:rPr lang="en-US" sz="6000" dirty="0" err="1" smtClean="0">
                <a:solidFill>
                  <a:srgbClr val="00B0F0"/>
                </a:solidFill>
                <a:latin typeface="Brush Script MT" pitchFamily="66" charset="0"/>
              </a:rPr>
              <a:t>kuat</a:t>
            </a:r>
            <a:r>
              <a:rPr lang="en-US" sz="6000" dirty="0" smtClean="0">
                <a:solidFill>
                  <a:srgbClr val="00B0F0"/>
                </a:solidFill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gampang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Teraturnya</a:t>
            </a:r>
            <a:r>
              <a:rPr lang="en-US" dirty="0" smtClean="0"/>
              <a:t> </a:t>
            </a:r>
            <a:r>
              <a:rPr lang="en-US" dirty="0" err="1" smtClean="0"/>
              <a:t>metabolisme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1026" name="Picture 2" descr="D:\Animasi\0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305799" cy="36576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err="1" smtClean="0">
                <a:latin typeface="Brush Script MT" pitchFamily="66" charset="0"/>
                <a:ea typeface="Batang" pitchFamily="18" charset="-127"/>
                <a:cs typeface="Andalus" pitchFamily="18" charset="-78"/>
              </a:rPr>
              <a:t>Sesuai</a:t>
            </a:r>
            <a:r>
              <a:rPr lang="en-US" sz="6600" dirty="0" smtClean="0">
                <a:latin typeface="Brush Script MT" pitchFamily="66" charset="0"/>
                <a:ea typeface="Batang" pitchFamily="18" charset="-127"/>
                <a:cs typeface="Andalus" pitchFamily="18" charset="-78"/>
              </a:rPr>
              <a:t> </a:t>
            </a:r>
            <a:r>
              <a:rPr lang="en-US" sz="6600" dirty="0" err="1" smtClean="0">
                <a:latin typeface="Brush Script MT" pitchFamily="66" charset="0"/>
                <a:ea typeface="Batang" pitchFamily="18" charset="-127"/>
                <a:cs typeface="Andalus" pitchFamily="18" charset="-78"/>
              </a:rPr>
              <a:t>sabda</a:t>
            </a:r>
            <a:r>
              <a:rPr lang="en-US" sz="6600" dirty="0" smtClean="0">
                <a:latin typeface="Brush Script MT" pitchFamily="66" charset="0"/>
                <a:ea typeface="Batang" pitchFamily="18" charset="-127"/>
                <a:cs typeface="Andalus" pitchFamily="18" charset="-78"/>
              </a:rPr>
              <a:t> </a:t>
            </a:r>
            <a:r>
              <a:rPr lang="en-US" sz="6600" dirty="0" err="1" smtClean="0">
                <a:latin typeface="Brush Script MT" pitchFamily="66" charset="0"/>
                <a:ea typeface="Batang" pitchFamily="18" charset="-127"/>
                <a:cs typeface="Andalus" pitchFamily="18" charset="-78"/>
              </a:rPr>
              <a:t>nabi</a:t>
            </a:r>
            <a:endParaRPr lang="en-US" sz="6600" dirty="0" smtClean="0">
              <a:latin typeface="Brush Script MT" pitchFamily="66" charset="0"/>
              <a:ea typeface="Batang" pitchFamily="18" charset="-127"/>
              <a:cs typeface="Andalus" pitchFamily="18" charset="-78"/>
            </a:endParaRPr>
          </a:p>
          <a:p>
            <a:pPr>
              <a:buNone/>
            </a:pPr>
            <a:r>
              <a:rPr lang="en-US" dirty="0" smtClean="0"/>
              <a:t>“ </a:t>
            </a:r>
            <a:r>
              <a:rPr lang="en-US" dirty="0" err="1" smtClean="0"/>
              <a:t>puasalah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niscaya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sehat</a:t>
            </a:r>
            <a:r>
              <a:rPr lang="en-US" dirty="0" smtClean="0"/>
              <a:t>“</a:t>
            </a:r>
            <a:endParaRPr lang="en-US" dirty="0"/>
          </a:p>
        </p:txBody>
      </p:sp>
      <p:pic>
        <p:nvPicPr>
          <p:cNvPr id="2050" name="Picture 2" descr="D:\Animasi\005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6019800" cy="48768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260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Ketentuan Puasa Ramadan </vt:lpstr>
      <vt:lpstr>Hikmah-hikmah puasa</vt:lpstr>
      <vt:lpstr>Ayat alquran tentang kewjiban puasa</vt:lpstr>
      <vt:lpstr>Di antara dampak positip hikmah puasa ramadan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Hikmah-hikmah puasa</dc:title>
  <dc:creator>USER</dc:creator>
  <cp:lastModifiedBy>USER</cp:lastModifiedBy>
  <cp:revision>29</cp:revision>
  <dcterms:created xsi:type="dcterms:W3CDTF">2013-06-28T15:56:39Z</dcterms:created>
  <dcterms:modified xsi:type="dcterms:W3CDTF">2013-06-29T14:43:27Z</dcterms:modified>
</cp:coreProperties>
</file>