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5" custLinFactNeighborY="-12735"/>
      <dgm:spPr/>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1826" custLinFactNeighborY="-12735"/>
      <dgm:spPr/>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150" custLinFactNeighborY="-16980"/>
      <dgm:spPr/>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Y="-28654"/>
      <dgm:spPr/>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456" custLinFactNeighborY="-21225"/>
      <dgm:spPr/>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738" custLinFactNeighborY="-19103"/>
      <dgm:spPr/>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30456"/>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Cleaning</a:t>
          </a:r>
        </a:p>
      </dsp:txBody>
      <dsp:txXfrm>
        <a:off x="42242" y="30456"/>
        <a:ext cx="2065693" cy="653096"/>
      </dsp:txXfrm>
    </dsp:sp>
    <dsp:sp modelId="{9D677988-374B-4BBA-B73C-8BE59201B4AA}">
      <dsp:nvSpPr>
        <dsp:cNvPr id="0" name=""/>
        <dsp:cNvSpPr/>
      </dsp:nvSpPr>
      <dsp:spPr>
        <a:xfrm>
          <a:off x="3426"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the collected data from web scraping</a:t>
          </a:r>
        </a:p>
        <a:p>
          <a:pPr marL="171450" lvl="1" indent="-171450" algn="l"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63928" y="1024027"/>
        <a:ext cx="1944689" cy="3068371"/>
      </dsp:txXfrm>
    </dsp:sp>
    <dsp:sp modelId="{51EA4E37-9197-43C9-9502-961CC2F00719}">
      <dsp:nvSpPr>
        <dsp:cNvPr id="0" name=""/>
        <dsp:cNvSpPr/>
      </dsp:nvSpPr>
      <dsp:spPr>
        <a:xfrm>
          <a:off x="2421092" y="99855"/>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421092" y="202715"/>
        <a:ext cx="509603" cy="308578"/>
      </dsp:txXfrm>
    </dsp:sp>
    <dsp:sp modelId="{6BB0ABCB-2373-47ED-9774-278F8EE9E9B2}">
      <dsp:nvSpPr>
        <dsp:cNvPr id="0" name=""/>
        <dsp:cNvSpPr/>
      </dsp:nvSpPr>
      <dsp:spPr>
        <a:xfrm>
          <a:off x="3360563" y="30456"/>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3360563" y="30456"/>
        <a:ext cx="2065693" cy="653096"/>
      </dsp:txXfrm>
    </dsp:sp>
    <dsp:sp modelId="{93C83A52-6E6B-41FD-9424-D118FD751CED}">
      <dsp:nvSpPr>
        <dsp:cNvPr id="0" name=""/>
        <dsp:cNvSpPr/>
      </dsp:nvSpPr>
      <dsp:spPr>
        <a:xfrm>
          <a:off x="3293447"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t>Analyze each and every data record to ensure we have usable information</a:t>
          </a:r>
        </a:p>
      </dsp:txBody>
      <dsp:txXfrm>
        <a:off x="3353949" y="1024027"/>
        <a:ext cx="1944689" cy="3068371"/>
      </dsp:txXfrm>
    </dsp:sp>
    <dsp:sp modelId="{A66EA167-6AD2-4AA4-A421-59E2B4561DDF}">
      <dsp:nvSpPr>
        <dsp:cNvPr id="0" name=""/>
        <dsp:cNvSpPr/>
      </dsp:nvSpPr>
      <dsp:spPr>
        <a:xfrm rot="21567647">
          <a:off x="5718861" y="84462"/>
          <a:ext cx="620379"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18864" y="188048"/>
        <a:ext cx="466090" cy="308578"/>
      </dsp:txXfrm>
    </dsp:sp>
    <dsp:sp modelId="{3E371716-205E-4EF6-A7ED-14278F63B034}">
      <dsp:nvSpPr>
        <dsp:cNvPr id="0" name=""/>
        <dsp:cNvSpPr/>
      </dsp:nvSpPr>
      <dsp:spPr>
        <a:xfrm>
          <a:off x="6596731"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Visualization and Data Preprocessing</a:t>
          </a:r>
        </a:p>
      </dsp:txBody>
      <dsp:txXfrm>
        <a:off x="6596731" y="0"/>
        <a:ext cx="2065693" cy="653096"/>
      </dsp:txXfrm>
    </dsp:sp>
    <dsp:sp modelId="{D91F2413-E4E3-4058-AF8C-E44208B5C14B}">
      <dsp:nvSpPr>
        <dsp:cNvPr id="0" name=""/>
        <dsp:cNvSpPr/>
      </dsp:nvSpPr>
      <dsp:spPr>
        <a:xfrm>
          <a:off x="6668306" y="963525"/>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t>Perform encoding and scaling methods</a:t>
          </a:r>
        </a:p>
      </dsp:txBody>
      <dsp:txXfrm>
        <a:off x="6728808" y="1024027"/>
        <a:ext cx="1944689" cy="3068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2678" y="0"/>
        <a:ext cx="2065693" cy="653096"/>
      </dsp:txXfrm>
    </dsp:sp>
    <dsp:sp modelId="{9D677988-374B-4BBA-B73C-8BE59201B4AA}">
      <dsp:nvSpPr>
        <dsp:cNvPr id="0" name=""/>
        <dsp:cNvSpPr/>
      </dsp:nvSpPr>
      <dsp:spPr>
        <a:xfrm>
          <a:off x="25968" y="963550"/>
          <a:ext cx="2073150" cy="353224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classification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classification function is called it is able to process all the necessary parameters</a:t>
          </a:r>
        </a:p>
      </dsp:txBody>
      <dsp:txXfrm>
        <a:off x="86688" y="1024270"/>
        <a:ext cx="1951710" cy="3410809"/>
      </dsp:txXfrm>
    </dsp:sp>
    <dsp:sp modelId="{51EA4E37-9197-43C9-9502-961CC2F00719}">
      <dsp:nvSpPr>
        <dsp:cNvPr id="0" name=""/>
        <dsp:cNvSpPr/>
      </dsp:nvSpPr>
      <dsp:spPr>
        <a:xfrm>
          <a:off x="2384811" y="69399"/>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4811" y="172259"/>
        <a:ext cx="516561" cy="308578"/>
      </dsp:txXfrm>
    </dsp:sp>
    <dsp:sp modelId="{6BB0ABCB-2373-47ED-9774-278F8EE9E9B2}">
      <dsp:nvSpPr>
        <dsp:cNvPr id="0" name=""/>
        <dsp:cNvSpPr/>
      </dsp:nvSpPr>
      <dsp:spPr>
        <a:xfrm>
          <a:off x="3334127"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34127" y="0"/>
        <a:ext cx="2065693" cy="653096"/>
      </dsp:txXfrm>
    </dsp:sp>
    <dsp:sp modelId="{93C83A52-6E6B-41FD-9424-D118FD751CED}">
      <dsp:nvSpPr>
        <dsp:cNvPr id="0" name=""/>
        <dsp:cNvSpPr/>
      </dsp:nvSpPr>
      <dsp:spPr>
        <a:xfrm>
          <a:off x="3361310" y="950159"/>
          <a:ext cx="2065693" cy="354564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421812" y="1010661"/>
        <a:ext cx="1944689" cy="3424636"/>
      </dsp:txXfrm>
    </dsp:sp>
    <dsp:sp modelId="{A66EA167-6AD2-4AA4-A421-59E2B4561DDF}">
      <dsp:nvSpPr>
        <dsp:cNvPr id="0" name=""/>
        <dsp:cNvSpPr/>
      </dsp:nvSpPr>
      <dsp:spPr>
        <a:xfrm>
          <a:off x="5724757" y="69399"/>
          <a:ext cx="68886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24757" y="172259"/>
        <a:ext cx="534576" cy="308578"/>
      </dsp:txXfrm>
    </dsp:sp>
    <dsp:sp modelId="{3E371716-205E-4EF6-A7ED-14278F63B034}">
      <dsp:nvSpPr>
        <dsp:cNvPr id="0" name=""/>
        <dsp:cNvSpPr/>
      </dsp:nvSpPr>
      <dsp:spPr>
        <a:xfrm>
          <a:off x="6699567" y="0"/>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99567" y="0"/>
        <a:ext cx="2065693" cy="653096"/>
      </dsp:txXfrm>
    </dsp:sp>
    <dsp:sp modelId="{D91F2413-E4E3-4058-AF8C-E44208B5C14B}">
      <dsp:nvSpPr>
        <dsp:cNvPr id="0" name=""/>
        <dsp:cNvSpPr/>
      </dsp:nvSpPr>
      <dsp:spPr>
        <a:xfrm>
          <a:off x="6689030" y="950118"/>
          <a:ext cx="2065693" cy="3545681"/>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classification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6749532" y="1010620"/>
        <a:ext cx="1944689" cy="34246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63134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03313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80844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480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919965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3D78C-C684-4913-890D-BD69CD93597F}"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33450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3D78C-C684-4913-890D-BD69CD93597F}"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773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04302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34263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3499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69768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6528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8224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3D78C-C684-4913-890D-BD69CD93597F}"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9781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7A3D78C-C684-4913-890D-BD69CD93597F}"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3029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5821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04488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7A3D78C-C684-4913-890D-BD69CD93597F}" type="datetimeFigureOut">
              <a:rPr lang="en-IN" smtClean="0"/>
              <a:t>22-09-2022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23984079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Alivia Dasgupta</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normAutofit fontScale="90000"/>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normAutofit fontScale="90000"/>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normAutofit fontScale="90000"/>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normAutofit fontScale="90000"/>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normAutofit fontScale="90000"/>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normAutofit fontScale="90000"/>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normAutofit fontScale="90000"/>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normAutofit fontScale="90000"/>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normAutofit fontScale="90000"/>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normAutofit fontScale="90000"/>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normAutofit fontScale="90000"/>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normAutofit fontScale="90000"/>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normAutofit fontScale="90000"/>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307</TotalTime>
  <Words>2071</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Tw Cen MT</vt:lpstr>
      <vt:lpstr>Wingdings</vt:lpstr>
      <vt:lpstr>Wingdings 3</vt:lpstr>
      <vt:lpstr>Droplet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John Alfinson</cp:lastModifiedBy>
  <cp:revision>5</cp:revision>
  <dcterms:created xsi:type="dcterms:W3CDTF">2022-09-17T14:46:07Z</dcterms:created>
  <dcterms:modified xsi:type="dcterms:W3CDTF">2022-09-22T16:57:35Z</dcterms:modified>
</cp:coreProperties>
</file>