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AF2B26-7351-47F6-938D-13089E18A745}" type="doc">
      <dgm:prSet loTypeId="urn:microsoft.com/office/officeart/2016/7/layout/LinearArrowProcessNumbered" loCatId="process" qsTypeId="urn:microsoft.com/office/officeart/2005/8/quickstyle/simple4" qsCatId="simple" csTypeId="urn:microsoft.com/office/officeart/2005/8/colors/colorful1" csCatId="colorful"/>
      <dgm:spPr/>
      <dgm:t>
        <a:bodyPr/>
        <a:lstStyle/>
        <a:p>
          <a:endParaRPr lang="en-US"/>
        </a:p>
      </dgm:t>
    </dgm:pt>
    <dgm:pt modelId="{3922859C-D70C-47DE-AF44-75E8D59E61DD}">
      <dgm:prSet/>
      <dgm:spPr/>
      <dgm:t>
        <a:bodyPr/>
        <a:lstStyle/>
        <a:p>
          <a:r>
            <a:rPr lang="en-IN" b="0" i="0"/>
            <a:t>As a first step I have scrapped the required data using selenium from easemytrip.com website.</a:t>
          </a:r>
          <a:endParaRPr lang="en-US"/>
        </a:p>
      </dgm:t>
    </dgm:pt>
    <dgm:pt modelId="{DA068D3B-B394-4E79-AA84-B58278958761}" type="parTrans" cxnId="{4CE3E414-B2A1-463B-AA9D-BF24EDE54771}">
      <dgm:prSet/>
      <dgm:spPr/>
      <dgm:t>
        <a:bodyPr/>
        <a:lstStyle/>
        <a:p>
          <a:endParaRPr lang="en-US"/>
        </a:p>
      </dgm:t>
    </dgm:pt>
    <dgm:pt modelId="{8F68EC52-983A-4BC8-A0FF-6A6AAB8AB470}" type="sibTrans" cxnId="{4CE3E414-B2A1-463B-AA9D-BF24EDE54771}">
      <dgm:prSet phldrT="1"/>
      <dgm:spPr/>
      <dgm:t>
        <a:bodyPr/>
        <a:lstStyle/>
        <a:p>
          <a:r>
            <a:rPr lang="en-US"/>
            <a:t>1</a:t>
          </a:r>
        </a:p>
      </dgm:t>
    </dgm:pt>
    <dgm:pt modelId="{49B114A4-46A3-456C-BD8D-DC5B1C4ABA22}">
      <dgm:prSet/>
      <dgm:spPr/>
      <dgm:t>
        <a:bodyPr/>
        <a:lstStyle/>
        <a:p>
          <a:r>
            <a:rPr lang="en-IN" b="0" i="0"/>
            <a:t>And I have imported required libraries and I have imported the dataset which was in csv format. </a:t>
          </a:r>
          <a:endParaRPr lang="en-US"/>
        </a:p>
      </dgm:t>
    </dgm:pt>
    <dgm:pt modelId="{52C064F5-C611-4B2B-A0E1-E54026894C9E}" type="parTrans" cxnId="{CDE7DD1F-737E-4424-B911-4D358C8049DD}">
      <dgm:prSet/>
      <dgm:spPr/>
      <dgm:t>
        <a:bodyPr/>
        <a:lstStyle/>
        <a:p>
          <a:endParaRPr lang="en-US"/>
        </a:p>
      </dgm:t>
    </dgm:pt>
    <dgm:pt modelId="{DB7C55E5-CFB1-421E-AA86-04434F97E9F5}" type="sibTrans" cxnId="{CDE7DD1F-737E-4424-B911-4D358C8049DD}">
      <dgm:prSet phldrT="2"/>
      <dgm:spPr/>
      <dgm:t>
        <a:bodyPr/>
        <a:lstStyle/>
        <a:p>
          <a:r>
            <a:rPr lang="en-US"/>
            <a:t>2</a:t>
          </a:r>
        </a:p>
      </dgm:t>
    </dgm:pt>
    <dgm:pt modelId="{D89F703F-3921-471A-ABC9-2112621E0836}">
      <dgm:prSet/>
      <dgm:spPr/>
      <dgm:t>
        <a:bodyPr/>
        <a:lstStyle/>
        <a:p>
          <a:r>
            <a:rPr lang="en-IN" b="0" i="0"/>
            <a:t>Then I did all the statistical analysis like checking shape, nunique, value counts, info etc….. </a:t>
          </a:r>
          <a:endParaRPr lang="en-US"/>
        </a:p>
      </dgm:t>
    </dgm:pt>
    <dgm:pt modelId="{32C255D0-C9E5-421B-9ED3-A9945EE7811C}" type="parTrans" cxnId="{37EFF021-73A5-4B30-9BF0-03D31C63D104}">
      <dgm:prSet/>
      <dgm:spPr/>
      <dgm:t>
        <a:bodyPr/>
        <a:lstStyle/>
        <a:p>
          <a:endParaRPr lang="en-US"/>
        </a:p>
      </dgm:t>
    </dgm:pt>
    <dgm:pt modelId="{8F9F275D-DA85-4CDA-9176-6132C2E079F5}" type="sibTrans" cxnId="{37EFF021-73A5-4B30-9BF0-03D31C63D104}">
      <dgm:prSet phldrT="3"/>
      <dgm:spPr/>
      <dgm:t>
        <a:bodyPr/>
        <a:lstStyle/>
        <a:p>
          <a:r>
            <a:rPr lang="en-US"/>
            <a:t>3</a:t>
          </a:r>
        </a:p>
      </dgm:t>
    </dgm:pt>
    <dgm:pt modelId="{747B862D-7AE3-446E-9B7F-63937DF9B5EA}">
      <dgm:prSet/>
      <dgm:spPr/>
      <dgm:t>
        <a:bodyPr/>
        <a:lstStyle/>
        <a:p>
          <a:r>
            <a:rPr lang="en-IN" b="0" i="0"/>
            <a:t>While checking for null values I found there were null values in our dataset , which I filled using mode.</a:t>
          </a:r>
          <a:endParaRPr lang="en-US"/>
        </a:p>
      </dgm:t>
    </dgm:pt>
    <dgm:pt modelId="{B0E7CFB9-9C18-4326-AC68-A4AD165B19D6}" type="parTrans" cxnId="{89FAB28E-4FF7-42D0-A2AB-E0F6A1AC68ED}">
      <dgm:prSet/>
      <dgm:spPr/>
      <dgm:t>
        <a:bodyPr/>
        <a:lstStyle/>
        <a:p>
          <a:endParaRPr lang="en-US"/>
        </a:p>
      </dgm:t>
    </dgm:pt>
    <dgm:pt modelId="{406C5664-625A-4386-8396-FDF58B732157}" type="sibTrans" cxnId="{89FAB28E-4FF7-42D0-A2AB-E0F6A1AC68ED}">
      <dgm:prSet phldrT="4"/>
      <dgm:spPr/>
      <dgm:t>
        <a:bodyPr/>
        <a:lstStyle/>
        <a:p>
          <a:r>
            <a:rPr lang="en-US"/>
            <a:t>4</a:t>
          </a:r>
        </a:p>
      </dgm:t>
    </dgm:pt>
    <dgm:pt modelId="{B6002595-01BC-44EF-91D8-379ADB4544CC}">
      <dgm:prSet/>
      <dgm:spPr/>
      <dgm:t>
        <a:bodyPr/>
        <a:lstStyle/>
        <a:p>
          <a:r>
            <a:rPr lang="en-IN" b="0" i="0"/>
            <a:t>I have also droped Unnamed:0 column as it was not required.</a:t>
          </a:r>
          <a:endParaRPr lang="en-US"/>
        </a:p>
      </dgm:t>
    </dgm:pt>
    <dgm:pt modelId="{D69FA8CF-3B61-4244-8A5A-A0B34A26DF4F}" type="parTrans" cxnId="{01EF2F10-FDEE-4717-82F2-683DE1222F9C}">
      <dgm:prSet/>
      <dgm:spPr/>
      <dgm:t>
        <a:bodyPr/>
        <a:lstStyle/>
        <a:p>
          <a:endParaRPr lang="en-US"/>
        </a:p>
      </dgm:t>
    </dgm:pt>
    <dgm:pt modelId="{22FA4B3A-7689-4928-930F-797922580011}" type="sibTrans" cxnId="{01EF2F10-FDEE-4717-82F2-683DE1222F9C}">
      <dgm:prSet phldrT="5"/>
      <dgm:spPr/>
      <dgm:t>
        <a:bodyPr/>
        <a:lstStyle/>
        <a:p>
          <a:r>
            <a:rPr lang="en-US"/>
            <a:t>5</a:t>
          </a:r>
        </a:p>
      </dgm:t>
    </dgm:pt>
    <dgm:pt modelId="{1D90BD79-F93A-4D0D-BE30-87AC61F2C8CB}">
      <dgm:prSet/>
      <dgm:spPr/>
      <dgm:t>
        <a:bodyPr/>
        <a:lstStyle/>
        <a:p>
          <a:r>
            <a:rPr lang="en-IN" b="0" i="0"/>
            <a:t>Next as a part of feature extraction I converted the data types of datetime columns and I have extracted usefull information from the raw dataset.</a:t>
          </a:r>
          <a:endParaRPr lang="en-US"/>
        </a:p>
      </dgm:t>
    </dgm:pt>
    <dgm:pt modelId="{31CF86FD-13D6-447A-8B1A-8109A3611FB6}" type="parTrans" cxnId="{0F5575F0-2E7C-406F-B46A-93056A47B2BB}">
      <dgm:prSet/>
      <dgm:spPr/>
      <dgm:t>
        <a:bodyPr/>
        <a:lstStyle/>
        <a:p>
          <a:endParaRPr lang="en-US"/>
        </a:p>
      </dgm:t>
    </dgm:pt>
    <dgm:pt modelId="{730F09BB-6F55-40FE-AD48-04023B120CA3}" type="sibTrans" cxnId="{0F5575F0-2E7C-406F-B46A-93056A47B2BB}">
      <dgm:prSet phldrT="6"/>
      <dgm:spPr/>
      <dgm:t>
        <a:bodyPr/>
        <a:lstStyle/>
        <a:p>
          <a:r>
            <a:rPr lang="en-US"/>
            <a:t>6</a:t>
          </a:r>
        </a:p>
      </dgm:t>
    </dgm:pt>
    <dgm:pt modelId="{1DA934E5-1837-4414-9371-1B1A3E45D502}" type="pres">
      <dgm:prSet presAssocID="{DDAF2B26-7351-47F6-938D-13089E18A745}" presName="linearFlow" presStyleCnt="0">
        <dgm:presLayoutVars>
          <dgm:dir/>
          <dgm:animLvl val="lvl"/>
          <dgm:resizeHandles val="exact"/>
        </dgm:presLayoutVars>
      </dgm:prSet>
      <dgm:spPr/>
    </dgm:pt>
    <dgm:pt modelId="{3E121BED-7F96-415D-8C03-8BF3A27DB407}" type="pres">
      <dgm:prSet presAssocID="{3922859C-D70C-47DE-AF44-75E8D59E61DD}" presName="compositeNode" presStyleCnt="0"/>
      <dgm:spPr/>
    </dgm:pt>
    <dgm:pt modelId="{0620E7BF-0610-4990-9A85-83976ADC33D2}" type="pres">
      <dgm:prSet presAssocID="{3922859C-D70C-47DE-AF44-75E8D59E61DD}" presName="parTx" presStyleLbl="node1" presStyleIdx="0" presStyleCnt="0">
        <dgm:presLayoutVars>
          <dgm:chMax val="0"/>
          <dgm:chPref val="0"/>
          <dgm:bulletEnabled val="1"/>
        </dgm:presLayoutVars>
      </dgm:prSet>
      <dgm:spPr/>
    </dgm:pt>
    <dgm:pt modelId="{79112386-614A-4FE2-B195-BE1393DE1FA1}" type="pres">
      <dgm:prSet presAssocID="{3922859C-D70C-47DE-AF44-75E8D59E61DD}" presName="parSh" presStyleCnt="0"/>
      <dgm:spPr/>
    </dgm:pt>
    <dgm:pt modelId="{87824BCC-22EA-455F-9DD4-91DE2C49FD39}" type="pres">
      <dgm:prSet presAssocID="{3922859C-D70C-47DE-AF44-75E8D59E61DD}" presName="lineNode" presStyleLbl="alignAccFollowNode1" presStyleIdx="0" presStyleCnt="18"/>
      <dgm:spPr/>
    </dgm:pt>
    <dgm:pt modelId="{6D74C4A5-0777-4485-8012-6D432BEC3527}" type="pres">
      <dgm:prSet presAssocID="{3922859C-D70C-47DE-AF44-75E8D59E61DD}" presName="lineArrowNode" presStyleLbl="alignAccFollowNode1" presStyleIdx="1" presStyleCnt="18"/>
      <dgm:spPr/>
    </dgm:pt>
    <dgm:pt modelId="{9C27568D-F793-44EF-8B76-79B046538EFB}" type="pres">
      <dgm:prSet presAssocID="{8F68EC52-983A-4BC8-A0FF-6A6AAB8AB470}" presName="sibTransNodeCircle" presStyleLbl="alignNode1" presStyleIdx="0" presStyleCnt="6">
        <dgm:presLayoutVars>
          <dgm:chMax val="0"/>
          <dgm:bulletEnabled/>
        </dgm:presLayoutVars>
      </dgm:prSet>
      <dgm:spPr/>
    </dgm:pt>
    <dgm:pt modelId="{6EFA694F-1CD4-4834-BE74-B530E3913F4E}" type="pres">
      <dgm:prSet presAssocID="{8F68EC52-983A-4BC8-A0FF-6A6AAB8AB470}" presName="spacerBetweenCircleAndCallout" presStyleCnt="0">
        <dgm:presLayoutVars/>
      </dgm:prSet>
      <dgm:spPr/>
    </dgm:pt>
    <dgm:pt modelId="{41E78852-3141-40FD-A99D-542997397414}" type="pres">
      <dgm:prSet presAssocID="{3922859C-D70C-47DE-AF44-75E8D59E61DD}" presName="nodeText" presStyleLbl="alignAccFollowNode1" presStyleIdx="2" presStyleCnt="18">
        <dgm:presLayoutVars>
          <dgm:bulletEnabled val="1"/>
        </dgm:presLayoutVars>
      </dgm:prSet>
      <dgm:spPr/>
    </dgm:pt>
    <dgm:pt modelId="{89704EF8-87F1-4933-987F-74A636CB7A45}" type="pres">
      <dgm:prSet presAssocID="{8F68EC52-983A-4BC8-A0FF-6A6AAB8AB470}" presName="sibTransComposite" presStyleCnt="0"/>
      <dgm:spPr/>
    </dgm:pt>
    <dgm:pt modelId="{67FD3412-76D5-4542-B67F-47EF4003F04B}" type="pres">
      <dgm:prSet presAssocID="{49B114A4-46A3-456C-BD8D-DC5B1C4ABA22}" presName="compositeNode" presStyleCnt="0"/>
      <dgm:spPr/>
    </dgm:pt>
    <dgm:pt modelId="{3C526EE8-4BE5-4795-A8F3-46AF90BE9F8B}" type="pres">
      <dgm:prSet presAssocID="{49B114A4-46A3-456C-BD8D-DC5B1C4ABA22}" presName="parTx" presStyleLbl="node1" presStyleIdx="0" presStyleCnt="0">
        <dgm:presLayoutVars>
          <dgm:chMax val="0"/>
          <dgm:chPref val="0"/>
          <dgm:bulletEnabled val="1"/>
        </dgm:presLayoutVars>
      </dgm:prSet>
      <dgm:spPr/>
    </dgm:pt>
    <dgm:pt modelId="{B0242CA5-D689-4322-BF17-B760C5144C52}" type="pres">
      <dgm:prSet presAssocID="{49B114A4-46A3-456C-BD8D-DC5B1C4ABA22}" presName="parSh" presStyleCnt="0"/>
      <dgm:spPr/>
    </dgm:pt>
    <dgm:pt modelId="{ABD69905-7855-45EF-960D-E047AC8AC9EC}" type="pres">
      <dgm:prSet presAssocID="{49B114A4-46A3-456C-BD8D-DC5B1C4ABA22}" presName="lineNode" presStyleLbl="alignAccFollowNode1" presStyleIdx="3" presStyleCnt="18"/>
      <dgm:spPr/>
    </dgm:pt>
    <dgm:pt modelId="{A5554183-4C19-4C61-ADAE-BB8049A8A257}" type="pres">
      <dgm:prSet presAssocID="{49B114A4-46A3-456C-BD8D-DC5B1C4ABA22}" presName="lineArrowNode" presStyleLbl="alignAccFollowNode1" presStyleIdx="4" presStyleCnt="18"/>
      <dgm:spPr/>
    </dgm:pt>
    <dgm:pt modelId="{CCA428A8-47C3-49F6-8F1F-8CAB81036E0C}" type="pres">
      <dgm:prSet presAssocID="{DB7C55E5-CFB1-421E-AA86-04434F97E9F5}" presName="sibTransNodeCircle" presStyleLbl="alignNode1" presStyleIdx="1" presStyleCnt="6">
        <dgm:presLayoutVars>
          <dgm:chMax val="0"/>
          <dgm:bulletEnabled/>
        </dgm:presLayoutVars>
      </dgm:prSet>
      <dgm:spPr/>
    </dgm:pt>
    <dgm:pt modelId="{3D1E4668-0FF2-46CA-AD68-33B3F8E726B5}" type="pres">
      <dgm:prSet presAssocID="{DB7C55E5-CFB1-421E-AA86-04434F97E9F5}" presName="spacerBetweenCircleAndCallout" presStyleCnt="0">
        <dgm:presLayoutVars/>
      </dgm:prSet>
      <dgm:spPr/>
    </dgm:pt>
    <dgm:pt modelId="{0D5A9B2F-6D69-4F89-83A5-5448D23B15DB}" type="pres">
      <dgm:prSet presAssocID="{49B114A4-46A3-456C-BD8D-DC5B1C4ABA22}" presName="nodeText" presStyleLbl="alignAccFollowNode1" presStyleIdx="5" presStyleCnt="18">
        <dgm:presLayoutVars>
          <dgm:bulletEnabled val="1"/>
        </dgm:presLayoutVars>
      </dgm:prSet>
      <dgm:spPr/>
    </dgm:pt>
    <dgm:pt modelId="{0E4D6CEE-19A1-49FC-B356-9E1F79BD3B57}" type="pres">
      <dgm:prSet presAssocID="{DB7C55E5-CFB1-421E-AA86-04434F97E9F5}" presName="sibTransComposite" presStyleCnt="0"/>
      <dgm:spPr/>
    </dgm:pt>
    <dgm:pt modelId="{D48B123F-D147-41CF-B90C-1817C9A012A1}" type="pres">
      <dgm:prSet presAssocID="{D89F703F-3921-471A-ABC9-2112621E0836}" presName="compositeNode" presStyleCnt="0"/>
      <dgm:spPr/>
    </dgm:pt>
    <dgm:pt modelId="{DA24CD23-8BAA-421F-8654-EDF17E1DA7C7}" type="pres">
      <dgm:prSet presAssocID="{D89F703F-3921-471A-ABC9-2112621E0836}" presName="parTx" presStyleLbl="node1" presStyleIdx="0" presStyleCnt="0">
        <dgm:presLayoutVars>
          <dgm:chMax val="0"/>
          <dgm:chPref val="0"/>
          <dgm:bulletEnabled val="1"/>
        </dgm:presLayoutVars>
      </dgm:prSet>
      <dgm:spPr/>
    </dgm:pt>
    <dgm:pt modelId="{FC870A93-D933-466A-8EDD-D47FB1FBE172}" type="pres">
      <dgm:prSet presAssocID="{D89F703F-3921-471A-ABC9-2112621E0836}" presName="parSh" presStyleCnt="0"/>
      <dgm:spPr/>
    </dgm:pt>
    <dgm:pt modelId="{061D0A59-1AD1-4689-95E6-1084C3406B45}" type="pres">
      <dgm:prSet presAssocID="{D89F703F-3921-471A-ABC9-2112621E0836}" presName="lineNode" presStyleLbl="alignAccFollowNode1" presStyleIdx="6" presStyleCnt="18"/>
      <dgm:spPr/>
    </dgm:pt>
    <dgm:pt modelId="{30C2D0BE-F21F-4758-92C1-B4FDD9015E6A}" type="pres">
      <dgm:prSet presAssocID="{D89F703F-3921-471A-ABC9-2112621E0836}" presName="lineArrowNode" presStyleLbl="alignAccFollowNode1" presStyleIdx="7" presStyleCnt="18"/>
      <dgm:spPr/>
    </dgm:pt>
    <dgm:pt modelId="{8A85CDC2-4EC7-4473-B728-2FE48ACD2EDF}" type="pres">
      <dgm:prSet presAssocID="{8F9F275D-DA85-4CDA-9176-6132C2E079F5}" presName="sibTransNodeCircle" presStyleLbl="alignNode1" presStyleIdx="2" presStyleCnt="6">
        <dgm:presLayoutVars>
          <dgm:chMax val="0"/>
          <dgm:bulletEnabled/>
        </dgm:presLayoutVars>
      </dgm:prSet>
      <dgm:spPr/>
    </dgm:pt>
    <dgm:pt modelId="{4A632FE7-F5B8-4739-9481-F58A3C3755BD}" type="pres">
      <dgm:prSet presAssocID="{8F9F275D-DA85-4CDA-9176-6132C2E079F5}" presName="spacerBetweenCircleAndCallout" presStyleCnt="0">
        <dgm:presLayoutVars/>
      </dgm:prSet>
      <dgm:spPr/>
    </dgm:pt>
    <dgm:pt modelId="{2080DB31-6C18-491F-9415-DB79E0C08D44}" type="pres">
      <dgm:prSet presAssocID="{D89F703F-3921-471A-ABC9-2112621E0836}" presName="nodeText" presStyleLbl="alignAccFollowNode1" presStyleIdx="8" presStyleCnt="18">
        <dgm:presLayoutVars>
          <dgm:bulletEnabled val="1"/>
        </dgm:presLayoutVars>
      </dgm:prSet>
      <dgm:spPr/>
    </dgm:pt>
    <dgm:pt modelId="{81FE6694-AB79-40C6-82B7-FDB9FC7FB090}" type="pres">
      <dgm:prSet presAssocID="{8F9F275D-DA85-4CDA-9176-6132C2E079F5}" presName="sibTransComposite" presStyleCnt="0"/>
      <dgm:spPr/>
    </dgm:pt>
    <dgm:pt modelId="{AFC666C2-8B8F-49BA-9448-51C610AB24D3}" type="pres">
      <dgm:prSet presAssocID="{747B862D-7AE3-446E-9B7F-63937DF9B5EA}" presName="compositeNode" presStyleCnt="0"/>
      <dgm:spPr/>
    </dgm:pt>
    <dgm:pt modelId="{99B0374A-B9E3-4C65-A85F-F3FD0FFD27A2}" type="pres">
      <dgm:prSet presAssocID="{747B862D-7AE3-446E-9B7F-63937DF9B5EA}" presName="parTx" presStyleLbl="node1" presStyleIdx="0" presStyleCnt="0">
        <dgm:presLayoutVars>
          <dgm:chMax val="0"/>
          <dgm:chPref val="0"/>
          <dgm:bulletEnabled val="1"/>
        </dgm:presLayoutVars>
      </dgm:prSet>
      <dgm:spPr/>
    </dgm:pt>
    <dgm:pt modelId="{72C78E7D-2DBB-47F2-874E-53B012391D9F}" type="pres">
      <dgm:prSet presAssocID="{747B862D-7AE3-446E-9B7F-63937DF9B5EA}" presName="parSh" presStyleCnt="0"/>
      <dgm:spPr/>
    </dgm:pt>
    <dgm:pt modelId="{221C5589-3245-445C-9F0D-71DB0DEE6045}" type="pres">
      <dgm:prSet presAssocID="{747B862D-7AE3-446E-9B7F-63937DF9B5EA}" presName="lineNode" presStyleLbl="alignAccFollowNode1" presStyleIdx="9" presStyleCnt="18"/>
      <dgm:spPr/>
    </dgm:pt>
    <dgm:pt modelId="{DFEB6E25-E2F8-4179-AE06-3952FD9CF73A}" type="pres">
      <dgm:prSet presAssocID="{747B862D-7AE3-446E-9B7F-63937DF9B5EA}" presName="lineArrowNode" presStyleLbl="alignAccFollowNode1" presStyleIdx="10" presStyleCnt="18"/>
      <dgm:spPr/>
    </dgm:pt>
    <dgm:pt modelId="{58F5E549-7325-4C32-81CE-317D7BA0CC7B}" type="pres">
      <dgm:prSet presAssocID="{406C5664-625A-4386-8396-FDF58B732157}" presName="sibTransNodeCircle" presStyleLbl="alignNode1" presStyleIdx="3" presStyleCnt="6">
        <dgm:presLayoutVars>
          <dgm:chMax val="0"/>
          <dgm:bulletEnabled/>
        </dgm:presLayoutVars>
      </dgm:prSet>
      <dgm:spPr/>
    </dgm:pt>
    <dgm:pt modelId="{0A304C3F-D8BE-4520-9A4D-875CFDBB120A}" type="pres">
      <dgm:prSet presAssocID="{406C5664-625A-4386-8396-FDF58B732157}" presName="spacerBetweenCircleAndCallout" presStyleCnt="0">
        <dgm:presLayoutVars/>
      </dgm:prSet>
      <dgm:spPr/>
    </dgm:pt>
    <dgm:pt modelId="{8786E479-26CB-4C68-BAE9-DEA247F0463F}" type="pres">
      <dgm:prSet presAssocID="{747B862D-7AE3-446E-9B7F-63937DF9B5EA}" presName="nodeText" presStyleLbl="alignAccFollowNode1" presStyleIdx="11" presStyleCnt="18">
        <dgm:presLayoutVars>
          <dgm:bulletEnabled val="1"/>
        </dgm:presLayoutVars>
      </dgm:prSet>
      <dgm:spPr/>
    </dgm:pt>
    <dgm:pt modelId="{D956C7CA-5B66-4BF8-B4FA-328C3DF6E9A3}" type="pres">
      <dgm:prSet presAssocID="{406C5664-625A-4386-8396-FDF58B732157}" presName="sibTransComposite" presStyleCnt="0"/>
      <dgm:spPr/>
    </dgm:pt>
    <dgm:pt modelId="{26528EE0-7A63-4C10-9328-248A9C453F41}" type="pres">
      <dgm:prSet presAssocID="{B6002595-01BC-44EF-91D8-379ADB4544CC}" presName="compositeNode" presStyleCnt="0"/>
      <dgm:spPr/>
    </dgm:pt>
    <dgm:pt modelId="{3B02DFEE-36C5-40F9-9E95-BD478CBFE3E0}" type="pres">
      <dgm:prSet presAssocID="{B6002595-01BC-44EF-91D8-379ADB4544CC}" presName="parTx" presStyleLbl="node1" presStyleIdx="0" presStyleCnt="0">
        <dgm:presLayoutVars>
          <dgm:chMax val="0"/>
          <dgm:chPref val="0"/>
          <dgm:bulletEnabled val="1"/>
        </dgm:presLayoutVars>
      </dgm:prSet>
      <dgm:spPr/>
    </dgm:pt>
    <dgm:pt modelId="{4622129E-7481-4FE7-89B5-296F794705BD}" type="pres">
      <dgm:prSet presAssocID="{B6002595-01BC-44EF-91D8-379ADB4544CC}" presName="parSh" presStyleCnt="0"/>
      <dgm:spPr/>
    </dgm:pt>
    <dgm:pt modelId="{85AAB635-9966-4972-AEA0-E002F7193874}" type="pres">
      <dgm:prSet presAssocID="{B6002595-01BC-44EF-91D8-379ADB4544CC}" presName="lineNode" presStyleLbl="alignAccFollowNode1" presStyleIdx="12" presStyleCnt="18"/>
      <dgm:spPr/>
    </dgm:pt>
    <dgm:pt modelId="{40D773D2-CF19-4C44-B15C-0F02FF260B1D}" type="pres">
      <dgm:prSet presAssocID="{B6002595-01BC-44EF-91D8-379ADB4544CC}" presName="lineArrowNode" presStyleLbl="alignAccFollowNode1" presStyleIdx="13" presStyleCnt="18"/>
      <dgm:spPr/>
    </dgm:pt>
    <dgm:pt modelId="{09BA62DF-2730-4A6D-BD64-916819A096FC}" type="pres">
      <dgm:prSet presAssocID="{22FA4B3A-7689-4928-930F-797922580011}" presName="sibTransNodeCircle" presStyleLbl="alignNode1" presStyleIdx="4" presStyleCnt="6">
        <dgm:presLayoutVars>
          <dgm:chMax val="0"/>
          <dgm:bulletEnabled/>
        </dgm:presLayoutVars>
      </dgm:prSet>
      <dgm:spPr/>
    </dgm:pt>
    <dgm:pt modelId="{F1FBC0F9-9A21-4459-81D2-DDD400A57598}" type="pres">
      <dgm:prSet presAssocID="{22FA4B3A-7689-4928-930F-797922580011}" presName="spacerBetweenCircleAndCallout" presStyleCnt="0">
        <dgm:presLayoutVars/>
      </dgm:prSet>
      <dgm:spPr/>
    </dgm:pt>
    <dgm:pt modelId="{4020076A-DFD2-43FB-AF41-9C7E0A5AB819}" type="pres">
      <dgm:prSet presAssocID="{B6002595-01BC-44EF-91D8-379ADB4544CC}" presName="nodeText" presStyleLbl="alignAccFollowNode1" presStyleIdx="14" presStyleCnt="18">
        <dgm:presLayoutVars>
          <dgm:bulletEnabled val="1"/>
        </dgm:presLayoutVars>
      </dgm:prSet>
      <dgm:spPr/>
    </dgm:pt>
    <dgm:pt modelId="{D0DBCD95-11FD-4BA5-94E1-19B7DA573A9A}" type="pres">
      <dgm:prSet presAssocID="{22FA4B3A-7689-4928-930F-797922580011}" presName="sibTransComposite" presStyleCnt="0"/>
      <dgm:spPr/>
    </dgm:pt>
    <dgm:pt modelId="{E1D50C45-2CC5-4DEF-9581-7E805C90115A}" type="pres">
      <dgm:prSet presAssocID="{1D90BD79-F93A-4D0D-BE30-87AC61F2C8CB}" presName="compositeNode" presStyleCnt="0"/>
      <dgm:spPr/>
    </dgm:pt>
    <dgm:pt modelId="{4E435CF5-7A33-487E-9EA3-B84860BCADAF}" type="pres">
      <dgm:prSet presAssocID="{1D90BD79-F93A-4D0D-BE30-87AC61F2C8CB}" presName="parTx" presStyleLbl="node1" presStyleIdx="0" presStyleCnt="0">
        <dgm:presLayoutVars>
          <dgm:chMax val="0"/>
          <dgm:chPref val="0"/>
          <dgm:bulletEnabled val="1"/>
        </dgm:presLayoutVars>
      </dgm:prSet>
      <dgm:spPr/>
    </dgm:pt>
    <dgm:pt modelId="{1ADB22BC-C3A5-4370-A225-E9DA36D943FE}" type="pres">
      <dgm:prSet presAssocID="{1D90BD79-F93A-4D0D-BE30-87AC61F2C8CB}" presName="parSh" presStyleCnt="0"/>
      <dgm:spPr/>
    </dgm:pt>
    <dgm:pt modelId="{16AC649C-C38C-40E4-AE33-AE4D5DDA2BA0}" type="pres">
      <dgm:prSet presAssocID="{1D90BD79-F93A-4D0D-BE30-87AC61F2C8CB}" presName="lineNode" presStyleLbl="alignAccFollowNode1" presStyleIdx="15" presStyleCnt="18"/>
      <dgm:spPr/>
    </dgm:pt>
    <dgm:pt modelId="{7AC366AA-F80C-4630-A125-032C65BC9B60}" type="pres">
      <dgm:prSet presAssocID="{1D90BD79-F93A-4D0D-BE30-87AC61F2C8CB}" presName="lineArrowNode" presStyleLbl="alignAccFollowNode1" presStyleIdx="16" presStyleCnt="18"/>
      <dgm:spPr/>
    </dgm:pt>
    <dgm:pt modelId="{BFFAC531-2A3F-4B84-981E-9C53482CD805}" type="pres">
      <dgm:prSet presAssocID="{730F09BB-6F55-40FE-AD48-04023B120CA3}" presName="sibTransNodeCircle" presStyleLbl="alignNode1" presStyleIdx="5" presStyleCnt="6">
        <dgm:presLayoutVars>
          <dgm:chMax val="0"/>
          <dgm:bulletEnabled/>
        </dgm:presLayoutVars>
      </dgm:prSet>
      <dgm:spPr/>
    </dgm:pt>
    <dgm:pt modelId="{706D36EF-C955-49F3-BA91-0887DB71FA4E}" type="pres">
      <dgm:prSet presAssocID="{730F09BB-6F55-40FE-AD48-04023B120CA3}" presName="spacerBetweenCircleAndCallout" presStyleCnt="0">
        <dgm:presLayoutVars/>
      </dgm:prSet>
      <dgm:spPr/>
    </dgm:pt>
    <dgm:pt modelId="{99964583-7CE2-45E7-9260-32DB84146F4F}" type="pres">
      <dgm:prSet presAssocID="{1D90BD79-F93A-4D0D-BE30-87AC61F2C8CB}" presName="nodeText" presStyleLbl="alignAccFollowNode1" presStyleIdx="17" presStyleCnt="18">
        <dgm:presLayoutVars>
          <dgm:bulletEnabled val="1"/>
        </dgm:presLayoutVars>
      </dgm:prSet>
      <dgm:spPr/>
    </dgm:pt>
  </dgm:ptLst>
  <dgm:cxnLst>
    <dgm:cxn modelId="{01EF2F10-FDEE-4717-82F2-683DE1222F9C}" srcId="{DDAF2B26-7351-47F6-938D-13089E18A745}" destId="{B6002595-01BC-44EF-91D8-379ADB4544CC}" srcOrd="4" destOrd="0" parTransId="{D69FA8CF-3B61-4244-8A5A-A0B34A26DF4F}" sibTransId="{22FA4B3A-7689-4928-930F-797922580011}"/>
    <dgm:cxn modelId="{4CE3E414-B2A1-463B-AA9D-BF24EDE54771}" srcId="{DDAF2B26-7351-47F6-938D-13089E18A745}" destId="{3922859C-D70C-47DE-AF44-75E8D59E61DD}" srcOrd="0" destOrd="0" parTransId="{DA068D3B-B394-4E79-AA84-B58278958761}" sibTransId="{8F68EC52-983A-4BC8-A0FF-6A6AAB8AB470}"/>
    <dgm:cxn modelId="{CDE7DD1F-737E-4424-B911-4D358C8049DD}" srcId="{DDAF2B26-7351-47F6-938D-13089E18A745}" destId="{49B114A4-46A3-456C-BD8D-DC5B1C4ABA22}" srcOrd="1" destOrd="0" parTransId="{52C064F5-C611-4B2B-A0E1-E54026894C9E}" sibTransId="{DB7C55E5-CFB1-421E-AA86-04434F97E9F5}"/>
    <dgm:cxn modelId="{37EFF021-73A5-4B30-9BF0-03D31C63D104}" srcId="{DDAF2B26-7351-47F6-938D-13089E18A745}" destId="{D89F703F-3921-471A-ABC9-2112621E0836}" srcOrd="2" destOrd="0" parTransId="{32C255D0-C9E5-421B-9ED3-A9945EE7811C}" sibTransId="{8F9F275D-DA85-4CDA-9176-6132C2E079F5}"/>
    <dgm:cxn modelId="{E8CF1825-00C1-44D6-9FD7-317E898B7809}" type="presOf" srcId="{747B862D-7AE3-446E-9B7F-63937DF9B5EA}" destId="{8786E479-26CB-4C68-BAE9-DEA247F0463F}" srcOrd="0" destOrd="0" presId="urn:microsoft.com/office/officeart/2016/7/layout/LinearArrowProcessNumbered"/>
    <dgm:cxn modelId="{4C42B029-7C7C-4CA7-97D1-D6BE2E3BD696}" type="presOf" srcId="{B6002595-01BC-44EF-91D8-379ADB4544CC}" destId="{4020076A-DFD2-43FB-AF41-9C7E0A5AB819}" srcOrd="0" destOrd="0" presId="urn:microsoft.com/office/officeart/2016/7/layout/LinearArrowProcessNumbered"/>
    <dgm:cxn modelId="{AB30852A-251C-43F7-872C-8A574A5FEC32}" type="presOf" srcId="{22FA4B3A-7689-4928-930F-797922580011}" destId="{09BA62DF-2730-4A6D-BD64-916819A096FC}" srcOrd="0" destOrd="0" presId="urn:microsoft.com/office/officeart/2016/7/layout/LinearArrowProcessNumbered"/>
    <dgm:cxn modelId="{81C3995E-B7D4-459A-9D53-4CA651C28E50}" type="presOf" srcId="{730F09BB-6F55-40FE-AD48-04023B120CA3}" destId="{BFFAC531-2A3F-4B84-981E-9C53482CD805}" srcOrd="0" destOrd="0" presId="urn:microsoft.com/office/officeart/2016/7/layout/LinearArrowProcessNumbered"/>
    <dgm:cxn modelId="{C05A834E-3068-41F7-B2E3-16733813627A}" type="presOf" srcId="{D89F703F-3921-471A-ABC9-2112621E0836}" destId="{2080DB31-6C18-491F-9415-DB79E0C08D44}" srcOrd="0" destOrd="0" presId="urn:microsoft.com/office/officeart/2016/7/layout/LinearArrowProcessNumbered"/>
    <dgm:cxn modelId="{6328BD51-6E24-4D19-9564-FB873276D0A7}" type="presOf" srcId="{406C5664-625A-4386-8396-FDF58B732157}" destId="{58F5E549-7325-4C32-81CE-317D7BA0CC7B}" srcOrd="0" destOrd="0" presId="urn:microsoft.com/office/officeart/2016/7/layout/LinearArrowProcessNumbered"/>
    <dgm:cxn modelId="{8FCD9388-056A-4C5F-87AE-F05FD1CB5B96}" type="presOf" srcId="{3922859C-D70C-47DE-AF44-75E8D59E61DD}" destId="{41E78852-3141-40FD-A99D-542997397414}" srcOrd="0" destOrd="0" presId="urn:microsoft.com/office/officeart/2016/7/layout/LinearArrowProcessNumbered"/>
    <dgm:cxn modelId="{FFCF538C-5D41-4804-B73C-7D540E1A9FC9}" type="presOf" srcId="{8F68EC52-983A-4BC8-A0FF-6A6AAB8AB470}" destId="{9C27568D-F793-44EF-8B76-79B046538EFB}" srcOrd="0" destOrd="0" presId="urn:microsoft.com/office/officeart/2016/7/layout/LinearArrowProcessNumbered"/>
    <dgm:cxn modelId="{89FAB28E-4FF7-42D0-A2AB-E0F6A1AC68ED}" srcId="{DDAF2B26-7351-47F6-938D-13089E18A745}" destId="{747B862D-7AE3-446E-9B7F-63937DF9B5EA}" srcOrd="3" destOrd="0" parTransId="{B0E7CFB9-9C18-4326-AC68-A4AD165B19D6}" sibTransId="{406C5664-625A-4386-8396-FDF58B732157}"/>
    <dgm:cxn modelId="{6C211E95-391E-40CA-816D-66FBDBD6AEF9}" type="presOf" srcId="{DB7C55E5-CFB1-421E-AA86-04434F97E9F5}" destId="{CCA428A8-47C3-49F6-8F1F-8CAB81036E0C}" srcOrd="0" destOrd="0" presId="urn:microsoft.com/office/officeart/2016/7/layout/LinearArrowProcessNumbered"/>
    <dgm:cxn modelId="{C7548E98-2267-42E3-ACDC-78B5DE3F4346}" type="presOf" srcId="{8F9F275D-DA85-4CDA-9176-6132C2E079F5}" destId="{8A85CDC2-4EC7-4473-B728-2FE48ACD2EDF}" srcOrd="0" destOrd="0" presId="urn:microsoft.com/office/officeart/2016/7/layout/LinearArrowProcessNumbered"/>
    <dgm:cxn modelId="{59D4F4C7-5A2D-48A5-AADC-B3875404F843}" type="presOf" srcId="{DDAF2B26-7351-47F6-938D-13089E18A745}" destId="{1DA934E5-1837-4414-9371-1B1A3E45D502}" srcOrd="0" destOrd="0" presId="urn:microsoft.com/office/officeart/2016/7/layout/LinearArrowProcessNumbered"/>
    <dgm:cxn modelId="{B0DEA5E6-12FF-4BE4-B6E4-05DB37F94EC3}" type="presOf" srcId="{1D90BD79-F93A-4D0D-BE30-87AC61F2C8CB}" destId="{99964583-7CE2-45E7-9260-32DB84146F4F}" srcOrd="0" destOrd="0" presId="urn:microsoft.com/office/officeart/2016/7/layout/LinearArrowProcessNumbered"/>
    <dgm:cxn modelId="{0F5575F0-2E7C-406F-B46A-93056A47B2BB}" srcId="{DDAF2B26-7351-47F6-938D-13089E18A745}" destId="{1D90BD79-F93A-4D0D-BE30-87AC61F2C8CB}" srcOrd="5" destOrd="0" parTransId="{31CF86FD-13D6-447A-8B1A-8109A3611FB6}" sibTransId="{730F09BB-6F55-40FE-AD48-04023B120CA3}"/>
    <dgm:cxn modelId="{1F1A12F9-7066-4877-8820-26BC7E8E76B5}" type="presOf" srcId="{49B114A4-46A3-456C-BD8D-DC5B1C4ABA22}" destId="{0D5A9B2F-6D69-4F89-83A5-5448D23B15DB}" srcOrd="0" destOrd="0" presId="urn:microsoft.com/office/officeart/2016/7/layout/LinearArrowProcessNumbered"/>
    <dgm:cxn modelId="{6CB9D49F-56AA-4533-9AF8-4B3FF5906290}" type="presParOf" srcId="{1DA934E5-1837-4414-9371-1B1A3E45D502}" destId="{3E121BED-7F96-415D-8C03-8BF3A27DB407}" srcOrd="0" destOrd="0" presId="urn:microsoft.com/office/officeart/2016/7/layout/LinearArrowProcessNumbered"/>
    <dgm:cxn modelId="{78861F54-C635-4FB3-A9EA-F0C8C9821070}" type="presParOf" srcId="{3E121BED-7F96-415D-8C03-8BF3A27DB407}" destId="{0620E7BF-0610-4990-9A85-83976ADC33D2}" srcOrd="0" destOrd="0" presId="urn:microsoft.com/office/officeart/2016/7/layout/LinearArrowProcessNumbered"/>
    <dgm:cxn modelId="{504DA6A6-AC4D-47E6-B08B-BA179419E361}" type="presParOf" srcId="{3E121BED-7F96-415D-8C03-8BF3A27DB407}" destId="{79112386-614A-4FE2-B195-BE1393DE1FA1}" srcOrd="1" destOrd="0" presId="urn:microsoft.com/office/officeart/2016/7/layout/LinearArrowProcessNumbered"/>
    <dgm:cxn modelId="{0A4D843D-9390-443D-97A7-E15558EB4428}" type="presParOf" srcId="{79112386-614A-4FE2-B195-BE1393DE1FA1}" destId="{87824BCC-22EA-455F-9DD4-91DE2C49FD39}" srcOrd="0" destOrd="0" presId="urn:microsoft.com/office/officeart/2016/7/layout/LinearArrowProcessNumbered"/>
    <dgm:cxn modelId="{D94DEEDB-A897-4720-92CE-F801B7A37E4A}" type="presParOf" srcId="{79112386-614A-4FE2-B195-BE1393DE1FA1}" destId="{6D74C4A5-0777-4485-8012-6D432BEC3527}" srcOrd="1" destOrd="0" presId="urn:microsoft.com/office/officeart/2016/7/layout/LinearArrowProcessNumbered"/>
    <dgm:cxn modelId="{B482BD62-BC6C-46D7-B70E-DDE1CB65F495}" type="presParOf" srcId="{79112386-614A-4FE2-B195-BE1393DE1FA1}" destId="{9C27568D-F793-44EF-8B76-79B046538EFB}" srcOrd="2" destOrd="0" presId="urn:microsoft.com/office/officeart/2016/7/layout/LinearArrowProcessNumbered"/>
    <dgm:cxn modelId="{991A0475-F0A5-4A8B-B304-592FF622FBA9}" type="presParOf" srcId="{79112386-614A-4FE2-B195-BE1393DE1FA1}" destId="{6EFA694F-1CD4-4834-BE74-B530E3913F4E}" srcOrd="3" destOrd="0" presId="urn:microsoft.com/office/officeart/2016/7/layout/LinearArrowProcessNumbered"/>
    <dgm:cxn modelId="{CC911EAB-6FEE-4722-94D7-93CD67B306AF}" type="presParOf" srcId="{3E121BED-7F96-415D-8C03-8BF3A27DB407}" destId="{41E78852-3141-40FD-A99D-542997397414}" srcOrd="2" destOrd="0" presId="urn:microsoft.com/office/officeart/2016/7/layout/LinearArrowProcessNumbered"/>
    <dgm:cxn modelId="{DBEA4B52-A276-4161-AB51-9B70D02C11F4}" type="presParOf" srcId="{1DA934E5-1837-4414-9371-1B1A3E45D502}" destId="{89704EF8-87F1-4933-987F-74A636CB7A45}" srcOrd="1" destOrd="0" presId="urn:microsoft.com/office/officeart/2016/7/layout/LinearArrowProcessNumbered"/>
    <dgm:cxn modelId="{EAF3CFF9-FA68-40FD-B376-99D6670C5F5E}" type="presParOf" srcId="{1DA934E5-1837-4414-9371-1B1A3E45D502}" destId="{67FD3412-76D5-4542-B67F-47EF4003F04B}" srcOrd="2" destOrd="0" presId="urn:microsoft.com/office/officeart/2016/7/layout/LinearArrowProcessNumbered"/>
    <dgm:cxn modelId="{1131AC05-3731-4577-9506-EF0C8B3014F8}" type="presParOf" srcId="{67FD3412-76D5-4542-B67F-47EF4003F04B}" destId="{3C526EE8-4BE5-4795-A8F3-46AF90BE9F8B}" srcOrd="0" destOrd="0" presId="urn:microsoft.com/office/officeart/2016/7/layout/LinearArrowProcessNumbered"/>
    <dgm:cxn modelId="{D99D392A-F1DB-4D6F-B4F5-F4F16E0FAC9B}" type="presParOf" srcId="{67FD3412-76D5-4542-B67F-47EF4003F04B}" destId="{B0242CA5-D689-4322-BF17-B760C5144C52}" srcOrd="1" destOrd="0" presId="urn:microsoft.com/office/officeart/2016/7/layout/LinearArrowProcessNumbered"/>
    <dgm:cxn modelId="{71F1F1B1-6934-46E3-BD4D-80DF4B479556}" type="presParOf" srcId="{B0242CA5-D689-4322-BF17-B760C5144C52}" destId="{ABD69905-7855-45EF-960D-E047AC8AC9EC}" srcOrd="0" destOrd="0" presId="urn:microsoft.com/office/officeart/2016/7/layout/LinearArrowProcessNumbered"/>
    <dgm:cxn modelId="{478229B2-1708-458A-A41D-9A767F44A6E6}" type="presParOf" srcId="{B0242CA5-D689-4322-BF17-B760C5144C52}" destId="{A5554183-4C19-4C61-ADAE-BB8049A8A257}" srcOrd="1" destOrd="0" presId="urn:microsoft.com/office/officeart/2016/7/layout/LinearArrowProcessNumbered"/>
    <dgm:cxn modelId="{05D06902-29D1-492B-A61F-8F050480E349}" type="presParOf" srcId="{B0242CA5-D689-4322-BF17-B760C5144C52}" destId="{CCA428A8-47C3-49F6-8F1F-8CAB81036E0C}" srcOrd="2" destOrd="0" presId="urn:microsoft.com/office/officeart/2016/7/layout/LinearArrowProcessNumbered"/>
    <dgm:cxn modelId="{2669DD8A-A3DF-45F8-BB45-9D99EFE63A1D}" type="presParOf" srcId="{B0242CA5-D689-4322-BF17-B760C5144C52}" destId="{3D1E4668-0FF2-46CA-AD68-33B3F8E726B5}" srcOrd="3" destOrd="0" presId="urn:microsoft.com/office/officeart/2016/7/layout/LinearArrowProcessNumbered"/>
    <dgm:cxn modelId="{0A78FBDC-70DC-4B55-BBF5-151AB0E071A3}" type="presParOf" srcId="{67FD3412-76D5-4542-B67F-47EF4003F04B}" destId="{0D5A9B2F-6D69-4F89-83A5-5448D23B15DB}" srcOrd="2" destOrd="0" presId="urn:microsoft.com/office/officeart/2016/7/layout/LinearArrowProcessNumbered"/>
    <dgm:cxn modelId="{018E74FD-7000-4505-AC45-E25D91515752}" type="presParOf" srcId="{1DA934E5-1837-4414-9371-1B1A3E45D502}" destId="{0E4D6CEE-19A1-49FC-B356-9E1F79BD3B57}" srcOrd="3" destOrd="0" presId="urn:microsoft.com/office/officeart/2016/7/layout/LinearArrowProcessNumbered"/>
    <dgm:cxn modelId="{1924B91F-0909-40A7-8529-C660B87CFE89}" type="presParOf" srcId="{1DA934E5-1837-4414-9371-1B1A3E45D502}" destId="{D48B123F-D147-41CF-B90C-1817C9A012A1}" srcOrd="4" destOrd="0" presId="urn:microsoft.com/office/officeart/2016/7/layout/LinearArrowProcessNumbered"/>
    <dgm:cxn modelId="{6598A9B2-F2A3-467A-BD04-F020236B57F9}" type="presParOf" srcId="{D48B123F-D147-41CF-B90C-1817C9A012A1}" destId="{DA24CD23-8BAA-421F-8654-EDF17E1DA7C7}" srcOrd="0" destOrd="0" presId="urn:microsoft.com/office/officeart/2016/7/layout/LinearArrowProcessNumbered"/>
    <dgm:cxn modelId="{3A88881F-79FB-4294-9190-ADCED462C1E5}" type="presParOf" srcId="{D48B123F-D147-41CF-B90C-1817C9A012A1}" destId="{FC870A93-D933-466A-8EDD-D47FB1FBE172}" srcOrd="1" destOrd="0" presId="urn:microsoft.com/office/officeart/2016/7/layout/LinearArrowProcessNumbered"/>
    <dgm:cxn modelId="{40BEC8EF-9785-4878-A8A6-5CB8C6BA5481}" type="presParOf" srcId="{FC870A93-D933-466A-8EDD-D47FB1FBE172}" destId="{061D0A59-1AD1-4689-95E6-1084C3406B45}" srcOrd="0" destOrd="0" presId="urn:microsoft.com/office/officeart/2016/7/layout/LinearArrowProcessNumbered"/>
    <dgm:cxn modelId="{A4242FBB-1970-4E21-B869-B369669EF99C}" type="presParOf" srcId="{FC870A93-D933-466A-8EDD-D47FB1FBE172}" destId="{30C2D0BE-F21F-4758-92C1-B4FDD9015E6A}" srcOrd="1" destOrd="0" presId="urn:microsoft.com/office/officeart/2016/7/layout/LinearArrowProcessNumbered"/>
    <dgm:cxn modelId="{30365D85-7546-4AE8-8970-C2993A22DBA1}" type="presParOf" srcId="{FC870A93-D933-466A-8EDD-D47FB1FBE172}" destId="{8A85CDC2-4EC7-4473-B728-2FE48ACD2EDF}" srcOrd="2" destOrd="0" presId="urn:microsoft.com/office/officeart/2016/7/layout/LinearArrowProcessNumbered"/>
    <dgm:cxn modelId="{985C6F3A-6267-4EDF-83FF-3B8E8282DD6C}" type="presParOf" srcId="{FC870A93-D933-466A-8EDD-D47FB1FBE172}" destId="{4A632FE7-F5B8-4739-9481-F58A3C3755BD}" srcOrd="3" destOrd="0" presId="urn:microsoft.com/office/officeart/2016/7/layout/LinearArrowProcessNumbered"/>
    <dgm:cxn modelId="{5CFBBB54-B34F-47F7-BA14-284F9A292673}" type="presParOf" srcId="{D48B123F-D147-41CF-B90C-1817C9A012A1}" destId="{2080DB31-6C18-491F-9415-DB79E0C08D44}" srcOrd="2" destOrd="0" presId="urn:microsoft.com/office/officeart/2016/7/layout/LinearArrowProcessNumbered"/>
    <dgm:cxn modelId="{FF0AAF60-4F5D-4AF9-B5D5-9D8D97D488E6}" type="presParOf" srcId="{1DA934E5-1837-4414-9371-1B1A3E45D502}" destId="{81FE6694-AB79-40C6-82B7-FDB9FC7FB090}" srcOrd="5" destOrd="0" presId="urn:microsoft.com/office/officeart/2016/7/layout/LinearArrowProcessNumbered"/>
    <dgm:cxn modelId="{B22FEBB0-2F87-46FE-8382-11518750BB9C}" type="presParOf" srcId="{1DA934E5-1837-4414-9371-1B1A3E45D502}" destId="{AFC666C2-8B8F-49BA-9448-51C610AB24D3}" srcOrd="6" destOrd="0" presId="urn:microsoft.com/office/officeart/2016/7/layout/LinearArrowProcessNumbered"/>
    <dgm:cxn modelId="{B57CCD52-2C64-4710-8C2B-819DEEB62489}" type="presParOf" srcId="{AFC666C2-8B8F-49BA-9448-51C610AB24D3}" destId="{99B0374A-B9E3-4C65-A85F-F3FD0FFD27A2}" srcOrd="0" destOrd="0" presId="urn:microsoft.com/office/officeart/2016/7/layout/LinearArrowProcessNumbered"/>
    <dgm:cxn modelId="{8E0375E5-AAEE-43B1-A7CD-FE4359820854}" type="presParOf" srcId="{AFC666C2-8B8F-49BA-9448-51C610AB24D3}" destId="{72C78E7D-2DBB-47F2-874E-53B012391D9F}" srcOrd="1" destOrd="0" presId="urn:microsoft.com/office/officeart/2016/7/layout/LinearArrowProcessNumbered"/>
    <dgm:cxn modelId="{441D2EA4-3D3F-469E-A819-1526698ADA49}" type="presParOf" srcId="{72C78E7D-2DBB-47F2-874E-53B012391D9F}" destId="{221C5589-3245-445C-9F0D-71DB0DEE6045}" srcOrd="0" destOrd="0" presId="urn:microsoft.com/office/officeart/2016/7/layout/LinearArrowProcessNumbered"/>
    <dgm:cxn modelId="{79399A91-2428-4993-9E0A-3DBC53B3F621}" type="presParOf" srcId="{72C78E7D-2DBB-47F2-874E-53B012391D9F}" destId="{DFEB6E25-E2F8-4179-AE06-3952FD9CF73A}" srcOrd="1" destOrd="0" presId="urn:microsoft.com/office/officeart/2016/7/layout/LinearArrowProcessNumbered"/>
    <dgm:cxn modelId="{7C0D2BD8-2038-4877-9E1C-C4DB39B55D86}" type="presParOf" srcId="{72C78E7D-2DBB-47F2-874E-53B012391D9F}" destId="{58F5E549-7325-4C32-81CE-317D7BA0CC7B}" srcOrd="2" destOrd="0" presId="urn:microsoft.com/office/officeart/2016/7/layout/LinearArrowProcessNumbered"/>
    <dgm:cxn modelId="{29FFAA9F-BB55-4FDF-9CA5-2E9F346BC145}" type="presParOf" srcId="{72C78E7D-2DBB-47F2-874E-53B012391D9F}" destId="{0A304C3F-D8BE-4520-9A4D-875CFDBB120A}" srcOrd="3" destOrd="0" presId="urn:microsoft.com/office/officeart/2016/7/layout/LinearArrowProcessNumbered"/>
    <dgm:cxn modelId="{136AB8AA-EC6D-4C34-8C33-3073617C77E7}" type="presParOf" srcId="{AFC666C2-8B8F-49BA-9448-51C610AB24D3}" destId="{8786E479-26CB-4C68-BAE9-DEA247F0463F}" srcOrd="2" destOrd="0" presId="urn:microsoft.com/office/officeart/2016/7/layout/LinearArrowProcessNumbered"/>
    <dgm:cxn modelId="{262E80C1-7BE0-4C6A-9D0C-8A9FC0CA5FAC}" type="presParOf" srcId="{1DA934E5-1837-4414-9371-1B1A3E45D502}" destId="{D956C7CA-5B66-4BF8-B4FA-328C3DF6E9A3}" srcOrd="7" destOrd="0" presId="urn:microsoft.com/office/officeart/2016/7/layout/LinearArrowProcessNumbered"/>
    <dgm:cxn modelId="{D2DDE129-57FE-4082-AA76-FEBD27712F02}" type="presParOf" srcId="{1DA934E5-1837-4414-9371-1B1A3E45D502}" destId="{26528EE0-7A63-4C10-9328-248A9C453F41}" srcOrd="8" destOrd="0" presId="urn:microsoft.com/office/officeart/2016/7/layout/LinearArrowProcessNumbered"/>
    <dgm:cxn modelId="{B393A602-6057-4079-8721-BAF9226C06A1}" type="presParOf" srcId="{26528EE0-7A63-4C10-9328-248A9C453F41}" destId="{3B02DFEE-36C5-40F9-9E95-BD478CBFE3E0}" srcOrd="0" destOrd="0" presId="urn:microsoft.com/office/officeart/2016/7/layout/LinearArrowProcessNumbered"/>
    <dgm:cxn modelId="{2A60BA0D-8154-4226-9FAB-5B18BEF876D3}" type="presParOf" srcId="{26528EE0-7A63-4C10-9328-248A9C453F41}" destId="{4622129E-7481-4FE7-89B5-296F794705BD}" srcOrd="1" destOrd="0" presId="urn:microsoft.com/office/officeart/2016/7/layout/LinearArrowProcessNumbered"/>
    <dgm:cxn modelId="{66F1929B-6234-4A18-955E-8110E57A93A2}" type="presParOf" srcId="{4622129E-7481-4FE7-89B5-296F794705BD}" destId="{85AAB635-9966-4972-AEA0-E002F7193874}" srcOrd="0" destOrd="0" presId="urn:microsoft.com/office/officeart/2016/7/layout/LinearArrowProcessNumbered"/>
    <dgm:cxn modelId="{8166A642-B601-4360-B82C-3A3E6971200D}" type="presParOf" srcId="{4622129E-7481-4FE7-89B5-296F794705BD}" destId="{40D773D2-CF19-4C44-B15C-0F02FF260B1D}" srcOrd="1" destOrd="0" presId="urn:microsoft.com/office/officeart/2016/7/layout/LinearArrowProcessNumbered"/>
    <dgm:cxn modelId="{4B943454-6D4C-4B15-83BC-4BF11135A7B5}" type="presParOf" srcId="{4622129E-7481-4FE7-89B5-296F794705BD}" destId="{09BA62DF-2730-4A6D-BD64-916819A096FC}" srcOrd="2" destOrd="0" presId="urn:microsoft.com/office/officeart/2016/7/layout/LinearArrowProcessNumbered"/>
    <dgm:cxn modelId="{9B5EFBF7-8AA9-4ECE-A44C-B3837026366A}" type="presParOf" srcId="{4622129E-7481-4FE7-89B5-296F794705BD}" destId="{F1FBC0F9-9A21-4459-81D2-DDD400A57598}" srcOrd="3" destOrd="0" presId="urn:microsoft.com/office/officeart/2016/7/layout/LinearArrowProcessNumbered"/>
    <dgm:cxn modelId="{62308BF2-5D9F-4E96-BAB7-6BAA39CAA6E0}" type="presParOf" srcId="{26528EE0-7A63-4C10-9328-248A9C453F41}" destId="{4020076A-DFD2-43FB-AF41-9C7E0A5AB819}" srcOrd="2" destOrd="0" presId="urn:microsoft.com/office/officeart/2016/7/layout/LinearArrowProcessNumbered"/>
    <dgm:cxn modelId="{EFD63C78-1D3F-4DDB-AB38-880FB788C6C2}" type="presParOf" srcId="{1DA934E5-1837-4414-9371-1B1A3E45D502}" destId="{D0DBCD95-11FD-4BA5-94E1-19B7DA573A9A}" srcOrd="9" destOrd="0" presId="urn:microsoft.com/office/officeart/2016/7/layout/LinearArrowProcessNumbered"/>
    <dgm:cxn modelId="{9F3C8EEF-CE7F-4FF1-8380-B1AD716FA063}" type="presParOf" srcId="{1DA934E5-1837-4414-9371-1B1A3E45D502}" destId="{E1D50C45-2CC5-4DEF-9581-7E805C90115A}" srcOrd="10" destOrd="0" presId="urn:microsoft.com/office/officeart/2016/7/layout/LinearArrowProcessNumbered"/>
    <dgm:cxn modelId="{C80882F3-61C8-4043-B204-2FED5FAE3477}" type="presParOf" srcId="{E1D50C45-2CC5-4DEF-9581-7E805C90115A}" destId="{4E435CF5-7A33-487E-9EA3-B84860BCADAF}" srcOrd="0" destOrd="0" presId="urn:microsoft.com/office/officeart/2016/7/layout/LinearArrowProcessNumbered"/>
    <dgm:cxn modelId="{3A6363D9-B777-4B37-8B89-30590F2482D0}" type="presParOf" srcId="{E1D50C45-2CC5-4DEF-9581-7E805C90115A}" destId="{1ADB22BC-C3A5-4370-A225-E9DA36D943FE}" srcOrd="1" destOrd="0" presId="urn:microsoft.com/office/officeart/2016/7/layout/LinearArrowProcessNumbered"/>
    <dgm:cxn modelId="{81721AA0-3EB2-4CCD-95F0-74D00AFCDD8A}" type="presParOf" srcId="{1ADB22BC-C3A5-4370-A225-E9DA36D943FE}" destId="{16AC649C-C38C-40E4-AE33-AE4D5DDA2BA0}" srcOrd="0" destOrd="0" presId="urn:microsoft.com/office/officeart/2016/7/layout/LinearArrowProcessNumbered"/>
    <dgm:cxn modelId="{4EEC4104-2439-479C-B1F6-42A0A9730C61}" type="presParOf" srcId="{1ADB22BC-C3A5-4370-A225-E9DA36D943FE}" destId="{7AC366AA-F80C-4630-A125-032C65BC9B60}" srcOrd="1" destOrd="0" presId="urn:microsoft.com/office/officeart/2016/7/layout/LinearArrowProcessNumbered"/>
    <dgm:cxn modelId="{5B4B47DE-5C1C-4996-8255-C9083240486A}" type="presParOf" srcId="{1ADB22BC-C3A5-4370-A225-E9DA36D943FE}" destId="{BFFAC531-2A3F-4B84-981E-9C53482CD805}" srcOrd="2" destOrd="0" presId="urn:microsoft.com/office/officeart/2016/7/layout/LinearArrowProcessNumbered"/>
    <dgm:cxn modelId="{8F2C37B9-3250-41EB-A7C4-D0145FFD96C4}" type="presParOf" srcId="{1ADB22BC-C3A5-4370-A225-E9DA36D943FE}" destId="{706D36EF-C955-49F3-BA91-0887DB71FA4E}" srcOrd="3" destOrd="0" presId="urn:microsoft.com/office/officeart/2016/7/layout/LinearArrowProcessNumbered"/>
    <dgm:cxn modelId="{5E381374-1190-4868-9A8B-EA33F5724FB4}" type="presParOf" srcId="{E1D50C45-2CC5-4DEF-9581-7E805C90115A}" destId="{99964583-7CE2-45E7-9260-32DB84146F4F}"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7E9A67-6394-4062-8BAE-6BE1869C282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17920CB-0C0F-4EB0-8585-93342EDC3333}">
      <dgm:prSet/>
      <dgm:spPr/>
      <dgm:t>
        <a:bodyPr/>
        <a:lstStyle/>
        <a:p>
          <a:r>
            <a:rPr lang="en-IN"/>
            <a:t>Observations:</a:t>
          </a:r>
          <a:endParaRPr lang="en-US"/>
        </a:p>
      </dgm:t>
    </dgm:pt>
    <dgm:pt modelId="{B1632FE4-5C14-45FA-B823-EEA6C72C507C}" type="parTrans" cxnId="{CC89002C-7F16-43C6-9374-A846AA0139E3}">
      <dgm:prSet/>
      <dgm:spPr/>
      <dgm:t>
        <a:bodyPr/>
        <a:lstStyle/>
        <a:p>
          <a:endParaRPr lang="en-US"/>
        </a:p>
      </dgm:t>
    </dgm:pt>
    <dgm:pt modelId="{57FDCFC7-E270-4AFC-A626-DC4753FD5C26}" type="sibTrans" cxnId="{CC89002C-7F16-43C6-9374-A846AA0139E3}">
      <dgm:prSet/>
      <dgm:spPr/>
      <dgm:t>
        <a:bodyPr/>
        <a:lstStyle/>
        <a:p>
          <a:endParaRPr lang="en-US"/>
        </a:p>
      </dgm:t>
    </dgm:pt>
    <dgm:pt modelId="{6D3D02CB-D6A0-4F97-9558-7F86BD14F64C}">
      <dgm:prSet/>
      <dgm:spPr/>
      <dgm:t>
        <a:bodyPr/>
        <a:lstStyle/>
        <a:p>
          <a:r>
            <a:rPr lang="en-IN"/>
            <a:t>Vistara has maximum count which means most of the passengers preferred Vistara for there travelling.</a:t>
          </a:r>
          <a:endParaRPr lang="en-US"/>
        </a:p>
      </dgm:t>
    </dgm:pt>
    <dgm:pt modelId="{352F40A3-E73D-45BB-A9E0-18243A9BEE3E}" type="parTrans" cxnId="{35CF47FC-5862-4B88-A078-00F51E8FCEC1}">
      <dgm:prSet/>
      <dgm:spPr/>
      <dgm:t>
        <a:bodyPr/>
        <a:lstStyle/>
        <a:p>
          <a:endParaRPr lang="en-US"/>
        </a:p>
      </dgm:t>
    </dgm:pt>
    <dgm:pt modelId="{3C4EC493-0951-4838-8638-281DF5E4B130}" type="sibTrans" cxnId="{35CF47FC-5862-4B88-A078-00F51E8FCEC1}">
      <dgm:prSet/>
      <dgm:spPr/>
      <dgm:t>
        <a:bodyPr/>
        <a:lstStyle/>
        <a:p>
          <a:endParaRPr lang="en-US"/>
        </a:p>
      </dgm:t>
    </dgm:pt>
    <dgm:pt modelId="{F3E251C8-FA97-4D19-B37A-F4CD044A7E81}">
      <dgm:prSet/>
      <dgm:spPr/>
      <dgm:t>
        <a:bodyPr/>
        <a:lstStyle/>
        <a:p>
          <a:r>
            <a:rPr lang="en-IN"/>
            <a:t>Bangalore has maximum count for source which means maximum passengers are choosing Bangalore as there source.</a:t>
          </a:r>
          <a:endParaRPr lang="en-US"/>
        </a:p>
      </dgm:t>
    </dgm:pt>
    <dgm:pt modelId="{AC1D979A-A5F4-41AD-A745-704C8E6F10E5}" type="parTrans" cxnId="{5A6BEC12-12A9-4400-8906-45E7C464BC76}">
      <dgm:prSet/>
      <dgm:spPr/>
      <dgm:t>
        <a:bodyPr/>
        <a:lstStyle/>
        <a:p>
          <a:endParaRPr lang="en-US"/>
        </a:p>
      </dgm:t>
    </dgm:pt>
    <dgm:pt modelId="{850B5D9A-C39A-437E-9D42-D57B22A6EB56}" type="sibTrans" cxnId="{5A6BEC12-12A9-4400-8906-45E7C464BC76}">
      <dgm:prSet/>
      <dgm:spPr/>
      <dgm:t>
        <a:bodyPr/>
        <a:lstStyle/>
        <a:p>
          <a:endParaRPr lang="en-US"/>
        </a:p>
      </dgm:t>
    </dgm:pt>
    <dgm:pt modelId="{9DD4877D-7FAC-4C57-A30D-15E3C69CA00C}">
      <dgm:prSet/>
      <dgm:spPr/>
      <dgm:t>
        <a:bodyPr/>
        <a:lstStyle/>
        <a:p>
          <a:r>
            <a:rPr lang="en-IN"/>
            <a:t>Mumbai has maximum count for Destination which means maximum passengers are choosing Mumbai as there Destination.</a:t>
          </a:r>
          <a:endParaRPr lang="en-US"/>
        </a:p>
      </dgm:t>
    </dgm:pt>
    <dgm:pt modelId="{54299061-79B4-417D-8EDE-2D12F1AFE156}" type="parTrans" cxnId="{6BAD576D-FC94-46F0-852F-2742E2342EE8}">
      <dgm:prSet/>
      <dgm:spPr/>
      <dgm:t>
        <a:bodyPr/>
        <a:lstStyle/>
        <a:p>
          <a:endParaRPr lang="en-US"/>
        </a:p>
      </dgm:t>
    </dgm:pt>
    <dgm:pt modelId="{980EA5FD-AE6A-4555-99D2-74453B67B289}" type="sibTrans" cxnId="{6BAD576D-FC94-46F0-852F-2742E2342EE8}">
      <dgm:prSet/>
      <dgm:spPr/>
      <dgm:t>
        <a:bodyPr/>
        <a:lstStyle/>
        <a:p>
          <a:endParaRPr lang="en-US"/>
        </a:p>
      </dgm:t>
    </dgm:pt>
    <dgm:pt modelId="{96568955-6A19-4271-AFE4-1A999B5EFC8A}" type="pres">
      <dgm:prSet presAssocID="{387E9A67-6394-4062-8BAE-6BE1869C282B}" presName="linear" presStyleCnt="0">
        <dgm:presLayoutVars>
          <dgm:animLvl val="lvl"/>
          <dgm:resizeHandles val="exact"/>
        </dgm:presLayoutVars>
      </dgm:prSet>
      <dgm:spPr/>
    </dgm:pt>
    <dgm:pt modelId="{0F0F6E97-B5B0-4729-B25C-6A341E672EB1}" type="pres">
      <dgm:prSet presAssocID="{D17920CB-0C0F-4EB0-8585-93342EDC3333}" presName="parentText" presStyleLbl="node1" presStyleIdx="0" presStyleCnt="4">
        <dgm:presLayoutVars>
          <dgm:chMax val="0"/>
          <dgm:bulletEnabled val="1"/>
        </dgm:presLayoutVars>
      </dgm:prSet>
      <dgm:spPr/>
    </dgm:pt>
    <dgm:pt modelId="{C587E5AA-5B23-492F-91A3-CE99E9034CF5}" type="pres">
      <dgm:prSet presAssocID="{57FDCFC7-E270-4AFC-A626-DC4753FD5C26}" presName="spacer" presStyleCnt="0"/>
      <dgm:spPr/>
    </dgm:pt>
    <dgm:pt modelId="{9EA4743D-0E7A-4E92-BF3E-7521BF5C473A}" type="pres">
      <dgm:prSet presAssocID="{6D3D02CB-D6A0-4F97-9558-7F86BD14F64C}" presName="parentText" presStyleLbl="node1" presStyleIdx="1" presStyleCnt="4">
        <dgm:presLayoutVars>
          <dgm:chMax val="0"/>
          <dgm:bulletEnabled val="1"/>
        </dgm:presLayoutVars>
      </dgm:prSet>
      <dgm:spPr/>
    </dgm:pt>
    <dgm:pt modelId="{5B9180A5-DA1B-457D-8F1E-B75819926FF6}" type="pres">
      <dgm:prSet presAssocID="{3C4EC493-0951-4838-8638-281DF5E4B130}" presName="spacer" presStyleCnt="0"/>
      <dgm:spPr/>
    </dgm:pt>
    <dgm:pt modelId="{4E01084D-A624-4632-8C6B-B7FB11B663A9}" type="pres">
      <dgm:prSet presAssocID="{F3E251C8-FA97-4D19-B37A-F4CD044A7E81}" presName="parentText" presStyleLbl="node1" presStyleIdx="2" presStyleCnt="4">
        <dgm:presLayoutVars>
          <dgm:chMax val="0"/>
          <dgm:bulletEnabled val="1"/>
        </dgm:presLayoutVars>
      </dgm:prSet>
      <dgm:spPr/>
    </dgm:pt>
    <dgm:pt modelId="{40AC9B81-07EF-44F3-8139-DBC39586D4D5}" type="pres">
      <dgm:prSet presAssocID="{850B5D9A-C39A-437E-9D42-D57B22A6EB56}" presName="spacer" presStyleCnt="0"/>
      <dgm:spPr/>
    </dgm:pt>
    <dgm:pt modelId="{667DFA86-5E1D-4C76-A389-34EDB9861168}" type="pres">
      <dgm:prSet presAssocID="{9DD4877D-7FAC-4C57-A30D-15E3C69CA00C}" presName="parentText" presStyleLbl="node1" presStyleIdx="3" presStyleCnt="4">
        <dgm:presLayoutVars>
          <dgm:chMax val="0"/>
          <dgm:bulletEnabled val="1"/>
        </dgm:presLayoutVars>
      </dgm:prSet>
      <dgm:spPr/>
    </dgm:pt>
  </dgm:ptLst>
  <dgm:cxnLst>
    <dgm:cxn modelId="{00D1E30F-B2F8-47C6-9078-D4E778EA62D3}" type="presOf" srcId="{6D3D02CB-D6A0-4F97-9558-7F86BD14F64C}" destId="{9EA4743D-0E7A-4E92-BF3E-7521BF5C473A}" srcOrd="0" destOrd="0" presId="urn:microsoft.com/office/officeart/2005/8/layout/vList2"/>
    <dgm:cxn modelId="{5A6BEC12-12A9-4400-8906-45E7C464BC76}" srcId="{387E9A67-6394-4062-8BAE-6BE1869C282B}" destId="{F3E251C8-FA97-4D19-B37A-F4CD044A7E81}" srcOrd="2" destOrd="0" parTransId="{AC1D979A-A5F4-41AD-A745-704C8E6F10E5}" sibTransId="{850B5D9A-C39A-437E-9D42-D57B22A6EB56}"/>
    <dgm:cxn modelId="{F9EEE926-DFCD-4152-9F87-4B562E73DE53}" type="presOf" srcId="{387E9A67-6394-4062-8BAE-6BE1869C282B}" destId="{96568955-6A19-4271-AFE4-1A999B5EFC8A}" srcOrd="0" destOrd="0" presId="urn:microsoft.com/office/officeart/2005/8/layout/vList2"/>
    <dgm:cxn modelId="{CC89002C-7F16-43C6-9374-A846AA0139E3}" srcId="{387E9A67-6394-4062-8BAE-6BE1869C282B}" destId="{D17920CB-0C0F-4EB0-8585-93342EDC3333}" srcOrd="0" destOrd="0" parTransId="{B1632FE4-5C14-45FA-B823-EEA6C72C507C}" sibTransId="{57FDCFC7-E270-4AFC-A626-DC4753FD5C26}"/>
    <dgm:cxn modelId="{6BAD576D-FC94-46F0-852F-2742E2342EE8}" srcId="{387E9A67-6394-4062-8BAE-6BE1869C282B}" destId="{9DD4877D-7FAC-4C57-A30D-15E3C69CA00C}" srcOrd="3" destOrd="0" parTransId="{54299061-79B4-417D-8EDE-2D12F1AFE156}" sibTransId="{980EA5FD-AE6A-4555-99D2-74453B67B289}"/>
    <dgm:cxn modelId="{EFAD8ACF-CFC8-4258-8F84-9EE7EE5DA9CA}" type="presOf" srcId="{F3E251C8-FA97-4D19-B37A-F4CD044A7E81}" destId="{4E01084D-A624-4632-8C6B-B7FB11B663A9}" srcOrd="0" destOrd="0" presId="urn:microsoft.com/office/officeart/2005/8/layout/vList2"/>
    <dgm:cxn modelId="{14F4C2DE-37E3-4F17-BD23-32643505D7C5}" type="presOf" srcId="{9DD4877D-7FAC-4C57-A30D-15E3C69CA00C}" destId="{667DFA86-5E1D-4C76-A389-34EDB9861168}" srcOrd="0" destOrd="0" presId="urn:microsoft.com/office/officeart/2005/8/layout/vList2"/>
    <dgm:cxn modelId="{EA45A4F3-9F5D-40FA-B4D5-7688D8D2E39A}" type="presOf" srcId="{D17920CB-0C0F-4EB0-8585-93342EDC3333}" destId="{0F0F6E97-B5B0-4729-B25C-6A341E672EB1}" srcOrd="0" destOrd="0" presId="urn:microsoft.com/office/officeart/2005/8/layout/vList2"/>
    <dgm:cxn modelId="{35CF47FC-5862-4B88-A078-00F51E8FCEC1}" srcId="{387E9A67-6394-4062-8BAE-6BE1869C282B}" destId="{6D3D02CB-D6A0-4F97-9558-7F86BD14F64C}" srcOrd="1" destOrd="0" parTransId="{352F40A3-E73D-45BB-A9E0-18243A9BEE3E}" sibTransId="{3C4EC493-0951-4838-8638-281DF5E4B130}"/>
    <dgm:cxn modelId="{2CF1E8DE-82FD-404E-867F-2CCD336CBDE0}" type="presParOf" srcId="{96568955-6A19-4271-AFE4-1A999B5EFC8A}" destId="{0F0F6E97-B5B0-4729-B25C-6A341E672EB1}" srcOrd="0" destOrd="0" presId="urn:microsoft.com/office/officeart/2005/8/layout/vList2"/>
    <dgm:cxn modelId="{E00AE1E0-6E3D-45B3-80BE-D21CDCC4391A}" type="presParOf" srcId="{96568955-6A19-4271-AFE4-1A999B5EFC8A}" destId="{C587E5AA-5B23-492F-91A3-CE99E9034CF5}" srcOrd="1" destOrd="0" presId="urn:microsoft.com/office/officeart/2005/8/layout/vList2"/>
    <dgm:cxn modelId="{A32C75D6-8989-4AC2-8079-429F4F6FEBB7}" type="presParOf" srcId="{96568955-6A19-4271-AFE4-1A999B5EFC8A}" destId="{9EA4743D-0E7A-4E92-BF3E-7521BF5C473A}" srcOrd="2" destOrd="0" presId="urn:microsoft.com/office/officeart/2005/8/layout/vList2"/>
    <dgm:cxn modelId="{D77447F8-39D1-4CB6-9759-3D0BC4510E7E}" type="presParOf" srcId="{96568955-6A19-4271-AFE4-1A999B5EFC8A}" destId="{5B9180A5-DA1B-457D-8F1E-B75819926FF6}" srcOrd="3" destOrd="0" presId="urn:microsoft.com/office/officeart/2005/8/layout/vList2"/>
    <dgm:cxn modelId="{018403F3-CB8B-4C62-98DD-DBBEE4CACF84}" type="presParOf" srcId="{96568955-6A19-4271-AFE4-1A999B5EFC8A}" destId="{4E01084D-A624-4632-8C6B-B7FB11B663A9}" srcOrd="4" destOrd="0" presId="urn:microsoft.com/office/officeart/2005/8/layout/vList2"/>
    <dgm:cxn modelId="{92A8DEAE-9C56-4447-B284-89C63AD22516}" type="presParOf" srcId="{96568955-6A19-4271-AFE4-1A999B5EFC8A}" destId="{40AC9B81-07EF-44F3-8139-DBC39586D4D5}" srcOrd="5" destOrd="0" presId="urn:microsoft.com/office/officeart/2005/8/layout/vList2"/>
    <dgm:cxn modelId="{E3463CEF-656F-4C76-ABE7-C20EAE7F32EC}" type="presParOf" srcId="{96568955-6A19-4271-AFE4-1A999B5EFC8A}" destId="{667DFA86-5E1D-4C76-A389-34EDB9861168}"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1D771A-BE7B-4CD3-8257-EC62BFA874BB}"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059C096E-CE6E-4F1F-81B5-BD187B9AC80F}">
      <dgm:prSet/>
      <dgm:spPr/>
      <dgm:t>
        <a:bodyPr/>
        <a:lstStyle/>
        <a:p>
          <a:r>
            <a:rPr lang="en-US"/>
            <a:t>Importing the necessary dependencies and libraries.</a:t>
          </a:r>
        </a:p>
      </dgm:t>
    </dgm:pt>
    <dgm:pt modelId="{7892366D-217B-4DA1-ACFA-72AF8D200666}" type="parTrans" cxnId="{9C478E67-3FBB-4800-97A9-85038826C902}">
      <dgm:prSet/>
      <dgm:spPr/>
      <dgm:t>
        <a:bodyPr/>
        <a:lstStyle/>
        <a:p>
          <a:endParaRPr lang="en-US"/>
        </a:p>
      </dgm:t>
    </dgm:pt>
    <dgm:pt modelId="{0E47064A-CD6D-414E-A0E5-68697D329EC5}" type="sibTrans" cxnId="{9C478E67-3FBB-4800-97A9-85038826C902}">
      <dgm:prSet/>
      <dgm:spPr/>
      <dgm:t>
        <a:bodyPr/>
        <a:lstStyle/>
        <a:p>
          <a:endParaRPr lang="en-US"/>
        </a:p>
      </dgm:t>
    </dgm:pt>
    <dgm:pt modelId="{CA7EEE93-F942-4868-AF4E-D32CC88321C6}">
      <dgm:prSet/>
      <dgm:spPr/>
      <dgm:t>
        <a:bodyPr/>
        <a:lstStyle/>
        <a:p>
          <a:r>
            <a:rPr lang="en-US"/>
            <a:t>Reading the CSV file and converted into data frame.</a:t>
          </a:r>
        </a:p>
      </dgm:t>
    </dgm:pt>
    <dgm:pt modelId="{4778F755-3CA7-46FE-82D7-A37DD6EB4119}" type="parTrans" cxnId="{8CDEE030-BCF3-4F73-AD4A-065EB44AAB36}">
      <dgm:prSet/>
      <dgm:spPr/>
      <dgm:t>
        <a:bodyPr/>
        <a:lstStyle/>
        <a:p>
          <a:endParaRPr lang="en-US"/>
        </a:p>
      </dgm:t>
    </dgm:pt>
    <dgm:pt modelId="{62A8319E-6D5B-4C5E-90E4-20E3F01C4EAD}" type="sibTrans" cxnId="{8CDEE030-BCF3-4F73-AD4A-065EB44AAB36}">
      <dgm:prSet/>
      <dgm:spPr/>
      <dgm:t>
        <a:bodyPr/>
        <a:lstStyle/>
        <a:p>
          <a:endParaRPr lang="en-US"/>
        </a:p>
      </dgm:t>
    </dgm:pt>
    <dgm:pt modelId="{20A6C4D7-79F0-40A4-8EA5-CD0EC8A6C59A}">
      <dgm:prSet/>
      <dgm:spPr/>
      <dgm:t>
        <a:bodyPr/>
        <a:lstStyle/>
        <a:p>
          <a:r>
            <a:rPr lang="en-US"/>
            <a:t>Checking the data dimensions for the original dataset.</a:t>
          </a:r>
        </a:p>
      </dgm:t>
    </dgm:pt>
    <dgm:pt modelId="{453A276F-8CFD-44C0-A419-E98ED2B705AA}" type="parTrans" cxnId="{7A57285F-1414-45C8-895F-1BAC70530A55}">
      <dgm:prSet/>
      <dgm:spPr/>
      <dgm:t>
        <a:bodyPr/>
        <a:lstStyle/>
        <a:p>
          <a:endParaRPr lang="en-US"/>
        </a:p>
      </dgm:t>
    </dgm:pt>
    <dgm:pt modelId="{5A10B35C-AF1E-4D99-98AA-F13B324E9282}" type="sibTrans" cxnId="{7A57285F-1414-45C8-895F-1BAC70530A55}">
      <dgm:prSet/>
      <dgm:spPr/>
      <dgm:t>
        <a:bodyPr/>
        <a:lstStyle/>
        <a:p>
          <a:endParaRPr lang="en-US"/>
        </a:p>
      </dgm:t>
    </dgm:pt>
    <dgm:pt modelId="{FC1B7D3D-027B-481C-8EA1-768DAF471E1B}">
      <dgm:prSet/>
      <dgm:spPr/>
      <dgm:t>
        <a:bodyPr/>
        <a:lstStyle/>
        <a:p>
          <a:r>
            <a:rPr lang="en-US"/>
            <a:t>Looking for null values and accordingly fill the missing data.</a:t>
          </a:r>
        </a:p>
      </dgm:t>
    </dgm:pt>
    <dgm:pt modelId="{6E09430E-7C02-467C-910C-779A7A79D4F4}" type="parTrans" cxnId="{6EBABBA4-BAA3-42E1-9EA0-0702E7F1E440}">
      <dgm:prSet/>
      <dgm:spPr/>
      <dgm:t>
        <a:bodyPr/>
        <a:lstStyle/>
        <a:p>
          <a:endParaRPr lang="en-US"/>
        </a:p>
      </dgm:t>
    </dgm:pt>
    <dgm:pt modelId="{EA1F7212-23B7-4916-BA00-AF2430FDA0B5}" type="sibTrans" cxnId="{6EBABBA4-BAA3-42E1-9EA0-0702E7F1E440}">
      <dgm:prSet/>
      <dgm:spPr/>
      <dgm:t>
        <a:bodyPr/>
        <a:lstStyle/>
        <a:p>
          <a:endParaRPr lang="en-US"/>
        </a:p>
      </dgm:t>
    </dgm:pt>
    <dgm:pt modelId="{F22BD0C9-64BF-4DC0-8613-A6DD484216F0}">
      <dgm:prSet/>
      <dgm:spPr/>
      <dgm:t>
        <a:bodyPr/>
        <a:lstStyle/>
        <a:p>
          <a:r>
            <a:rPr lang="en-US"/>
            <a:t>Checking the summary of the dataset.</a:t>
          </a:r>
        </a:p>
      </dgm:t>
    </dgm:pt>
    <dgm:pt modelId="{5B6383C2-2B72-47BB-AB27-1C43152EEE37}" type="parTrans" cxnId="{633368EB-28E2-4A0E-988D-52973D67B0BB}">
      <dgm:prSet/>
      <dgm:spPr/>
      <dgm:t>
        <a:bodyPr/>
        <a:lstStyle/>
        <a:p>
          <a:endParaRPr lang="en-US"/>
        </a:p>
      </dgm:t>
    </dgm:pt>
    <dgm:pt modelId="{5F3BCCD1-EF09-44B7-A0CB-88274D7770BC}" type="sibTrans" cxnId="{633368EB-28E2-4A0E-988D-52973D67B0BB}">
      <dgm:prSet/>
      <dgm:spPr/>
      <dgm:t>
        <a:bodyPr/>
        <a:lstStyle/>
        <a:p>
          <a:endParaRPr lang="en-US"/>
        </a:p>
      </dgm:t>
    </dgm:pt>
    <dgm:pt modelId="{11AFCBB4-146C-47D5-91EE-0C1D2D6B60EA}">
      <dgm:prSet/>
      <dgm:spPr/>
      <dgm:t>
        <a:bodyPr/>
        <a:lstStyle/>
        <a:p>
          <a:r>
            <a:rPr lang="en-US"/>
            <a:t>Checking unique values.</a:t>
          </a:r>
        </a:p>
      </dgm:t>
    </dgm:pt>
    <dgm:pt modelId="{3F7EF4A8-3C8A-4DB1-A116-16587D1BB32C}" type="parTrans" cxnId="{EDE822AC-FED6-4414-86F5-08F1073623DA}">
      <dgm:prSet/>
      <dgm:spPr/>
      <dgm:t>
        <a:bodyPr/>
        <a:lstStyle/>
        <a:p>
          <a:endParaRPr lang="en-US"/>
        </a:p>
      </dgm:t>
    </dgm:pt>
    <dgm:pt modelId="{7F2BBFC0-13EA-4331-9EA9-0C79F923C3FB}" type="sibTrans" cxnId="{EDE822AC-FED6-4414-86F5-08F1073623DA}">
      <dgm:prSet/>
      <dgm:spPr/>
      <dgm:t>
        <a:bodyPr/>
        <a:lstStyle/>
        <a:p>
          <a:endParaRPr lang="en-US"/>
        </a:p>
      </dgm:t>
    </dgm:pt>
    <dgm:pt modelId="{63BE28EB-DE45-4038-8EB5-207B43B3ABAA}">
      <dgm:prSet/>
      <dgm:spPr/>
      <dgm:t>
        <a:bodyPr/>
        <a:lstStyle/>
        <a:p>
          <a:r>
            <a:rPr lang="en-US"/>
            <a:t>Checking all the categorical columns in the dataset</a:t>
          </a:r>
        </a:p>
      </dgm:t>
    </dgm:pt>
    <dgm:pt modelId="{8A34A061-9141-4753-8D2A-D59519EE0E28}" type="parTrans" cxnId="{E785CAFB-3CBB-471A-A5E9-1B939936FAB2}">
      <dgm:prSet/>
      <dgm:spPr/>
      <dgm:t>
        <a:bodyPr/>
        <a:lstStyle/>
        <a:p>
          <a:endParaRPr lang="en-US"/>
        </a:p>
      </dgm:t>
    </dgm:pt>
    <dgm:pt modelId="{0FCFCF27-C9D6-44F5-A6F5-0F0107F0A277}" type="sibTrans" cxnId="{E785CAFB-3CBB-471A-A5E9-1B939936FAB2}">
      <dgm:prSet/>
      <dgm:spPr/>
      <dgm:t>
        <a:bodyPr/>
        <a:lstStyle/>
        <a:p>
          <a:endParaRPr lang="en-US"/>
        </a:p>
      </dgm:t>
    </dgm:pt>
    <dgm:pt modelId="{468E584D-747B-42D6-B4D1-4D7C8321F615}">
      <dgm:prSet/>
      <dgm:spPr/>
      <dgm:t>
        <a:bodyPr/>
        <a:lstStyle/>
        <a:p>
          <a:r>
            <a:rPr lang="en-IN"/>
            <a:t>Checking for multi collinearity using VIF.</a:t>
          </a:r>
          <a:endParaRPr lang="en-US"/>
        </a:p>
      </dgm:t>
    </dgm:pt>
    <dgm:pt modelId="{79B34FD3-B750-4832-9A99-11526DEFF5A9}" type="parTrans" cxnId="{D5322411-F8F1-45CB-AAB0-57ED43060E53}">
      <dgm:prSet/>
      <dgm:spPr/>
      <dgm:t>
        <a:bodyPr/>
        <a:lstStyle/>
        <a:p>
          <a:endParaRPr lang="en-US"/>
        </a:p>
      </dgm:t>
    </dgm:pt>
    <dgm:pt modelId="{FA077B4F-44C2-4197-A875-CC4710078929}" type="sibTrans" cxnId="{D5322411-F8F1-45CB-AAB0-57ED43060E53}">
      <dgm:prSet/>
      <dgm:spPr/>
      <dgm:t>
        <a:bodyPr/>
        <a:lstStyle/>
        <a:p>
          <a:endParaRPr lang="en-US"/>
        </a:p>
      </dgm:t>
    </dgm:pt>
    <dgm:pt modelId="{978C21B0-9DAD-4534-A1CB-0023B08ECE98}">
      <dgm:prSet/>
      <dgm:spPr/>
      <dgm:t>
        <a:bodyPr/>
        <a:lstStyle/>
        <a:p>
          <a:r>
            <a:rPr lang="en-IN"/>
            <a:t>Performed Feature Importance using ExtraTrees Regression</a:t>
          </a:r>
          <a:endParaRPr lang="en-US"/>
        </a:p>
      </dgm:t>
    </dgm:pt>
    <dgm:pt modelId="{08B50645-DB89-4745-AF8F-592863D8A186}" type="parTrans" cxnId="{1D2F843F-8BF7-40AD-8B18-B2C1C03E5E93}">
      <dgm:prSet/>
      <dgm:spPr/>
      <dgm:t>
        <a:bodyPr/>
        <a:lstStyle/>
        <a:p>
          <a:endParaRPr lang="en-US"/>
        </a:p>
      </dgm:t>
    </dgm:pt>
    <dgm:pt modelId="{28C58916-98B3-4C94-AFEA-FBD7D4DC3060}" type="sibTrans" cxnId="{1D2F843F-8BF7-40AD-8B18-B2C1C03E5E93}">
      <dgm:prSet/>
      <dgm:spPr/>
      <dgm:t>
        <a:bodyPr/>
        <a:lstStyle/>
        <a:p>
          <a:endParaRPr lang="en-US"/>
        </a:p>
      </dgm:t>
    </dgm:pt>
    <dgm:pt modelId="{EE3F39D5-4388-4E01-B0CE-9FC449F5B97F}" type="pres">
      <dgm:prSet presAssocID="{511D771A-BE7B-4CD3-8257-EC62BFA874BB}" presName="diagram" presStyleCnt="0">
        <dgm:presLayoutVars>
          <dgm:dir/>
          <dgm:resizeHandles val="exact"/>
        </dgm:presLayoutVars>
      </dgm:prSet>
      <dgm:spPr/>
    </dgm:pt>
    <dgm:pt modelId="{17F15E92-1CD2-4EE0-A04B-77FD18F2585A}" type="pres">
      <dgm:prSet presAssocID="{059C096E-CE6E-4F1F-81B5-BD187B9AC80F}" presName="node" presStyleLbl="node1" presStyleIdx="0" presStyleCnt="9">
        <dgm:presLayoutVars>
          <dgm:bulletEnabled val="1"/>
        </dgm:presLayoutVars>
      </dgm:prSet>
      <dgm:spPr/>
    </dgm:pt>
    <dgm:pt modelId="{D41DB410-B4CE-4CA3-8CD8-1D6F342E0A31}" type="pres">
      <dgm:prSet presAssocID="{0E47064A-CD6D-414E-A0E5-68697D329EC5}" presName="sibTrans" presStyleCnt="0"/>
      <dgm:spPr/>
    </dgm:pt>
    <dgm:pt modelId="{21E39493-9D5F-493F-8162-BE5515432E96}" type="pres">
      <dgm:prSet presAssocID="{CA7EEE93-F942-4868-AF4E-D32CC88321C6}" presName="node" presStyleLbl="node1" presStyleIdx="1" presStyleCnt="9">
        <dgm:presLayoutVars>
          <dgm:bulletEnabled val="1"/>
        </dgm:presLayoutVars>
      </dgm:prSet>
      <dgm:spPr/>
    </dgm:pt>
    <dgm:pt modelId="{4288BFDB-48BF-4968-AF09-C06DECF1FD2C}" type="pres">
      <dgm:prSet presAssocID="{62A8319E-6D5B-4C5E-90E4-20E3F01C4EAD}" presName="sibTrans" presStyleCnt="0"/>
      <dgm:spPr/>
    </dgm:pt>
    <dgm:pt modelId="{7771514C-CDF4-4A5F-BFDE-5A0196690E4B}" type="pres">
      <dgm:prSet presAssocID="{20A6C4D7-79F0-40A4-8EA5-CD0EC8A6C59A}" presName="node" presStyleLbl="node1" presStyleIdx="2" presStyleCnt="9">
        <dgm:presLayoutVars>
          <dgm:bulletEnabled val="1"/>
        </dgm:presLayoutVars>
      </dgm:prSet>
      <dgm:spPr/>
    </dgm:pt>
    <dgm:pt modelId="{DA9D737A-2542-4EF1-AA02-F90F3EFF6582}" type="pres">
      <dgm:prSet presAssocID="{5A10B35C-AF1E-4D99-98AA-F13B324E9282}" presName="sibTrans" presStyleCnt="0"/>
      <dgm:spPr/>
    </dgm:pt>
    <dgm:pt modelId="{14740196-F0DC-4B94-A1D1-2CB20660A1B7}" type="pres">
      <dgm:prSet presAssocID="{FC1B7D3D-027B-481C-8EA1-768DAF471E1B}" presName="node" presStyleLbl="node1" presStyleIdx="3" presStyleCnt="9">
        <dgm:presLayoutVars>
          <dgm:bulletEnabled val="1"/>
        </dgm:presLayoutVars>
      </dgm:prSet>
      <dgm:spPr/>
    </dgm:pt>
    <dgm:pt modelId="{079CBDEE-C954-4EA5-8FAF-E583D115434F}" type="pres">
      <dgm:prSet presAssocID="{EA1F7212-23B7-4916-BA00-AF2430FDA0B5}" presName="sibTrans" presStyleCnt="0"/>
      <dgm:spPr/>
    </dgm:pt>
    <dgm:pt modelId="{CA491328-4F96-4472-9B3B-57999C780BA0}" type="pres">
      <dgm:prSet presAssocID="{F22BD0C9-64BF-4DC0-8613-A6DD484216F0}" presName="node" presStyleLbl="node1" presStyleIdx="4" presStyleCnt="9">
        <dgm:presLayoutVars>
          <dgm:bulletEnabled val="1"/>
        </dgm:presLayoutVars>
      </dgm:prSet>
      <dgm:spPr/>
    </dgm:pt>
    <dgm:pt modelId="{ED7E28E7-3B80-47D6-9E5B-8E82A066AAA3}" type="pres">
      <dgm:prSet presAssocID="{5F3BCCD1-EF09-44B7-A0CB-88274D7770BC}" presName="sibTrans" presStyleCnt="0"/>
      <dgm:spPr/>
    </dgm:pt>
    <dgm:pt modelId="{983E1ADE-DE36-4F49-A83B-4635719DAF0E}" type="pres">
      <dgm:prSet presAssocID="{11AFCBB4-146C-47D5-91EE-0C1D2D6B60EA}" presName="node" presStyleLbl="node1" presStyleIdx="5" presStyleCnt="9">
        <dgm:presLayoutVars>
          <dgm:bulletEnabled val="1"/>
        </dgm:presLayoutVars>
      </dgm:prSet>
      <dgm:spPr/>
    </dgm:pt>
    <dgm:pt modelId="{0EE6697B-0C5F-40DF-AECD-73FECA9AEB62}" type="pres">
      <dgm:prSet presAssocID="{7F2BBFC0-13EA-4331-9EA9-0C79F923C3FB}" presName="sibTrans" presStyleCnt="0"/>
      <dgm:spPr/>
    </dgm:pt>
    <dgm:pt modelId="{1D34C8EE-516F-4E44-9F0D-B52E64707834}" type="pres">
      <dgm:prSet presAssocID="{63BE28EB-DE45-4038-8EB5-207B43B3ABAA}" presName="node" presStyleLbl="node1" presStyleIdx="6" presStyleCnt="9">
        <dgm:presLayoutVars>
          <dgm:bulletEnabled val="1"/>
        </dgm:presLayoutVars>
      </dgm:prSet>
      <dgm:spPr/>
    </dgm:pt>
    <dgm:pt modelId="{BBEC8AC5-1426-4E47-BB47-1441B9AF0ADD}" type="pres">
      <dgm:prSet presAssocID="{0FCFCF27-C9D6-44F5-A6F5-0F0107F0A277}" presName="sibTrans" presStyleCnt="0"/>
      <dgm:spPr/>
    </dgm:pt>
    <dgm:pt modelId="{B5B6D0A2-2F89-49E1-B215-13736244D9AB}" type="pres">
      <dgm:prSet presAssocID="{468E584D-747B-42D6-B4D1-4D7C8321F615}" presName="node" presStyleLbl="node1" presStyleIdx="7" presStyleCnt="9">
        <dgm:presLayoutVars>
          <dgm:bulletEnabled val="1"/>
        </dgm:presLayoutVars>
      </dgm:prSet>
      <dgm:spPr/>
    </dgm:pt>
    <dgm:pt modelId="{80041E35-1CA1-4334-950A-04BBC51848AA}" type="pres">
      <dgm:prSet presAssocID="{FA077B4F-44C2-4197-A875-CC4710078929}" presName="sibTrans" presStyleCnt="0"/>
      <dgm:spPr/>
    </dgm:pt>
    <dgm:pt modelId="{8D35D4E4-E26C-4E62-A647-394B47D25C56}" type="pres">
      <dgm:prSet presAssocID="{978C21B0-9DAD-4534-A1CB-0023B08ECE98}" presName="node" presStyleLbl="node1" presStyleIdx="8" presStyleCnt="9">
        <dgm:presLayoutVars>
          <dgm:bulletEnabled val="1"/>
        </dgm:presLayoutVars>
      </dgm:prSet>
      <dgm:spPr/>
    </dgm:pt>
  </dgm:ptLst>
  <dgm:cxnLst>
    <dgm:cxn modelId="{D5322411-F8F1-45CB-AAB0-57ED43060E53}" srcId="{511D771A-BE7B-4CD3-8257-EC62BFA874BB}" destId="{468E584D-747B-42D6-B4D1-4D7C8321F615}" srcOrd="7" destOrd="0" parTransId="{79B34FD3-B750-4832-9A99-11526DEFF5A9}" sibTransId="{FA077B4F-44C2-4197-A875-CC4710078929}"/>
    <dgm:cxn modelId="{8CDEE030-BCF3-4F73-AD4A-065EB44AAB36}" srcId="{511D771A-BE7B-4CD3-8257-EC62BFA874BB}" destId="{CA7EEE93-F942-4868-AF4E-D32CC88321C6}" srcOrd="1" destOrd="0" parTransId="{4778F755-3CA7-46FE-82D7-A37DD6EB4119}" sibTransId="{62A8319E-6D5B-4C5E-90E4-20E3F01C4EAD}"/>
    <dgm:cxn modelId="{1D2F843F-8BF7-40AD-8B18-B2C1C03E5E93}" srcId="{511D771A-BE7B-4CD3-8257-EC62BFA874BB}" destId="{978C21B0-9DAD-4534-A1CB-0023B08ECE98}" srcOrd="8" destOrd="0" parTransId="{08B50645-DB89-4745-AF8F-592863D8A186}" sibTransId="{28C58916-98B3-4C94-AFEA-FBD7D4DC3060}"/>
    <dgm:cxn modelId="{7A57285F-1414-45C8-895F-1BAC70530A55}" srcId="{511D771A-BE7B-4CD3-8257-EC62BFA874BB}" destId="{20A6C4D7-79F0-40A4-8EA5-CD0EC8A6C59A}" srcOrd="2" destOrd="0" parTransId="{453A276F-8CFD-44C0-A419-E98ED2B705AA}" sibTransId="{5A10B35C-AF1E-4D99-98AA-F13B324E9282}"/>
    <dgm:cxn modelId="{DE897C45-E643-45C2-87DC-9EBC651E758F}" type="presOf" srcId="{FC1B7D3D-027B-481C-8EA1-768DAF471E1B}" destId="{14740196-F0DC-4B94-A1D1-2CB20660A1B7}" srcOrd="0" destOrd="0" presId="urn:microsoft.com/office/officeart/2005/8/layout/default"/>
    <dgm:cxn modelId="{A5C2BA65-6EF8-4492-9B65-EC4910BF47E9}" type="presOf" srcId="{63BE28EB-DE45-4038-8EB5-207B43B3ABAA}" destId="{1D34C8EE-516F-4E44-9F0D-B52E64707834}" srcOrd="0" destOrd="0" presId="urn:microsoft.com/office/officeart/2005/8/layout/default"/>
    <dgm:cxn modelId="{9C478E67-3FBB-4800-97A9-85038826C902}" srcId="{511D771A-BE7B-4CD3-8257-EC62BFA874BB}" destId="{059C096E-CE6E-4F1F-81B5-BD187B9AC80F}" srcOrd="0" destOrd="0" parTransId="{7892366D-217B-4DA1-ACFA-72AF8D200666}" sibTransId="{0E47064A-CD6D-414E-A0E5-68697D329EC5}"/>
    <dgm:cxn modelId="{74664359-D5FE-4630-8FAA-F5BAA4DD2668}" type="presOf" srcId="{059C096E-CE6E-4F1F-81B5-BD187B9AC80F}" destId="{17F15E92-1CD2-4EE0-A04B-77FD18F2585A}" srcOrd="0" destOrd="0" presId="urn:microsoft.com/office/officeart/2005/8/layout/default"/>
    <dgm:cxn modelId="{83F6377D-7A26-4697-B7BD-0DEC9E7CD4CD}" type="presOf" srcId="{20A6C4D7-79F0-40A4-8EA5-CD0EC8A6C59A}" destId="{7771514C-CDF4-4A5F-BFDE-5A0196690E4B}" srcOrd="0" destOrd="0" presId="urn:microsoft.com/office/officeart/2005/8/layout/default"/>
    <dgm:cxn modelId="{6EBABBA4-BAA3-42E1-9EA0-0702E7F1E440}" srcId="{511D771A-BE7B-4CD3-8257-EC62BFA874BB}" destId="{FC1B7D3D-027B-481C-8EA1-768DAF471E1B}" srcOrd="3" destOrd="0" parTransId="{6E09430E-7C02-467C-910C-779A7A79D4F4}" sibTransId="{EA1F7212-23B7-4916-BA00-AF2430FDA0B5}"/>
    <dgm:cxn modelId="{EDE822AC-FED6-4414-86F5-08F1073623DA}" srcId="{511D771A-BE7B-4CD3-8257-EC62BFA874BB}" destId="{11AFCBB4-146C-47D5-91EE-0C1D2D6B60EA}" srcOrd="5" destOrd="0" parTransId="{3F7EF4A8-3C8A-4DB1-A116-16587D1BB32C}" sibTransId="{7F2BBFC0-13EA-4331-9EA9-0C79F923C3FB}"/>
    <dgm:cxn modelId="{30497EB2-9F5C-4E7E-BEB7-71108B32CCC0}" type="presOf" srcId="{CA7EEE93-F942-4868-AF4E-D32CC88321C6}" destId="{21E39493-9D5F-493F-8162-BE5515432E96}" srcOrd="0" destOrd="0" presId="urn:microsoft.com/office/officeart/2005/8/layout/default"/>
    <dgm:cxn modelId="{F022AEC0-29CE-4847-97BC-08170E1B9428}" type="presOf" srcId="{978C21B0-9DAD-4534-A1CB-0023B08ECE98}" destId="{8D35D4E4-E26C-4E62-A647-394B47D25C56}" srcOrd="0" destOrd="0" presId="urn:microsoft.com/office/officeart/2005/8/layout/default"/>
    <dgm:cxn modelId="{8E081DD0-CF9B-462E-9CDF-EA394BC6440E}" type="presOf" srcId="{511D771A-BE7B-4CD3-8257-EC62BFA874BB}" destId="{EE3F39D5-4388-4E01-B0CE-9FC449F5B97F}" srcOrd="0" destOrd="0" presId="urn:microsoft.com/office/officeart/2005/8/layout/default"/>
    <dgm:cxn modelId="{43DE83E0-6608-409C-A726-E0D12E53A2AC}" type="presOf" srcId="{11AFCBB4-146C-47D5-91EE-0C1D2D6B60EA}" destId="{983E1ADE-DE36-4F49-A83B-4635719DAF0E}" srcOrd="0" destOrd="0" presId="urn:microsoft.com/office/officeart/2005/8/layout/default"/>
    <dgm:cxn modelId="{E08EC7E3-3939-47CA-BA45-937E9EC21ACE}" type="presOf" srcId="{468E584D-747B-42D6-B4D1-4D7C8321F615}" destId="{B5B6D0A2-2F89-49E1-B215-13736244D9AB}" srcOrd="0" destOrd="0" presId="urn:microsoft.com/office/officeart/2005/8/layout/default"/>
    <dgm:cxn modelId="{633368EB-28E2-4A0E-988D-52973D67B0BB}" srcId="{511D771A-BE7B-4CD3-8257-EC62BFA874BB}" destId="{F22BD0C9-64BF-4DC0-8613-A6DD484216F0}" srcOrd="4" destOrd="0" parTransId="{5B6383C2-2B72-47BB-AB27-1C43152EEE37}" sibTransId="{5F3BCCD1-EF09-44B7-A0CB-88274D7770BC}"/>
    <dgm:cxn modelId="{019DC4FA-A4DB-400B-92A0-FB71988EFB0A}" type="presOf" srcId="{F22BD0C9-64BF-4DC0-8613-A6DD484216F0}" destId="{CA491328-4F96-4472-9B3B-57999C780BA0}" srcOrd="0" destOrd="0" presId="urn:microsoft.com/office/officeart/2005/8/layout/default"/>
    <dgm:cxn modelId="{E785CAFB-3CBB-471A-A5E9-1B939936FAB2}" srcId="{511D771A-BE7B-4CD3-8257-EC62BFA874BB}" destId="{63BE28EB-DE45-4038-8EB5-207B43B3ABAA}" srcOrd="6" destOrd="0" parTransId="{8A34A061-9141-4753-8D2A-D59519EE0E28}" sibTransId="{0FCFCF27-C9D6-44F5-A6F5-0F0107F0A277}"/>
    <dgm:cxn modelId="{5CBB5EEE-9A93-471F-B133-D71F6120A1F1}" type="presParOf" srcId="{EE3F39D5-4388-4E01-B0CE-9FC449F5B97F}" destId="{17F15E92-1CD2-4EE0-A04B-77FD18F2585A}" srcOrd="0" destOrd="0" presId="urn:microsoft.com/office/officeart/2005/8/layout/default"/>
    <dgm:cxn modelId="{735266EF-6724-4562-97E4-A63EB18FFF85}" type="presParOf" srcId="{EE3F39D5-4388-4E01-B0CE-9FC449F5B97F}" destId="{D41DB410-B4CE-4CA3-8CD8-1D6F342E0A31}" srcOrd="1" destOrd="0" presId="urn:microsoft.com/office/officeart/2005/8/layout/default"/>
    <dgm:cxn modelId="{82D04F58-C1F3-4383-A161-B1B4FFAB15F4}" type="presParOf" srcId="{EE3F39D5-4388-4E01-B0CE-9FC449F5B97F}" destId="{21E39493-9D5F-493F-8162-BE5515432E96}" srcOrd="2" destOrd="0" presId="urn:microsoft.com/office/officeart/2005/8/layout/default"/>
    <dgm:cxn modelId="{0C5EE7B0-F21A-429C-9C98-074B61B5F33F}" type="presParOf" srcId="{EE3F39D5-4388-4E01-B0CE-9FC449F5B97F}" destId="{4288BFDB-48BF-4968-AF09-C06DECF1FD2C}" srcOrd="3" destOrd="0" presId="urn:microsoft.com/office/officeart/2005/8/layout/default"/>
    <dgm:cxn modelId="{9E75E7D5-49F1-427F-9FB5-BBA0B84312A2}" type="presParOf" srcId="{EE3F39D5-4388-4E01-B0CE-9FC449F5B97F}" destId="{7771514C-CDF4-4A5F-BFDE-5A0196690E4B}" srcOrd="4" destOrd="0" presId="urn:microsoft.com/office/officeart/2005/8/layout/default"/>
    <dgm:cxn modelId="{3B1A1CCB-E8E5-4882-9F54-9E4168411E80}" type="presParOf" srcId="{EE3F39D5-4388-4E01-B0CE-9FC449F5B97F}" destId="{DA9D737A-2542-4EF1-AA02-F90F3EFF6582}" srcOrd="5" destOrd="0" presId="urn:microsoft.com/office/officeart/2005/8/layout/default"/>
    <dgm:cxn modelId="{FA51F5B0-F3FE-4522-A929-E97EB0E49004}" type="presParOf" srcId="{EE3F39D5-4388-4E01-B0CE-9FC449F5B97F}" destId="{14740196-F0DC-4B94-A1D1-2CB20660A1B7}" srcOrd="6" destOrd="0" presId="urn:microsoft.com/office/officeart/2005/8/layout/default"/>
    <dgm:cxn modelId="{8F341161-E6C5-40FD-81F4-07AEC393BE78}" type="presParOf" srcId="{EE3F39D5-4388-4E01-B0CE-9FC449F5B97F}" destId="{079CBDEE-C954-4EA5-8FAF-E583D115434F}" srcOrd="7" destOrd="0" presId="urn:microsoft.com/office/officeart/2005/8/layout/default"/>
    <dgm:cxn modelId="{A1FEDFC4-E13A-47DA-9503-FA4E71AE8E5B}" type="presParOf" srcId="{EE3F39D5-4388-4E01-B0CE-9FC449F5B97F}" destId="{CA491328-4F96-4472-9B3B-57999C780BA0}" srcOrd="8" destOrd="0" presId="urn:microsoft.com/office/officeart/2005/8/layout/default"/>
    <dgm:cxn modelId="{43857435-3E85-44DE-9638-7062DB1D8F94}" type="presParOf" srcId="{EE3F39D5-4388-4E01-B0CE-9FC449F5B97F}" destId="{ED7E28E7-3B80-47D6-9E5B-8E82A066AAA3}" srcOrd="9" destOrd="0" presId="urn:microsoft.com/office/officeart/2005/8/layout/default"/>
    <dgm:cxn modelId="{28BF0AC8-30D0-484C-91DD-969C20B8E959}" type="presParOf" srcId="{EE3F39D5-4388-4E01-B0CE-9FC449F5B97F}" destId="{983E1ADE-DE36-4F49-A83B-4635719DAF0E}" srcOrd="10" destOrd="0" presId="urn:microsoft.com/office/officeart/2005/8/layout/default"/>
    <dgm:cxn modelId="{B0CEC198-BFBA-47C3-BA08-20E399DE7A5A}" type="presParOf" srcId="{EE3F39D5-4388-4E01-B0CE-9FC449F5B97F}" destId="{0EE6697B-0C5F-40DF-AECD-73FECA9AEB62}" srcOrd="11" destOrd="0" presId="urn:microsoft.com/office/officeart/2005/8/layout/default"/>
    <dgm:cxn modelId="{9973FB1C-DB9B-4476-BEA5-ED51F241D40D}" type="presParOf" srcId="{EE3F39D5-4388-4E01-B0CE-9FC449F5B97F}" destId="{1D34C8EE-516F-4E44-9F0D-B52E64707834}" srcOrd="12" destOrd="0" presId="urn:microsoft.com/office/officeart/2005/8/layout/default"/>
    <dgm:cxn modelId="{5A2C7E7A-2D96-48F4-8D07-F03C7F262395}" type="presParOf" srcId="{EE3F39D5-4388-4E01-B0CE-9FC449F5B97F}" destId="{BBEC8AC5-1426-4E47-BB47-1441B9AF0ADD}" srcOrd="13" destOrd="0" presId="urn:microsoft.com/office/officeart/2005/8/layout/default"/>
    <dgm:cxn modelId="{43DA5679-0CB9-4496-B997-630E0F7B54ED}" type="presParOf" srcId="{EE3F39D5-4388-4E01-B0CE-9FC449F5B97F}" destId="{B5B6D0A2-2F89-49E1-B215-13736244D9AB}" srcOrd="14" destOrd="0" presId="urn:microsoft.com/office/officeart/2005/8/layout/default"/>
    <dgm:cxn modelId="{EC0CC7B6-5281-48E0-B4B1-8C78F0FDF624}" type="presParOf" srcId="{EE3F39D5-4388-4E01-B0CE-9FC449F5B97F}" destId="{80041E35-1CA1-4334-950A-04BBC51848AA}" srcOrd="15" destOrd="0" presId="urn:microsoft.com/office/officeart/2005/8/layout/default"/>
    <dgm:cxn modelId="{253543C5-32A1-41A3-9E7C-C925722A524A}" type="presParOf" srcId="{EE3F39D5-4388-4E01-B0CE-9FC449F5B97F}" destId="{8D35D4E4-E26C-4E62-A647-394B47D25C56}"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824BCC-22EA-455F-9DD4-91DE2C49FD39}">
      <dsp:nvSpPr>
        <dsp:cNvPr id="0" name=""/>
        <dsp:cNvSpPr/>
      </dsp:nvSpPr>
      <dsp:spPr>
        <a:xfrm>
          <a:off x="809944" y="645705"/>
          <a:ext cx="640439" cy="71"/>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D74C4A5-0777-4485-8012-6D432BEC3527}">
      <dsp:nvSpPr>
        <dsp:cNvPr id="0" name=""/>
        <dsp:cNvSpPr/>
      </dsp:nvSpPr>
      <dsp:spPr>
        <a:xfrm>
          <a:off x="1488810" y="591892"/>
          <a:ext cx="73650" cy="138469"/>
        </a:xfrm>
        <a:prstGeom prst="chevron">
          <a:avLst>
            <a:gd name="adj" fmla="val 90000"/>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C27568D-F793-44EF-8B76-79B046538EFB}">
      <dsp:nvSpPr>
        <dsp:cNvPr id="0" name=""/>
        <dsp:cNvSpPr/>
      </dsp:nvSpPr>
      <dsp:spPr>
        <a:xfrm>
          <a:off x="428050" y="343902"/>
          <a:ext cx="603678" cy="603678"/>
        </a:xfrm>
        <a:prstGeom prst="ellips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3426" tIns="23426" rIns="23426" bIns="23426" numCol="1" spcCol="1270" anchor="ctr" anchorCtr="0">
          <a:noAutofit/>
        </a:bodyPr>
        <a:lstStyle/>
        <a:p>
          <a:pPr marL="0" lvl="0" indent="0" algn="ctr" defTabSz="1200150">
            <a:lnSpc>
              <a:spcPct val="90000"/>
            </a:lnSpc>
            <a:spcBef>
              <a:spcPct val="0"/>
            </a:spcBef>
            <a:spcAft>
              <a:spcPct val="35000"/>
            </a:spcAft>
            <a:buNone/>
          </a:pPr>
          <a:r>
            <a:rPr lang="en-US" sz="2700" kern="1200"/>
            <a:t>1</a:t>
          </a:r>
        </a:p>
      </dsp:txBody>
      <dsp:txXfrm>
        <a:off x="516457" y="432309"/>
        <a:ext cx="426864" cy="426864"/>
      </dsp:txXfrm>
    </dsp:sp>
    <dsp:sp modelId="{41E78852-3141-40FD-A99D-542997397414}">
      <dsp:nvSpPr>
        <dsp:cNvPr id="0" name=""/>
        <dsp:cNvSpPr/>
      </dsp:nvSpPr>
      <dsp:spPr>
        <a:xfrm>
          <a:off x="9395" y="1113180"/>
          <a:ext cx="1440988"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9525" cap="rnd"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667" tIns="165100" rIns="113667" bIns="165100" numCol="1" spcCol="1270" anchor="t" anchorCtr="0">
          <a:noAutofit/>
        </a:bodyPr>
        <a:lstStyle/>
        <a:p>
          <a:pPr marL="0" lvl="0" indent="0" algn="l" defTabSz="488950">
            <a:lnSpc>
              <a:spcPct val="90000"/>
            </a:lnSpc>
            <a:spcBef>
              <a:spcPct val="0"/>
            </a:spcBef>
            <a:spcAft>
              <a:spcPct val="35000"/>
            </a:spcAft>
            <a:buNone/>
          </a:pPr>
          <a:r>
            <a:rPr lang="en-IN" sz="1100" b="0" i="0" kern="1200"/>
            <a:t>As a first step I have scrapped the required data using selenium from easemytrip.com website.</a:t>
          </a:r>
          <a:endParaRPr lang="en-US" sz="1100" kern="1200"/>
        </a:p>
      </dsp:txBody>
      <dsp:txXfrm>
        <a:off x="9395" y="1401378"/>
        <a:ext cx="1440988" cy="1677402"/>
      </dsp:txXfrm>
    </dsp:sp>
    <dsp:sp modelId="{ABD69905-7855-45EF-960D-E047AC8AC9EC}">
      <dsp:nvSpPr>
        <dsp:cNvPr id="0" name=""/>
        <dsp:cNvSpPr/>
      </dsp:nvSpPr>
      <dsp:spPr>
        <a:xfrm>
          <a:off x="1610493" y="645705"/>
          <a:ext cx="1440988" cy="71"/>
        </a:xfrm>
        <a:prstGeom prst="rect">
          <a:avLst/>
        </a:prstGeom>
        <a:solidFill>
          <a:schemeClr val="accent5">
            <a:tint val="40000"/>
            <a:alpha val="90000"/>
            <a:hueOff val="0"/>
            <a:satOff val="0"/>
            <a:lumOff val="0"/>
            <a:alphaOff val="0"/>
          </a:schemeClr>
        </a:solidFill>
        <a:ln w="9525"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5554183-4C19-4C61-ADAE-BB8049A8A257}">
      <dsp:nvSpPr>
        <dsp:cNvPr id="0" name=""/>
        <dsp:cNvSpPr/>
      </dsp:nvSpPr>
      <dsp:spPr>
        <a:xfrm>
          <a:off x="3089909" y="591892"/>
          <a:ext cx="73650" cy="138470"/>
        </a:xfrm>
        <a:prstGeom prst="chevron">
          <a:avLst>
            <a:gd name="adj" fmla="val 90000"/>
          </a:avLst>
        </a:prstGeom>
        <a:solidFill>
          <a:schemeClr val="accent6">
            <a:tint val="40000"/>
            <a:alpha val="90000"/>
            <a:hueOff val="0"/>
            <a:satOff val="0"/>
            <a:lumOff val="0"/>
            <a:alphaOff val="0"/>
          </a:schemeClr>
        </a:solidFill>
        <a:ln w="9525" cap="rnd" cmpd="sng" algn="ctr">
          <a:solidFill>
            <a:schemeClr val="accent6">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CA428A8-47C3-49F6-8F1F-8CAB81036E0C}">
      <dsp:nvSpPr>
        <dsp:cNvPr id="0" name=""/>
        <dsp:cNvSpPr/>
      </dsp:nvSpPr>
      <dsp:spPr>
        <a:xfrm>
          <a:off x="2029149" y="343902"/>
          <a:ext cx="603678" cy="603678"/>
        </a:xfrm>
        <a:prstGeom prst="ellipse">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3426" tIns="23426" rIns="23426" bIns="23426" numCol="1" spcCol="1270" anchor="ctr" anchorCtr="0">
          <a:noAutofit/>
        </a:bodyPr>
        <a:lstStyle/>
        <a:p>
          <a:pPr marL="0" lvl="0" indent="0" algn="ctr" defTabSz="1200150">
            <a:lnSpc>
              <a:spcPct val="90000"/>
            </a:lnSpc>
            <a:spcBef>
              <a:spcPct val="0"/>
            </a:spcBef>
            <a:spcAft>
              <a:spcPct val="35000"/>
            </a:spcAft>
            <a:buNone/>
          </a:pPr>
          <a:r>
            <a:rPr lang="en-US" sz="2700" kern="1200"/>
            <a:t>2</a:t>
          </a:r>
        </a:p>
      </dsp:txBody>
      <dsp:txXfrm>
        <a:off x="2117556" y="432309"/>
        <a:ext cx="426864" cy="426864"/>
      </dsp:txXfrm>
    </dsp:sp>
    <dsp:sp modelId="{0D5A9B2F-6D69-4F89-83A5-5448D23B15DB}">
      <dsp:nvSpPr>
        <dsp:cNvPr id="0" name=""/>
        <dsp:cNvSpPr/>
      </dsp:nvSpPr>
      <dsp:spPr>
        <a:xfrm>
          <a:off x="1610493" y="1113180"/>
          <a:ext cx="1440988"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667" tIns="165100" rIns="113667" bIns="165100" numCol="1" spcCol="1270" anchor="t" anchorCtr="0">
          <a:noAutofit/>
        </a:bodyPr>
        <a:lstStyle/>
        <a:p>
          <a:pPr marL="0" lvl="0" indent="0" algn="l" defTabSz="488950">
            <a:lnSpc>
              <a:spcPct val="90000"/>
            </a:lnSpc>
            <a:spcBef>
              <a:spcPct val="0"/>
            </a:spcBef>
            <a:spcAft>
              <a:spcPct val="35000"/>
            </a:spcAft>
            <a:buNone/>
          </a:pPr>
          <a:r>
            <a:rPr lang="en-IN" sz="1100" b="0" i="0" kern="1200"/>
            <a:t>And I have imported required libraries and I have imported the dataset which was in csv format. </a:t>
          </a:r>
          <a:endParaRPr lang="en-US" sz="1100" kern="1200"/>
        </a:p>
      </dsp:txBody>
      <dsp:txXfrm>
        <a:off x="1610493" y="1401378"/>
        <a:ext cx="1440988" cy="1677402"/>
      </dsp:txXfrm>
    </dsp:sp>
    <dsp:sp modelId="{061D0A59-1AD1-4689-95E6-1084C3406B45}">
      <dsp:nvSpPr>
        <dsp:cNvPr id="0" name=""/>
        <dsp:cNvSpPr/>
      </dsp:nvSpPr>
      <dsp:spPr>
        <a:xfrm>
          <a:off x="3211592" y="645705"/>
          <a:ext cx="1440988" cy="72"/>
        </a:xfrm>
        <a:prstGeom prst="rect">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0C2D0BE-F21F-4758-92C1-B4FDD9015E6A}">
      <dsp:nvSpPr>
        <dsp:cNvPr id="0" name=""/>
        <dsp:cNvSpPr/>
      </dsp:nvSpPr>
      <dsp:spPr>
        <a:xfrm>
          <a:off x="4691007" y="591892"/>
          <a:ext cx="73650" cy="138470"/>
        </a:xfrm>
        <a:prstGeom prst="chevron">
          <a:avLst>
            <a:gd name="adj" fmla="val 90000"/>
          </a:avLst>
        </a:prstGeom>
        <a:solidFill>
          <a:schemeClr val="accent4">
            <a:tint val="40000"/>
            <a:alpha val="90000"/>
            <a:hueOff val="0"/>
            <a:satOff val="0"/>
            <a:lumOff val="0"/>
            <a:alphaOff val="0"/>
          </a:schemeClr>
        </a:solidFill>
        <a:ln w="9525" cap="rnd"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A85CDC2-4EC7-4473-B728-2FE48ACD2EDF}">
      <dsp:nvSpPr>
        <dsp:cNvPr id="0" name=""/>
        <dsp:cNvSpPr/>
      </dsp:nvSpPr>
      <dsp:spPr>
        <a:xfrm>
          <a:off x="3630247" y="343902"/>
          <a:ext cx="603678" cy="603678"/>
        </a:xfrm>
        <a:prstGeom prst="ellipse">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3426" tIns="23426" rIns="23426" bIns="23426" numCol="1" spcCol="1270" anchor="ctr" anchorCtr="0">
          <a:noAutofit/>
        </a:bodyPr>
        <a:lstStyle/>
        <a:p>
          <a:pPr marL="0" lvl="0" indent="0" algn="ctr" defTabSz="1200150">
            <a:lnSpc>
              <a:spcPct val="90000"/>
            </a:lnSpc>
            <a:spcBef>
              <a:spcPct val="0"/>
            </a:spcBef>
            <a:spcAft>
              <a:spcPct val="35000"/>
            </a:spcAft>
            <a:buNone/>
          </a:pPr>
          <a:r>
            <a:rPr lang="en-US" sz="2700" kern="1200"/>
            <a:t>3</a:t>
          </a:r>
        </a:p>
      </dsp:txBody>
      <dsp:txXfrm>
        <a:off x="3718654" y="432309"/>
        <a:ext cx="426864" cy="426864"/>
      </dsp:txXfrm>
    </dsp:sp>
    <dsp:sp modelId="{2080DB31-6C18-491F-9415-DB79E0C08D44}">
      <dsp:nvSpPr>
        <dsp:cNvPr id="0" name=""/>
        <dsp:cNvSpPr/>
      </dsp:nvSpPr>
      <dsp:spPr>
        <a:xfrm>
          <a:off x="3211592" y="1113180"/>
          <a:ext cx="1440988"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9525"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667" tIns="165100" rIns="113667" bIns="165100" numCol="1" spcCol="1270" anchor="t" anchorCtr="0">
          <a:noAutofit/>
        </a:bodyPr>
        <a:lstStyle/>
        <a:p>
          <a:pPr marL="0" lvl="0" indent="0" algn="l" defTabSz="488950">
            <a:lnSpc>
              <a:spcPct val="90000"/>
            </a:lnSpc>
            <a:spcBef>
              <a:spcPct val="0"/>
            </a:spcBef>
            <a:spcAft>
              <a:spcPct val="35000"/>
            </a:spcAft>
            <a:buNone/>
          </a:pPr>
          <a:r>
            <a:rPr lang="en-IN" sz="1100" b="0" i="0" kern="1200"/>
            <a:t>Then I did all the statistical analysis like checking shape, nunique, value counts, info etc….. </a:t>
          </a:r>
          <a:endParaRPr lang="en-US" sz="1100" kern="1200"/>
        </a:p>
      </dsp:txBody>
      <dsp:txXfrm>
        <a:off x="3211592" y="1401378"/>
        <a:ext cx="1440988" cy="1677402"/>
      </dsp:txXfrm>
    </dsp:sp>
    <dsp:sp modelId="{221C5589-3245-445C-9F0D-71DB0DEE6045}">
      <dsp:nvSpPr>
        <dsp:cNvPr id="0" name=""/>
        <dsp:cNvSpPr/>
      </dsp:nvSpPr>
      <dsp:spPr>
        <a:xfrm>
          <a:off x="4812691" y="645705"/>
          <a:ext cx="1440988" cy="72"/>
        </a:xfrm>
        <a:prstGeom prst="rect">
          <a:avLst/>
        </a:prstGeom>
        <a:solidFill>
          <a:schemeClr val="accent6">
            <a:tint val="40000"/>
            <a:alpha val="90000"/>
            <a:hueOff val="0"/>
            <a:satOff val="0"/>
            <a:lumOff val="0"/>
            <a:alphaOff val="0"/>
          </a:schemeClr>
        </a:solidFill>
        <a:ln w="9525" cap="rnd" cmpd="sng" algn="ctr">
          <a:solidFill>
            <a:schemeClr val="accent6">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FEB6E25-E2F8-4179-AE06-3952FD9CF73A}">
      <dsp:nvSpPr>
        <dsp:cNvPr id="0" name=""/>
        <dsp:cNvSpPr/>
      </dsp:nvSpPr>
      <dsp:spPr>
        <a:xfrm>
          <a:off x="6292106" y="591891"/>
          <a:ext cx="73650" cy="138470"/>
        </a:xfrm>
        <a:prstGeom prst="chevron">
          <a:avLst>
            <a:gd name="adj" fmla="val 90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8F5E549-7325-4C32-81CE-317D7BA0CC7B}">
      <dsp:nvSpPr>
        <dsp:cNvPr id="0" name=""/>
        <dsp:cNvSpPr/>
      </dsp:nvSpPr>
      <dsp:spPr>
        <a:xfrm>
          <a:off x="5231346" y="343902"/>
          <a:ext cx="603678" cy="603678"/>
        </a:xfrm>
        <a:prstGeom prst="ellipse">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3426" tIns="23426" rIns="23426" bIns="23426" numCol="1" spcCol="1270" anchor="ctr" anchorCtr="0">
          <a:noAutofit/>
        </a:bodyPr>
        <a:lstStyle/>
        <a:p>
          <a:pPr marL="0" lvl="0" indent="0" algn="ctr" defTabSz="1200150">
            <a:lnSpc>
              <a:spcPct val="90000"/>
            </a:lnSpc>
            <a:spcBef>
              <a:spcPct val="0"/>
            </a:spcBef>
            <a:spcAft>
              <a:spcPct val="35000"/>
            </a:spcAft>
            <a:buNone/>
          </a:pPr>
          <a:r>
            <a:rPr lang="en-US" sz="2700" kern="1200"/>
            <a:t>4</a:t>
          </a:r>
        </a:p>
      </dsp:txBody>
      <dsp:txXfrm>
        <a:off x="5319753" y="432309"/>
        <a:ext cx="426864" cy="426864"/>
      </dsp:txXfrm>
    </dsp:sp>
    <dsp:sp modelId="{8786E479-26CB-4C68-BAE9-DEA247F0463F}">
      <dsp:nvSpPr>
        <dsp:cNvPr id="0" name=""/>
        <dsp:cNvSpPr/>
      </dsp:nvSpPr>
      <dsp:spPr>
        <a:xfrm>
          <a:off x="4812691" y="1113180"/>
          <a:ext cx="1440988" cy="1965600"/>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667" tIns="165100" rIns="113667" bIns="165100" numCol="1" spcCol="1270" anchor="t" anchorCtr="0">
          <a:noAutofit/>
        </a:bodyPr>
        <a:lstStyle/>
        <a:p>
          <a:pPr marL="0" lvl="0" indent="0" algn="l" defTabSz="488950">
            <a:lnSpc>
              <a:spcPct val="90000"/>
            </a:lnSpc>
            <a:spcBef>
              <a:spcPct val="0"/>
            </a:spcBef>
            <a:spcAft>
              <a:spcPct val="35000"/>
            </a:spcAft>
            <a:buNone/>
          </a:pPr>
          <a:r>
            <a:rPr lang="en-IN" sz="1100" b="0" i="0" kern="1200"/>
            <a:t>While checking for null values I found there were null values in our dataset , which I filled using mode.</a:t>
          </a:r>
          <a:endParaRPr lang="en-US" sz="1100" kern="1200"/>
        </a:p>
      </dsp:txBody>
      <dsp:txXfrm>
        <a:off x="4812691" y="1401378"/>
        <a:ext cx="1440988" cy="1677402"/>
      </dsp:txXfrm>
    </dsp:sp>
    <dsp:sp modelId="{85AAB635-9966-4972-AEA0-E002F7193874}">
      <dsp:nvSpPr>
        <dsp:cNvPr id="0" name=""/>
        <dsp:cNvSpPr/>
      </dsp:nvSpPr>
      <dsp:spPr>
        <a:xfrm>
          <a:off x="6413790" y="645705"/>
          <a:ext cx="1440988" cy="72"/>
        </a:xfrm>
        <a:prstGeom prst="rect">
          <a:avLst/>
        </a:prstGeom>
        <a:solidFill>
          <a:schemeClr val="accent4">
            <a:tint val="40000"/>
            <a:alpha val="90000"/>
            <a:hueOff val="0"/>
            <a:satOff val="0"/>
            <a:lumOff val="0"/>
            <a:alphaOff val="0"/>
          </a:schemeClr>
        </a:solidFill>
        <a:ln w="9525" cap="rnd"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0D773D2-CF19-4C44-B15C-0F02FF260B1D}">
      <dsp:nvSpPr>
        <dsp:cNvPr id="0" name=""/>
        <dsp:cNvSpPr/>
      </dsp:nvSpPr>
      <dsp:spPr>
        <a:xfrm>
          <a:off x="7893205" y="591891"/>
          <a:ext cx="73650" cy="138470"/>
        </a:xfrm>
        <a:prstGeom prst="chevron">
          <a:avLst>
            <a:gd name="adj" fmla="val 90000"/>
          </a:avLst>
        </a:prstGeom>
        <a:solidFill>
          <a:schemeClr val="accent5">
            <a:tint val="40000"/>
            <a:alpha val="90000"/>
            <a:hueOff val="0"/>
            <a:satOff val="0"/>
            <a:lumOff val="0"/>
            <a:alphaOff val="0"/>
          </a:schemeClr>
        </a:solidFill>
        <a:ln w="9525"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9BA62DF-2730-4A6D-BD64-916819A096FC}">
      <dsp:nvSpPr>
        <dsp:cNvPr id="0" name=""/>
        <dsp:cNvSpPr/>
      </dsp:nvSpPr>
      <dsp:spPr>
        <a:xfrm>
          <a:off x="6832445" y="343902"/>
          <a:ext cx="603678" cy="603678"/>
        </a:xfrm>
        <a:prstGeom prst="ellipse">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w="9525" cap="rnd" cmpd="sng" algn="ctr">
          <a:solidFill>
            <a:schemeClr val="accent6">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3426" tIns="23426" rIns="23426" bIns="23426" numCol="1" spcCol="1270" anchor="ctr" anchorCtr="0">
          <a:noAutofit/>
        </a:bodyPr>
        <a:lstStyle/>
        <a:p>
          <a:pPr marL="0" lvl="0" indent="0" algn="ctr" defTabSz="1200150">
            <a:lnSpc>
              <a:spcPct val="90000"/>
            </a:lnSpc>
            <a:spcBef>
              <a:spcPct val="0"/>
            </a:spcBef>
            <a:spcAft>
              <a:spcPct val="35000"/>
            </a:spcAft>
            <a:buNone/>
          </a:pPr>
          <a:r>
            <a:rPr lang="en-US" sz="2700" kern="1200"/>
            <a:t>5</a:t>
          </a:r>
        </a:p>
      </dsp:txBody>
      <dsp:txXfrm>
        <a:off x="6920852" y="432309"/>
        <a:ext cx="426864" cy="426864"/>
      </dsp:txXfrm>
    </dsp:sp>
    <dsp:sp modelId="{4020076A-DFD2-43FB-AF41-9C7E0A5AB819}">
      <dsp:nvSpPr>
        <dsp:cNvPr id="0" name=""/>
        <dsp:cNvSpPr/>
      </dsp:nvSpPr>
      <dsp:spPr>
        <a:xfrm>
          <a:off x="6413790" y="1113180"/>
          <a:ext cx="1440988" cy="1965600"/>
        </a:xfrm>
        <a:prstGeom prst="upArrowCallout">
          <a:avLst>
            <a:gd name="adj1" fmla="val 50000"/>
            <a:gd name="adj2" fmla="val 20000"/>
            <a:gd name="adj3" fmla="val 20000"/>
            <a:gd name="adj4" fmla="val 100000"/>
          </a:avLst>
        </a:prstGeom>
        <a:solidFill>
          <a:schemeClr val="accent6">
            <a:tint val="40000"/>
            <a:alpha val="90000"/>
            <a:hueOff val="0"/>
            <a:satOff val="0"/>
            <a:lumOff val="0"/>
            <a:alphaOff val="0"/>
          </a:schemeClr>
        </a:solidFill>
        <a:ln w="9525" cap="rnd" cmpd="sng" algn="ctr">
          <a:solidFill>
            <a:schemeClr val="accent6">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667" tIns="165100" rIns="113667" bIns="165100" numCol="1" spcCol="1270" anchor="t" anchorCtr="0">
          <a:noAutofit/>
        </a:bodyPr>
        <a:lstStyle/>
        <a:p>
          <a:pPr marL="0" lvl="0" indent="0" algn="l" defTabSz="488950">
            <a:lnSpc>
              <a:spcPct val="90000"/>
            </a:lnSpc>
            <a:spcBef>
              <a:spcPct val="0"/>
            </a:spcBef>
            <a:spcAft>
              <a:spcPct val="35000"/>
            </a:spcAft>
            <a:buNone/>
          </a:pPr>
          <a:r>
            <a:rPr lang="en-IN" sz="1100" b="0" i="0" kern="1200"/>
            <a:t>I have also droped Unnamed:0 column as it was not required.</a:t>
          </a:r>
          <a:endParaRPr lang="en-US" sz="1100" kern="1200"/>
        </a:p>
      </dsp:txBody>
      <dsp:txXfrm>
        <a:off x="6413790" y="1401378"/>
        <a:ext cx="1440988" cy="1677402"/>
      </dsp:txXfrm>
    </dsp:sp>
    <dsp:sp modelId="{16AC649C-C38C-40E4-AE33-AE4D5DDA2BA0}">
      <dsp:nvSpPr>
        <dsp:cNvPr id="0" name=""/>
        <dsp:cNvSpPr/>
      </dsp:nvSpPr>
      <dsp:spPr>
        <a:xfrm>
          <a:off x="8014889" y="645705"/>
          <a:ext cx="720494" cy="72"/>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FFAC531-2A3F-4B84-981E-9C53482CD805}">
      <dsp:nvSpPr>
        <dsp:cNvPr id="0" name=""/>
        <dsp:cNvSpPr/>
      </dsp:nvSpPr>
      <dsp:spPr>
        <a:xfrm>
          <a:off x="8433544" y="343902"/>
          <a:ext cx="603678" cy="603678"/>
        </a:xfrm>
        <a:prstGeom prst="ellips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3426" tIns="23426" rIns="23426" bIns="23426" numCol="1" spcCol="1270" anchor="ctr" anchorCtr="0">
          <a:noAutofit/>
        </a:bodyPr>
        <a:lstStyle/>
        <a:p>
          <a:pPr marL="0" lvl="0" indent="0" algn="ctr" defTabSz="1200150">
            <a:lnSpc>
              <a:spcPct val="90000"/>
            </a:lnSpc>
            <a:spcBef>
              <a:spcPct val="0"/>
            </a:spcBef>
            <a:spcAft>
              <a:spcPct val="35000"/>
            </a:spcAft>
            <a:buNone/>
          </a:pPr>
          <a:r>
            <a:rPr lang="en-US" sz="2700" kern="1200"/>
            <a:t>6</a:t>
          </a:r>
        </a:p>
      </dsp:txBody>
      <dsp:txXfrm>
        <a:off x="8521951" y="432309"/>
        <a:ext cx="426864" cy="426864"/>
      </dsp:txXfrm>
    </dsp:sp>
    <dsp:sp modelId="{99964583-7CE2-45E7-9260-32DB84146F4F}">
      <dsp:nvSpPr>
        <dsp:cNvPr id="0" name=""/>
        <dsp:cNvSpPr/>
      </dsp:nvSpPr>
      <dsp:spPr>
        <a:xfrm>
          <a:off x="8014889" y="1113180"/>
          <a:ext cx="1440988"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9525" cap="rnd"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667" tIns="165100" rIns="113667" bIns="165100" numCol="1" spcCol="1270" anchor="t" anchorCtr="0">
          <a:noAutofit/>
        </a:bodyPr>
        <a:lstStyle/>
        <a:p>
          <a:pPr marL="0" lvl="0" indent="0" algn="l" defTabSz="488950">
            <a:lnSpc>
              <a:spcPct val="90000"/>
            </a:lnSpc>
            <a:spcBef>
              <a:spcPct val="0"/>
            </a:spcBef>
            <a:spcAft>
              <a:spcPct val="35000"/>
            </a:spcAft>
            <a:buNone/>
          </a:pPr>
          <a:r>
            <a:rPr lang="en-IN" sz="1100" b="0" i="0" kern="1200"/>
            <a:t>Next as a part of feature extraction I converted the data types of datetime columns and I have extracted usefull information from the raw dataset.</a:t>
          </a:r>
          <a:endParaRPr lang="en-US" sz="1100" kern="1200"/>
        </a:p>
      </dsp:txBody>
      <dsp:txXfrm>
        <a:off x="8014889" y="1401378"/>
        <a:ext cx="1440988" cy="16774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F6E97-B5B0-4729-B25C-6A341E672EB1}">
      <dsp:nvSpPr>
        <dsp:cNvPr id="0" name=""/>
        <dsp:cNvSpPr/>
      </dsp:nvSpPr>
      <dsp:spPr>
        <a:xfrm>
          <a:off x="0" y="87829"/>
          <a:ext cx="6391275" cy="1220236"/>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Observations:</a:t>
          </a:r>
          <a:endParaRPr lang="en-US" sz="2200" kern="1200"/>
        </a:p>
      </dsp:txBody>
      <dsp:txXfrm>
        <a:off x="59567" y="147396"/>
        <a:ext cx="6272141" cy="1101102"/>
      </dsp:txXfrm>
    </dsp:sp>
    <dsp:sp modelId="{9EA4743D-0E7A-4E92-BF3E-7521BF5C473A}">
      <dsp:nvSpPr>
        <dsp:cNvPr id="0" name=""/>
        <dsp:cNvSpPr/>
      </dsp:nvSpPr>
      <dsp:spPr>
        <a:xfrm>
          <a:off x="0" y="1371426"/>
          <a:ext cx="6391275" cy="1220236"/>
        </a:xfrm>
        <a:prstGeom prst="roundRect">
          <a:avLst/>
        </a:prstGeom>
        <a:solidFill>
          <a:schemeClr val="accent2">
            <a:hueOff val="-6588574"/>
            <a:satOff val="30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Vistara has maximum count which means most of the passengers preferred Vistara for there travelling.</a:t>
          </a:r>
          <a:endParaRPr lang="en-US" sz="2200" kern="1200"/>
        </a:p>
      </dsp:txBody>
      <dsp:txXfrm>
        <a:off x="59567" y="1430993"/>
        <a:ext cx="6272141" cy="1101102"/>
      </dsp:txXfrm>
    </dsp:sp>
    <dsp:sp modelId="{4E01084D-A624-4632-8C6B-B7FB11B663A9}">
      <dsp:nvSpPr>
        <dsp:cNvPr id="0" name=""/>
        <dsp:cNvSpPr/>
      </dsp:nvSpPr>
      <dsp:spPr>
        <a:xfrm>
          <a:off x="0" y="2655023"/>
          <a:ext cx="6391275" cy="1220236"/>
        </a:xfrm>
        <a:prstGeom prst="roundRect">
          <a:avLst/>
        </a:prstGeom>
        <a:solidFill>
          <a:schemeClr val="accent2">
            <a:hueOff val="-13177148"/>
            <a:satOff val="6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Bangalore has maximum count for source which means maximum passengers are choosing Bangalore as there source.</a:t>
          </a:r>
          <a:endParaRPr lang="en-US" sz="2200" kern="1200"/>
        </a:p>
      </dsp:txBody>
      <dsp:txXfrm>
        <a:off x="59567" y="2714590"/>
        <a:ext cx="6272141" cy="1101102"/>
      </dsp:txXfrm>
    </dsp:sp>
    <dsp:sp modelId="{667DFA86-5E1D-4C76-A389-34EDB9861168}">
      <dsp:nvSpPr>
        <dsp:cNvPr id="0" name=""/>
        <dsp:cNvSpPr/>
      </dsp:nvSpPr>
      <dsp:spPr>
        <a:xfrm>
          <a:off x="0" y="3938620"/>
          <a:ext cx="6391275" cy="1220236"/>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Mumbai has maximum count for Destination which means maximum passengers are choosing Mumbai as there Destination.</a:t>
          </a:r>
          <a:endParaRPr lang="en-US" sz="2200" kern="1200"/>
        </a:p>
      </dsp:txBody>
      <dsp:txXfrm>
        <a:off x="59567" y="3998187"/>
        <a:ext cx="6272141" cy="11011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F15E92-1CD2-4EE0-A04B-77FD18F2585A}">
      <dsp:nvSpPr>
        <dsp:cNvPr id="0" name=""/>
        <dsp:cNvSpPr/>
      </dsp:nvSpPr>
      <dsp:spPr>
        <a:xfrm>
          <a:off x="3289" y="553522"/>
          <a:ext cx="1781259" cy="1068755"/>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Importing the necessary dependencies and libraries.</a:t>
          </a:r>
        </a:p>
      </dsp:txBody>
      <dsp:txXfrm>
        <a:off x="3289" y="553522"/>
        <a:ext cx="1781259" cy="1068755"/>
      </dsp:txXfrm>
    </dsp:sp>
    <dsp:sp modelId="{21E39493-9D5F-493F-8162-BE5515432E96}">
      <dsp:nvSpPr>
        <dsp:cNvPr id="0" name=""/>
        <dsp:cNvSpPr/>
      </dsp:nvSpPr>
      <dsp:spPr>
        <a:xfrm>
          <a:off x="1962675" y="553522"/>
          <a:ext cx="1781259" cy="106875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Reading the CSV file and converted into data frame.</a:t>
          </a:r>
        </a:p>
      </dsp:txBody>
      <dsp:txXfrm>
        <a:off x="1962675" y="553522"/>
        <a:ext cx="1781259" cy="1068755"/>
      </dsp:txXfrm>
    </dsp:sp>
    <dsp:sp modelId="{7771514C-CDF4-4A5F-BFDE-5A0196690E4B}">
      <dsp:nvSpPr>
        <dsp:cNvPr id="0" name=""/>
        <dsp:cNvSpPr/>
      </dsp:nvSpPr>
      <dsp:spPr>
        <a:xfrm>
          <a:off x="3922061" y="553522"/>
          <a:ext cx="1781259" cy="1068755"/>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Checking the data dimensions for the original dataset.</a:t>
          </a:r>
        </a:p>
      </dsp:txBody>
      <dsp:txXfrm>
        <a:off x="3922061" y="553522"/>
        <a:ext cx="1781259" cy="1068755"/>
      </dsp:txXfrm>
    </dsp:sp>
    <dsp:sp modelId="{14740196-F0DC-4B94-A1D1-2CB20660A1B7}">
      <dsp:nvSpPr>
        <dsp:cNvPr id="0" name=""/>
        <dsp:cNvSpPr/>
      </dsp:nvSpPr>
      <dsp:spPr>
        <a:xfrm>
          <a:off x="5881447" y="553522"/>
          <a:ext cx="1781259" cy="1068755"/>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Looking for null values and accordingly fill the missing data.</a:t>
          </a:r>
        </a:p>
      </dsp:txBody>
      <dsp:txXfrm>
        <a:off x="5881447" y="553522"/>
        <a:ext cx="1781259" cy="1068755"/>
      </dsp:txXfrm>
    </dsp:sp>
    <dsp:sp modelId="{CA491328-4F96-4472-9B3B-57999C780BA0}">
      <dsp:nvSpPr>
        <dsp:cNvPr id="0" name=""/>
        <dsp:cNvSpPr/>
      </dsp:nvSpPr>
      <dsp:spPr>
        <a:xfrm>
          <a:off x="7840833" y="553522"/>
          <a:ext cx="1781259" cy="1068755"/>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Checking the summary of the dataset.</a:t>
          </a:r>
        </a:p>
      </dsp:txBody>
      <dsp:txXfrm>
        <a:off x="7840833" y="553522"/>
        <a:ext cx="1781259" cy="1068755"/>
      </dsp:txXfrm>
    </dsp:sp>
    <dsp:sp modelId="{983E1ADE-DE36-4F49-A83B-4635719DAF0E}">
      <dsp:nvSpPr>
        <dsp:cNvPr id="0" name=""/>
        <dsp:cNvSpPr/>
      </dsp:nvSpPr>
      <dsp:spPr>
        <a:xfrm>
          <a:off x="982982" y="1800404"/>
          <a:ext cx="1781259" cy="1068755"/>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Checking unique values.</a:t>
          </a:r>
        </a:p>
      </dsp:txBody>
      <dsp:txXfrm>
        <a:off x="982982" y="1800404"/>
        <a:ext cx="1781259" cy="1068755"/>
      </dsp:txXfrm>
    </dsp:sp>
    <dsp:sp modelId="{1D34C8EE-516F-4E44-9F0D-B52E64707834}">
      <dsp:nvSpPr>
        <dsp:cNvPr id="0" name=""/>
        <dsp:cNvSpPr/>
      </dsp:nvSpPr>
      <dsp:spPr>
        <a:xfrm>
          <a:off x="2942368" y="1800404"/>
          <a:ext cx="1781259" cy="106875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Checking all the categorical columns in the dataset</a:t>
          </a:r>
        </a:p>
      </dsp:txBody>
      <dsp:txXfrm>
        <a:off x="2942368" y="1800404"/>
        <a:ext cx="1781259" cy="1068755"/>
      </dsp:txXfrm>
    </dsp:sp>
    <dsp:sp modelId="{B5B6D0A2-2F89-49E1-B215-13736244D9AB}">
      <dsp:nvSpPr>
        <dsp:cNvPr id="0" name=""/>
        <dsp:cNvSpPr/>
      </dsp:nvSpPr>
      <dsp:spPr>
        <a:xfrm>
          <a:off x="4901754" y="1800404"/>
          <a:ext cx="1781259" cy="1068755"/>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a:t>Checking for multi collinearity using VIF.</a:t>
          </a:r>
          <a:endParaRPr lang="en-US" sz="1400" kern="1200"/>
        </a:p>
      </dsp:txBody>
      <dsp:txXfrm>
        <a:off x="4901754" y="1800404"/>
        <a:ext cx="1781259" cy="1068755"/>
      </dsp:txXfrm>
    </dsp:sp>
    <dsp:sp modelId="{8D35D4E4-E26C-4E62-A647-394B47D25C56}">
      <dsp:nvSpPr>
        <dsp:cNvPr id="0" name=""/>
        <dsp:cNvSpPr/>
      </dsp:nvSpPr>
      <dsp:spPr>
        <a:xfrm>
          <a:off x="6861140" y="1800404"/>
          <a:ext cx="1781259" cy="1068755"/>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a:t>Performed Feature Importance using ExtraTrees Regression</a:t>
          </a:r>
          <a:endParaRPr lang="en-US" sz="1400" kern="1200"/>
        </a:p>
      </dsp:txBody>
      <dsp:txXfrm>
        <a:off x="6861140" y="1800404"/>
        <a:ext cx="1781259" cy="1068755"/>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764DE79-268F-4C1A-8933-263129D2AF90}" type="datetimeFigureOut">
              <a:rPr lang="en-US" smtClean="0"/>
              <a:t>8/3/2022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98655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13015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62509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99989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56164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764DE79-268F-4C1A-8933-263129D2AF90}" type="datetimeFigureOut">
              <a:rPr lang="en-US" smtClean="0"/>
              <a:t>8/3/2022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218756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764DE79-268F-4C1A-8933-263129D2AF90}" type="datetimeFigureOut">
              <a:rPr lang="en-US" smtClean="0"/>
              <a:t>8/3/2022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38105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764DE79-268F-4C1A-8933-263129D2AF90}" type="datetimeFigureOut">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09762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764DE79-268F-4C1A-8933-263129D2AF90}" type="datetimeFigureOut">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75629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87208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9987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38231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8/3/2022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98659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8/3/2022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80938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8/3/2022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22959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16637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20117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764DE79-268F-4C1A-8933-263129D2AF90}" type="datetimeFigureOut">
              <a:rPr lang="en-US" smtClean="0"/>
              <a:t>8/3/2022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02187922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91A5E26-1F21-459D-8C03-ADB057B09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iniature aeroplane">
            <a:extLst>
              <a:ext uri="{FF2B5EF4-FFF2-40B4-BE49-F238E27FC236}">
                <a16:creationId xmlns:a16="http://schemas.microsoft.com/office/drawing/2014/main" id="{C4AF7B06-CAD4-56EA-F8B2-0ED795D39898}"/>
              </a:ext>
            </a:extLst>
          </p:cNvPr>
          <p:cNvPicPr>
            <a:picLocks noChangeAspect="1"/>
          </p:cNvPicPr>
          <p:nvPr/>
        </p:nvPicPr>
        <p:blipFill rotWithShape="1">
          <a:blip r:embed="rId2">
            <a:alphaModFix amt="40000"/>
          </a:blip>
          <a:srcRect t="13513" b="2218"/>
          <a:stretch/>
        </p:blipFill>
        <p:spPr>
          <a:xfrm>
            <a:off x="20" y="10"/>
            <a:ext cx="12191980" cy="6857990"/>
          </a:xfrm>
          <a:prstGeom prst="rect">
            <a:avLst/>
          </a:prstGeom>
        </p:spPr>
      </p:pic>
      <p:sp>
        <p:nvSpPr>
          <p:cNvPr id="2" name="Title 1"/>
          <p:cNvSpPr>
            <a:spLocks noGrp="1"/>
          </p:cNvSpPr>
          <p:nvPr>
            <p:ph type="ctrTitle"/>
          </p:nvPr>
        </p:nvSpPr>
        <p:spPr>
          <a:xfrm>
            <a:off x="1154955" y="2099733"/>
            <a:ext cx="8825658" cy="2677648"/>
          </a:xfrm>
        </p:spPr>
        <p:txBody>
          <a:bodyPr>
            <a:normAutofit/>
          </a:bodyPr>
          <a:lstStyle/>
          <a:p>
            <a:r>
              <a:rPr lang="en-IN" dirty="0">
                <a:solidFill>
                  <a:schemeClr val="tx1"/>
                </a:solidFill>
              </a:rPr>
              <a:t>FLIGHT PRICE PREDICTION</a:t>
            </a:r>
          </a:p>
        </p:txBody>
      </p:sp>
      <p:sp>
        <p:nvSpPr>
          <p:cNvPr id="3" name="Subtitle 2"/>
          <p:cNvSpPr>
            <a:spLocks noGrp="1"/>
          </p:cNvSpPr>
          <p:nvPr>
            <p:ph type="subTitle" idx="1"/>
          </p:nvPr>
        </p:nvSpPr>
        <p:spPr>
          <a:xfrm>
            <a:off x="1154955" y="4777380"/>
            <a:ext cx="8825658" cy="861420"/>
          </a:xfrm>
        </p:spPr>
        <p:txBody>
          <a:bodyPr>
            <a:normAutofit/>
          </a:bodyPr>
          <a:lstStyle/>
          <a:p>
            <a:pPr>
              <a:lnSpc>
                <a:spcPct val="90000"/>
              </a:lnSpc>
            </a:pPr>
            <a:endParaRPr lang="en-IN" sz="1100" dirty="0">
              <a:solidFill>
                <a:schemeClr val="tx1"/>
              </a:solidFill>
            </a:endParaRPr>
          </a:p>
          <a:p>
            <a:pPr>
              <a:lnSpc>
                <a:spcPct val="90000"/>
              </a:lnSpc>
            </a:pPr>
            <a:r>
              <a:rPr lang="en-IN" sz="1100" dirty="0">
                <a:solidFill>
                  <a:schemeClr val="tx1"/>
                </a:solidFill>
              </a:rPr>
              <a:t>SUBMITTED BY</a:t>
            </a:r>
          </a:p>
          <a:p>
            <a:pPr>
              <a:lnSpc>
                <a:spcPct val="90000"/>
              </a:lnSpc>
            </a:pPr>
            <a:r>
              <a:rPr lang="en-IN" sz="1100" dirty="0">
                <a:solidFill>
                  <a:schemeClr val="tx1"/>
                </a:solidFill>
              </a:rPr>
              <a:t>Alivia </a:t>
            </a:r>
            <a:r>
              <a:rPr lang="en-IN" sz="1100" dirty="0" err="1">
                <a:solidFill>
                  <a:schemeClr val="tx1"/>
                </a:solidFill>
              </a:rPr>
              <a:t>dasgupta</a:t>
            </a:r>
            <a:endParaRPr lang="en-IN" sz="1100" dirty="0">
              <a:solidFill>
                <a:schemeClr val="tx1"/>
              </a:solidFill>
            </a:endParaRPr>
          </a:p>
        </p:txBody>
      </p:sp>
    </p:spTree>
    <p:extLst>
      <p:ext uri="{BB962C8B-B14F-4D97-AF65-F5344CB8AC3E}">
        <p14:creationId xmlns:p14="http://schemas.microsoft.com/office/powerpoint/2010/main" val="11382597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7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700"/>
                                        <p:tgtEl>
                                          <p:spTgt spid="3">
                                            <p:txEl>
                                              <p:pRg st="2" end="2"/>
                                            </p:txEl>
                                          </p:spTgt>
                                        </p:tgtEl>
                                      </p:cBhvr>
                                    </p:animEffect>
                                  </p:childTnLst>
                                </p:cTn>
                              </p:par>
                              <p:par>
                                <p:cTn id="13" presetID="10" presetClass="entr" presetSubtype="0" fill="hold" grpId="0" nodeType="withEffect">
                                  <p:stCondLst>
                                    <p:cond delay="10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D1DE3271-DD99-4DEF-AF9F-84397884C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Shape 11">
            <a:extLst>
              <a:ext uri="{FF2B5EF4-FFF2-40B4-BE49-F238E27FC236}">
                <a16:creationId xmlns:a16="http://schemas.microsoft.com/office/drawing/2014/main" id="{E06A31CE-F9B6-4BA2-8685-60F3524D0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4" name="Freeform 5">
            <a:extLst>
              <a:ext uri="{FF2B5EF4-FFF2-40B4-BE49-F238E27FC236}">
                <a16:creationId xmlns:a16="http://schemas.microsoft.com/office/drawing/2014/main" id="{8ADF14A3-1454-4B74-8B4A-CB197D7A79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6" name="Freeform 5">
            <a:extLst>
              <a:ext uri="{FF2B5EF4-FFF2-40B4-BE49-F238E27FC236}">
                <a16:creationId xmlns:a16="http://schemas.microsoft.com/office/drawing/2014/main" id="{EC19D556-0251-4E87-AE24-890965BAD5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title"/>
          </p:nvPr>
        </p:nvSpPr>
        <p:spPr>
          <a:xfrm>
            <a:off x="639098" y="629265"/>
            <a:ext cx="5132438" cy="1622322"/>
          </a:xfrm>
        </p:spPr>
        <p:txBody>
          <a:bodyPr>
            <a:normAutofit/>
          </a:bodyPr>
          <a:lstStyle/>
          <a:p>
            <a:r>
              <a:rPr lang="en-IN">
                <a:solidFill>
                  <a:schemeClr val="tx1"/>
                </a:solidFill>
              </a:rPr>
              <a:t>BIVARIATE ANALYSIS</a:t>
            </a:r>
          </a:p>
        </p:txBody>
      </p:sp>
      <p:sp>
        <p:nvSpPr>
          <p:cNvPr id="18" name="Rectangle 17">
            <a:extLst>
              <a:ext uri="{FF2B5EF4-FFF2-40B4-BE49-F238E27FC236}">
                <a16:creationId xmlns:a16="http://schemas.microsoft.com/office/drawing/2014/main" id="{CBC3C8C6-98E2-45EF-AEFC-30C0DBA0E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39098" y="2418735"/>
            <a:ext cx="5132439" cy="3811742"/>
          </a:xfrm>
        </p:spPr>
        <p:txBody>
          <a:bodyPr anchor="ctr">
            <a:normAutofit/>
          </a:bodyPr>
          <a:lstStyle/>
          <a:p>
            <a:r>
              <a:rPr lang="en-IN">
                <a:solidFill>
                  <a:schemeClr val="tx1"/>
                </a:solidFill>
              </a:rPr>
              <a:t>Strip plot for numerical columns</a:t>
            </a:r>
          </a:p>
          <a:p>
            <a:pPr marL="0" indent="0">
              <a:buNone/>
            </a:pPr>
            <a:endParaRPr lang="en-IN">
              <a:solidFill>
                <a:schemeClr val="tx1"/>
              </a:solidFill>
            </a:endParaRPr>
          </a:p>
        </p:txBody>
      </p:sp>
      <p:pic>
        <p:nvPicPr>
          <p:cNvPr id="5" name="Picture 4"/>
          <p:cNvPicPr>
            <a:picLocks noChangeAspect="1"/>
          </p:cNvPicPr>
          <p:nvPr/>
        </p:nvPicPr>
        <p:blipFill>
          <a:blip r:embed="rId2"/>
          <a:stretch>
            <a:fillRect/>
          </a:stretch>
        </p:blipFill>
        <p:spPr>
          <a:xfrm>
            <a:off x="6714836" y="1414820"/>
            <a:ext cx="4828707" cy="1170961"/>
          </a:xfrm>
          <a:prstGeom prst="rect">
            <a:avLst/>
          </a:prstGeom>
        </p:spPr>
      </p:pic>
      <p:pic>
        <p:nvPicPr>
          <p:cNvPr id="4" name="Picture 3"/>
          <p:cNvPicPr>
            <a:picLocks noChangeAspect="1"/>
          </p:cNvPicPr>
          <p:nvPr/>
        </p:nvPicPr>
        <p:blipFill>
          <a:blip r:embed="rId3"/>
          <a:stretch>
            <a:fillRect/>
          </a:stretch>
        </p:blipFill>
        <p:spPr>
          <a:xfrm>
            <a:off x="6712909" y="4241513"/>
            <a:ext cx="4828707" cy="1267534"/>
          </a:xfrm>
          <a:prstGeom prst="rect">
            <a:avLst/>
          </a:prstGeom>
        </p:spPr>
      </p:pic>
    </p:spTree>
    <p:extLst>
      <p:ext uri="{BB962C8B-B14F-4D97-AF65-F5344CB8AC3E}">
        <p14:creationId xmlns:p14="http://schemas.microsoft.com/office/powerpoint/2010/main" val="9555121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BIVARIATE ANALYSIS</a:t>
            </a:r>
          </a:p>
        </p:txBody>
      </p:sp>
      <p:sp>
        <p:nvSpPr>
          <p:cNvPr id="3" name="Content Placeholder 2"/>
          <p:cNvSpPr>
            <a:spLocks noGrp="1"/>
          </p:cNvSpPr>
          <p:nvPr>
            <p:ph idx="1"/>
          </p:nvPr>
        </p:nvSpPr>
        <p:spPr/>
        <p:txBody>
          <a:bodyPr>
            <a:normAutofit/>
          </a:bodyPr>
          <a:lstStyle/>
          <a:p>
            <a:r>
              <a:rPr lang="en-IN" dirty="0"/>
              <a:t>Observations:</a:t>
            </a:r>
          </a:p>
          <a:p>
            <a:r>
              <a:rPr lang="en-IN" dirty="0"/>
              <a:t>1. Flights with 1 stop costs more price compared to other flights.</a:t>
            </a:r>
          </a:p>
          <a:p>
            <a:r>
              <a:rPr lang="en-IN" dirty="0"/>
              <a:t>2. At noon time of every day the flight Prices are high so it looks good to book flights rather than noon.</a:t>
            </a:r>
          </a:p>
          <a:p>
            <a:r>
              <a:rPr lang="en-IN" dirty="0"/>
              <a:t>3. And Departure minute has less relation with target Price.</a:t>
            </a:r>
          </a:p>
          <a:p>
            <a:r>
              <a:rPr lang="en-IN" dirty="0"/>
              <a:t>4. At 7AM to 1PM Arrival time of every day the flight Prices are high so it looks good to book flights rather than this arrival time.</a:t>
            </a:r>
          </a:p>
          <a:p>
            <a:r>
              <a:rPr lang="en-IN" dirty="0"/>
              <a:t>5. And Arrival minute has less relation with target Price.</a:t>
            </a:r>
          </a:p>
        </p:txBody>
      </p:sp>
    </p:spTree>
    <p:extLst>
      <p:ext uri="{BB962C8B-B14F-4D97-AF65-F5344CB8AC3E}">
        <p14:creationId xmlns:p14="http://schemas.microsoft.com/office/powerpoint/2010/main" val="27277923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1" name="Freeform: Shape 10">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3"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title"/>
          </p:nvPr>
        </p:nvSpPr>
        <p:spPr>
          <a:xfrm>
            <a:off x="1154955" y="973668"/>
            <a:ext cx="2942210" cy="1020232"/>
          </a:xfrm>
        </p:spPr>
        <p:txBody>
          <a:bodyPr>
            <a:normAutofit/>
          </a:bodyPr>
          <a:lstStyle/>
          <a:p>
            <a:pPr>
              <a:lnSpc>
                <a:spcPct val="90000"/>
              </a:lnSpc>
            </a:pPr>
            <a:r>
              <a:rPr lang="en-IN" sz="3300">
                <a:solidFill>
                  <a:schemeClr val="tx1"/>
                </a:solidFill>
              </a:rPr>
              <a:t>BIVARIATE ANALYSIS</a:t>
            </a:r>
          </a:p>
        </p:txBody>
      </p:sp>
      <p:pic>
        <p:nvPicPr>
          <p:cNvPr id="4" name="Picture 3"/>
          <p:cNvPicPr>
            <a:picLocks noChangeAspect="1"/>
          </p:cNvPicPr>
          <p:nvPr/>
        </p:nvPicPr>
        <p:blipFill rotWithShape="1">
          <a:blip r:embed="rId2"/>
          <a:srcRect r="12655" b="-2"/>
          <a:stretch/>
        </p:blipFill>
        <p:spPr>
          <a:xfrm>
            <a:off x="5194607" y="803751"/>
            <a:ext cx="6391533" cy="5250498"/>
          </a:xfrm>
          <a:prstGeom prst="rect">
            <a:avLst/>
          </a:prstGeom>
        </p:spPr>
      </p:pic>
      <p:sp>
        <p:nvSpPr>
          <p:cNvPr id="15" name="Rectangle 14">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1154955" y="2120900"/>
            <a:ext cx="3133726" cy="3898900"/>
          </a:xfrm>
        </p:spPr>
        <p:txBody>
          <a:bodyPr>
            <a:normAutofit/>
          </a:bodyPr>
          <a:lstStyle/>
          <a:p>
            <a:r>
              <a:rPr lang="en-IN">
                <a:solidFill>
                  <a:schemeClr val="tx1"/>
                </a:solidFill>
              </a:rPr>
              <a:t>Bar Plot for categorical columns</a:t>
            </a:r>
          </a:p>
          <a:p>
            <a:pPr marL="0" indent="0">
              <a:buNone/>
            </a:pPr>
            <a:endParaRPr lang="en-IN">
              <a:solidFill>
                <a:schemeClr val="tx1"/>
              </a:solidFill>
            </a:endParaRPr>
          </a:p>
        </p:txBody>
      </p:sp>
      <p:sp>
        <p:nvSpPr>
          <p:cNvPr id="21"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14569688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BIVARIATE ANALYSIS</a:t>
            </a:r>
          </a:p>
        </p:txBody>
      </p:sp>
      <p:sp>
        <p:nvSpPr>
          <p:cNvPr id="3" name="Content Placeholder 2"/>
          <p:cNvSpPr>
            <a:spLocks noGrp="1"/>
          </p:cNvSpPr>
          <p:nvPr>
            <p:ph idx="1"/>
          </p:nvPr>
        </p:nvSpPr>
        <p:spPr/>
        <p:txBody>
          <a:bodyPr/>
          <a:lstStyle/>
          <a:p>
            <a:pPr marL="0" indent="0">
              <a:buNone/>
            </a:pPr>
            <a:r>
              <a:rPr lang="en-IN" dirty="0"/>
              <a:t>  Observations:</a:t>
            </a:r>
          </a:p>
          <a:p>
            <a:r>
              <a:rPr lang="en-IN" dirty="0"/>
              <a:t>For Go First Airlines the Price is high compared to other Airlines.</a:t>
            </a:r>
          </a:p>
          <a:p>
            <a:r>
              <a:rPr lang="en-IN" dirty="0"/>
              <a:t>All the Sources has approximately same prices.</a:t>
            </a:r>
          </a:p>
          <a:p>
            <a:r>
              <a:rPr lang="en-IN" dirty="0"/>
              <a:t>Destination also has the approximately same prices.</a:t>
            </a:r>
          </a:p>
        </p:txBody>
      </p:sp>
    </p:spTree>
    <p:extLst>
      <p:ext uri="{BB962C8B-B14F-4D97-AF65-F5344CB8AC3E}">
        <p14:creationId xmlns:p14="http://schemas.microsoft.com/office/powerpoint/2010/main" val="25192801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6"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7"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8" name="Rectangle 16">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60773" y="1113062"/>
            <a:ext cx="3382297" cy="3281957"/>
          </a:xfrm>
        </p:spPr>
        <p:txBody>
          <a:bodyPr vert="horz" lIns="91440" tIns="45720" rIns="91440" bIns="45720" rtlCol="0" anchor="b">
            <a:normAutofit/>
          </a:bodyPr>
          <a:lstStyle/>
          <a:p>
            <a:r>
              <a:rPr lang="en-US" sz="5400" b="0" i="0" kern="1200">
                <a:solidFill>
                  <a:srgbClr val="EBEBEB"/>
                </a:solidFill>
                <a:latin typeface="+mj-lt"/>
                <a:ea typeface="+mj-ea"/>
                <a:cs typeface="+mj-cs"/>
              </a:rPr>
              <a:t>MULTI VARIATE ANALYSIS</a:t>
            </a:r>
          </a:p>
        </p:txBody>
      </p:sp>
      <p:pic>
        <p:nvPicPr>
          <p:cNvPr id="4" name="Content Placeholder 3"/>
          <p:cNvPicPr>
            <a:picLocks noGrp="1" noChangeAspect="1"/>
          </p:cNvPicPr>
          <p:nvPr>
            <p:ph idx="1"/>
          </p:nvPr>
        </p:nvPicPr>
        <p:blipFill>
          <a:blip r:embed="rId3"/>
          <a:stretch>
            <a:fillRect/>
          </a:stretch>
        </p:blipFill>
        <p:spPr>
          <a:xfrm>
            <a:off x="1883112" y="1113063"/>
            <a:ext cx="4924209"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3835290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0488BA-180E-40D8-8350-4B1791795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iodic table of elements">
            <a:extLst>
              <a:ext uri="{FF2B5EF4-FFF2-40B4-BE49-F238E27FC236}">
                <a16:creationId xmlns:a16="http://schemas.microsoft.com/office/drawing/2014/main" id="{1664F690-D68E-B53F-9255-4558A1A7BC5A}"/>
              </a:ext>
            </a:extLst>
          </p:cNvPr>
          <p:cNvPicPr>
            <a:picLocks noChangeAspect="1"/>
          </p:cNvPicPr>
          <p:nvPr/>
        </p:nvPicPr>
        <p:blipFill rotWithShape="1">
          <a:blip r:embed="rId2">
            <a:alphaModFix amt="40000"/>
          </a:blip>
          <a:srcRect t="13453" b="1961"/>
          <a:stretch/>
        </p:blipFill>
        <p:spPr>
          <a:xfrm>
            <a:off x="20" y="10"/>
            <a:ext cx="12191980" cy="6857990"/>
          </a:xfrm>
          <a:prstGeom prst="rect">
            <a:avLst/>
          </a:prstGeom>
        </p:spPr>
      </p:pic>
      <p:sp>
        <p:nvSpPr>
          <p:cNvPr id="2" name="Title 1"/>
          <p:cNvSpPr>
            <a:spLocks noGrp="1"/>
          </p:cNvSpPr>
          <p:nvPr>
            <p:ph type="title"/>
          </p:nvPr>
        </p:nvSpPr>
        <p:spPr>
          <a:xfrm>
            <a:off x="1154954" y="973668"/>
            <a:ext cx="8761413" cy="706964"/>
          </a:xfrm>
        </p:spPr>
        <p:txBody>
          <a:bodyPr>
            <a:normAutofit/>
          </a:bodyPr>
          <a:lstStyle/>
          <a:p>
            <a:r>
              <a:rPr lang="en-IN">
                <a:solidFill>
                  <a:schemeClr val="tx1"/>
                </a:solidFill>
              </a:rPr>
              <a:t>Data Sources and their formats</a:t>
            </a:r>
          </a:p>
        </p:txBody>
      </p:sp>
      <p:sp>
        <p:nvSpPr>
          <p:cNvPr id="3" name="Content Placeholder 2"/>
          <p:cNvSpPr>
            <a:spLocks noGrp="1"/>
          </p:cNvSpPr>
          <p:nvPr>
            <p:ph idx="1"/>
          </p:nvPr>
        </p:nvSpPr>
        <p:spPr>
          <a:xfrm>
            <a:off x="1154954" y="2603500"/>
            <a:ext cx="8825659" cy="3416300"/>
          </a:xfrm>
        </p:spPr>
        <p:txBody>
          <a:bodyPr>
            <a:normAutofit/>
          </a:bodyPr>
          <a:lstStyle/>
          <a:p>
            <a:pPr>
              <a:lnSpc>
                <a:spcPct val="90000"/>
              </a:lnSpc>
            </a:pPr>
            <a:r>
              <a:rPr lang="en-IN" sz="1100">
                <a:solidFill>
                  <a:schemeClr val="tx1"/>
                </a:solidFill>
              </a:rPr>
              <a:t>The dataset is in the form of CSV (Comma Separated Value) format and consists of 10 columns (9features and 1 label) with 1794 number of records.</a:t>
            </a:r>
          </a:p>
          <a:p>
            <a:pPr lvl="0">
              <a:lnSpc>
                <a:spcPct val="90000"/>
              </a:lnSpc>
            </a:pPr>
            <a:r>
              <a:rPr lang="en-IN" sz="1100">
                <a:solidFill>
                  <a:schemeClr val="tx1"/>
                </a:solidFill>
              </a:rPr>
              <a:t>Airline Name - This shows the names of the airlines.</a:t>
            </a:r>
          </a:p>
          <a:p>
            <a:pPr lvl="0">
              <a:lnSpc>
                <a:spcPct val="90000"/>
              </a:lnSpc>
            </a:pPr>
            <a:r>
              <a:rPr lang="en-IN" sz="1100">
                <a:solidFill>
                  <a:schemeClr val="tx1"/>
                </a:solidFill>
              </a:rPr>
              <a:t>Date of Journey - Gives us the information about the journey date.</a:t>
            </a:r>
          </a:p>
          <a:p>
            <a:pPr lvl="0">
              <a:lnSpc>
                <a:spcPct val="90000"/>
              </a:lnSpc>
            </a:pPr>
            <a:r>
              <a:rPr lang="en-IN" sz="1100">
                <a:solidFill>
                  <a:schemeClr val="tx1"/>
                </a:solidFill>
              </a:rPr>
              <a:t>Source – Gives us the information about from where the flight will start( location).</a:t>
            </a:r>
          </a:p>
          <a:p>
            <a:pPr lvl="0">
              <a:lnSpc>
                <a:spcPct val="90000"/>
              </a:lnSpc>
            </a:pPr>
            <a:r>
              <a:rPr lang="en-IN" sz="1100">
                <a:solidFill>
                  <a:schemeClr val="tx1"/>
                </a:solidFill>
              </a:rPr>
              <a:t>Destination – Gives us the information about where the flight will land.</a:t>
            </a:r>
          </a:p>
          <a:p>
            <a:pPr lvl="0">
              <a:lnSpc>
                <a:spcPct val="90000"/>
              </a:lnSpc>
            </a:pPr>
            <a:r>
              <a:rPr lang="en-IN" sz="1100">
                <a:solidFill>
                  <a:schemeClr val="tx1"/>
                </a:solidFill>
              </a:rPr>
              <a:t>Stops – Shows the number of stops.</a:t>
            </a:r>
          </a:p>
          <a:p>
            <a:pPr lvl="0">
              <a:lnSpc>
                <a:spcPct val="90000"/>
              </a:lnSpc>
            </a:pPr>
            <a:r>
              <a:rPr lang="en-IN" sz="1100">
                <a:solidFill>
                  <a:schemeClr val="tx1"/>
                </a:solidFill>
              </a:rPr>
              <a:t>Duration – Shows how much time the flight takes to reach the destination.</a:t>
            </a:r>
          </a:p>
          <a:p>
            <a:pPr lvl="0">
              <a:lnSpc>
                <a:spcPct val="90000"/>
              </a:lnSpc>
            </a:pPr>
            <a:r>
              <a:rPr lang="en-IN" sz="1100">
                <a:solidFill>
                  <a:schemeClr val="tx1"/>
                </a:solidFill>
              </a:rPr>
              <a:t>Departure time – Shows the time when the flight will take off from the source location.</a:t>
            </a:r>
          </a:p>
          <a:p>
            <a:pPr lvl="0">
              <a:lnSpc>
                <a:spcPct val="90000"/>
              </a:lnSpc>
            </a:pPr>
            <a:r>
              <a:rPr lang="en-IN" sz="1100">
                <a:solidFill>
                  <a:schemeClr val="tx1"/>
                </a:solidFill>
              </a:rPr>
              <a:t>Arrival Time – Shows the time when the flight will reach the destination.</a:t>
            </a:r>
          </a:p>
          <a:p>
            <a:pPr lvl="0">
              <a:lnSpc>
                <a:spcPct val="90000"/>
              </a:lnSpc>
            </a:pPr>
            <a:r>
              <a:rPr lang="en-IN" sz="1100">
                <a:solidFill>
                  <a:schemeClr val="tx1"/>
                </a:solidFill>
              </a:rPr>
              <a:t>Price - Lists the price of the flights. </a:t>
            </a:r>
          </a:p>
          <a:p>
            <a:pPr>
              <a:lnSpc>
                <a:spcPct val="90000"/>
              </a:lnSpc>
            </a:pPr>
            <a:r>
              <a:rPr lang="en-IN" sz="1100">
                <a:solidFill>
                  <a:schemeClr val="tx1"/>
                </a:solidFill>
              </a:rPr>
              <a:t>We can see our dataset includes a target label "Price" column and the remaining feature columns can be used to determine or help in predicting the price of the flights. </a:t>
            </a:r>
          </a:p>
        </p:txBody>
      </p:sp>
    </p:spTree>
    <p:extLst>
      <p:ext uri="{BB962C8B-B14F-4D97-AF65-F5344CB8AC3E}">
        <p14:creationId xmlns:p14="http://schemas.microsoft.com/office/powerpoint/2010/main" val="1575869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p:cNvSpPr>
            <a:spLocks noGrp="1"/>
          </p:cNvSpPr>
          <p:nvPr>
            <p:ph type="title"/>
          </p:nvPr>
        </p:nvSpPr>
        <p:spPr>
          <a:xfrm>
            <a:off x="1154954" y="973668"/>
            <a:ext cx="8761413" cy="706964"/>
          </a:xfrm>
        </p:spPr>
        <p:txBody>
          <a:bodyPr>
            <a:normAutofit/>
          </a:bodyPr>
          <a:lstStyle/>
          <a:p>
            <a:r>
              <a:rPr lang="en-IN">
                <a:solidFill>
                  <a:srgbClr val="FFFFFF"/>
                </a:solidFill>
              </a:rPr>
              <a:t>Data Pre-processing Done</a:t>
            </a: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F3183F17-6414-D0F2-3B84-3CB67495E1CD}"/>
              </a:ext>
            </a:extLst>
          </p:cNvPr>
          <p:cNvGraphicFramePr>
            <a:graphicFrameLocks noGrp="1"/>
          </p:cNvGraphicFramePr>
          <p:nvPr>
            <p:ph idx="1"/>
            <p:extLst>
              <p:ext uri="{D42A27DB-BD31-4B8C-83A1-F6EECF244321}">
                <p14:modId xmlns:p14="http://schemas.microsoft.com/office/powerpoint/2010/main" val="691914077"/>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69326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0488BA-180E-40D8-8350-4B1791795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t staring at shadow">
            <a:extLst>
              <a:ext uri="{FF2B5EF4-FFF2-40B4-BE49-F238E27FC236}">
                <a16:creationId xmlns:a16="http://schemas.microsoft.com/office/drawing/2014/main" id="{B79B3BA0-6AA1-76D2-FD68-B94CEB45CD2E}"/>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2" name="Title 1"/>
          <p:cNvSpPr>
            <a:spLocks noGrp="1"/>
          </p:cNvSpPr>
          <p:nvPr>
            <p:ph type="title"/>
          </p:nvPr>
        </p:nvSpPr>
        <p:spPr>
          <a:xfrm>
            <a:off x="1154954" y="973668"/>
            <a:ext cx="8761413" cy="706964"/>
          </a:xfrm>
        </p:spPr>
        <p:txBody>
          <a:bodyPr>
            <a:normAutofit/>
          </a:bodyPr>
          <a:lstStyle/>
          <a:p>
            <a:r>
              <a:rPr lang="en-IN" sz="3300">
                <a:solidFill>
                  <a:schemeClr val="tx1"/>
                </a:solidFill>
              </a:rPr>
              <a:t>Data Inputs- Logic- Output Relationships</a:t>
            </a:r>
          </a:p>
        </p:txBody>
      </p:sp>
      <p:sp>
        <p:nvSpPr>
          <p:cNvPr id="3" name="Content Placeholder 2"/>
          <p:cNvSpPr>
            <a:spLocks noGrp="1"/>
          </p:cNvSpPr>
          <p:nvPr>
            <p:ph idx="1"/>
          </p:nvPr>
        </p:nvSpPr>
        <p:spPr>
          <a:xfrm>
            <a:off x="1154954" y="2603500"/>
            <a:ext cx="8825659" cy="3416300"/>
          </a:xfrm>
        </p:spPr>
        <p:txBody>
          <a:bodyPr>
            <a:normAutofit/>
          </a:bodyPr>
          <a:lstStyle/>
          <a:p>
            <a:r>
              <a:rPr lang="en-IN">
                <a:solidFill>
                  <a:schemeClr val="tx1"/>
                </a:solidFill>
              </a:rPr>
              <a:t>The input data were all object type , so had to clean the data by initializing the prize column and converting the same into float type and ensuring  all the categorical features are converted to numeric form with the help of LabelEncoder Method. Since most of the features were of categorical type, we did not have to worry much about skewness and outliers.</a:t>
            </a:r>
          </a:p>
        </p:txBody>
      </p:sp>
    </p:spTree>
    <p:extLst>
      <p:ext uri="{BB962C8B-B14F-4D97-AF65-F5344CB8AC3E}">
        <p14:creationId xmlns:p14="http://schemas.microsoft.com/office/powerpoint/2010/main" val="17908900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p:ph type="title"/>
          </p:nvPr>
        </p:nvSpPr>
        <p:spPr>
          <a:xfrm>
            <a:off x="994087" y="1130603"/>
            <a:ext cx="3342442" cy="4596794"/>
          </a:xfrm>
        </p:spPr>
        <p:txBody>
          <a:bodyPr anchor="ctr">
            <a:normAutofit/>
          </a:bodyPr>
          <a:lstStyle/>
          <a:p>
            <a:r>
              <a:rPr lang="en-IN" sz="3200">
                <a:solidFill>
                  <a:srgbClr val="EBEBEB"/>
                </a:solidFill>
              </a:rPr>
              <a:t>Model Building:</a:t>
            </a:r>
          </a:p>
        </p:txBody>
      </p:sp>
      <p:sp>
        <p:nvSpPr>
          <p:cNvPr id="3" name="Content Placeholder 2"/>
          <p:cNvSpPr>
            <a:spLocks noGrp="1"/>
          </p:cNvSpPr>
          <p:nvPr>
            <p:ph idx="1"/>
          </p:nvPr>
        </p:nvSpPr>
        <p:spPr>
          <a:xfrm>
            <a:off x="5290077" y="437513"/>
            <a:ext cx="5502614" cy="5954325"/>
          </a:xfrm>
        </p:spPr>
        <p:txBody>
          <a:bodyPr anchor="ctr">
            <a:normAutofit/>
          </a:bodyPr>
          <a:lstStyle/>
          <a:p>
            <a:pPr>
              <a:lnSpc>
                <a:spcPct val="90000"/>
              </a:lnSpc>
              <a:spcAft>
                <a:spcPts val="800"/>
              </a:spcAft>
              <a:buFont typeface="Wingdings" panose="05000000000000000000" pitchFamily="2" charset="2"/>
              <a:buChar char="ü"/>
            </a:pPr>
            <a:r>
              <a:rPr lang="en-IN" sz="2000">
                <a:latin typeface="Century" panose="02040604050505020304" pitchFamily="18" charset="0"/>
                <a:ea typeface="Calibri" panose="020F0502020204030204" pitchFamily="34" charset="0"/>
                <a:cs typeface="Times New Roman" panose="02020603050405020304" pitchFamily="18" charset="0"/>
              </a:rPr>
              <a:t>Since Price was my target and it was a continuous column with improper format which has to be changed to continuous float datatype column, so this perticular problem was Regression problem. And I have used all Regression algorithms to build my model. By looking into the r2 score and error values I found RandomForestRegressor as a best model with highest r2_score and least error values.  Also to get the best model we have to run through multiple. Below are the list of Regression algorithms I have used in my project.</a:t>
            </a:r>
          </a:p>
          <a:p>
            <a:pPr>
              <a:lnSpc>
                <a:spcPct val="90000"/>
              </a:lnSpc>
              <a:spcAft>
                <a:spcPts val="800"/>
              </a:spcAft>
              <a:buFont typeface="Wingdings" panose="05000000000000000000" pitchFamily="2" charset="2"/>
              <a:buChar char="Ø"/>
            </a:pPr>
            <a:r>
              <a:rPr lang="en-IN" sz="2000">
                <a:latin typeface="Century" panose="02040604050505020304" pitchFamily="18" charset="0"/>
                <a:ea typeface="Calibri" panose="020F0502020204030204" pitchFamily="34" charset="0"/>
                <a:cs typeface="Times New Roman" panose="02020603050405020304" pitchFamily="18" charset="0"/>
              </a:rPr>
              <a:t> RandomForestRegressor</a:t>
            </a:r>
          </a:p>
          <a:p>
            <a:pPr marL="342900" lvl="0" indent="-342900">
              <a:lnSpc>
                <a:spcPct val="90000"/>
              </a:lnSpc>
              <a:spcBef>
                <a:spcPts val="300"/>
              </a:spcBef>
              <a:spcAft>
                <a:spcPts val="300"/>
              </a:spcAft>
              <a:buFont typeface="Wingdings" panose="05000000000000000000" pitchFamily="2" charset="2"/>
              <a:buChar char=""/>
            </a:pPr>
            <a:r>
              <a:rPr lang="en-IN" sz="2000">
                <a:latin typeface="Century" panose="02040604050505020304" pitchFamily="18" charset="0"/>
                <a:ea typeface="Calibri" panose="020F0502020204030204" pitchFamily="34" charset="0"/>
                <a:cs typeface="Times New Roman" panose="02020603050405020304" pitchFamily="18" charset="0"/>
              </a:rPr>
              <a:t>ExtraTreesRegressor</a:t>
            </a:r>
          </a:p>
          <a:p>
            <a:pPr marL="342900" lvl="0" indent="-342900">
              <a:lnSpc>
                <a:spcPct val="90000"/>
              </a:lnSpc>
              <a:spcBef>
                <a:spcPts val="300"/>
              </a:spcBef>
              <a:spcAft>
                <a:spcPts val="300"/>
              </a:spcAft>
              <a:buFont typeface="Wingdings" panose="05000000000000000000" pitchFamily="2" charset="2"/>
              <a:buChar char=""/>
            </a:pPr>
            <a:r>
              <a:rPr lang="en-IN" sz="2000">
                <a:latin typeface="Century" panose="02040604050505020304" pitchFamily="18" charset="0"/>
                <a:ea typeface="Calibri" panose="020F0502020204030204" pitchFamily="34" charset="0"/>
                <a:cs typeface="Times New Roman" panose="02020603050405020304" pitchFamily="18" charset="0"/>
              </a:rPr>
              <a:t>GradientBoostingRegressor</a:t>
            </a:r>
          </a:p>
          <a:p>
            <a:pPr marL="342900" lvl="0" indent="-342900">
              <a:lnSpc>
                <a:spcPct val="90000"/>
              </a:lnSpc>
              <a:spcBef>
                <a:spcPts val="300"/>
              </a:spcBef>
              <a:spcAft>
                <a:spcPts val="300"/>
              </a:spcAft>
              <a:buFont typeface="Wingdings" panose="05000000000000000000" pitchFamily="2" charset="2"/>
              <a:buChar char=""/>
            </a:pPr>
            <a:r>
              <a:rPr lang="en-IN" sz="2000">
                <a:latin typeface="Century" panose="02040604050505020304" pitchFamily="18" charset="0"/>
                <a:ea typeface="Calibri" panose="020F0502020204030204" pitchFamily="34" charset="0"/>
                <a:cs typeface="Times New Roman" panose="02020603050405020304" pitchFamily="18" charset="0"/>
              </a:rPr>
              <a:t>DecisionTreeRegressor</a:t>
            </a:r>
          </a:p>
          <a:p>
            <a:pPr marL="342900" lvl="0" indent="-342900">
              <a:lnSpc>
                <a:spcPct val="90000"/>
              </a:lnSpc>
              <a:spcBef>
                <a:spcPts val="300"/>
              </a:spcBef>
              <a:spcAft>
                <a:spcPts val="300"/>
              </a:spcAft>
              <a:buFont typeface="Wingdings" panose="05000000000000000000" pitchFamily="2" charset="2"/>
              <a:buChar char=""/>
            </a:pPr>
            <a:r>
              <a:rPr lang="en-IN" sz="2000">
                <a:latin typeface="Century" panose="02040604050505020304" pitchFamily="18" charset="0"/>
                <a:ea typeface="Calibri" panose="020F0502020204030204" pitchFamily="34" charset="0"/>
                <a:cs typeface="Times New Roman" panose="02020603050405020304" pitchFamily="18" charset="0"/>
              </a:rPr>
              <a:t>KNN</a:t>
            </a:r>
          </a:p>
          <a:p>
            <a:pPr marL="0" lvl="0" indent="0">
              <a:lnSpc>
                <a:spcPct val="90000"/>
              </a:lnSpc>
              <a:spcBef>
                <a:spcPts val="300"/>
              </a:spcBef>
              <a:spcAft>
                <a:spcPts val="300"/>
              </a:spcAft>
              <a:buNone/>
            </a:pPr>
            <a:endParaRPr lang="en-IN" sz="2000">
              <a:latin typeface="Century" panose="02040604050505020304" pitchFamily="18" charset="0"/>
            </a:endParaRPr>
          </a:p>
        </p:txBody>
      </p:sp>
    </p:spTree>
    <p:extLst>
      <p:ext uri="{BB962C8B-B14F-4D97-AF65-F5344CB8AC3E}">
        <p14:creationId xmlns:p14="http://schemas.microsoft.com/office/powerpoint/2010/main" val="28594487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6E0488BA-180E-40D8-8350-4B1791795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4">
            <a:extLst>
              <a:ext uri="{FF2B5EF4-FFF2-40B4-BE49-F238E27FC236}">
                <a16:creationId xmlns:a16="http://schemas.microsoft.com/office/drawing/2014/main" id="{F44DA230-2F9B-7CE7-C6C9-3F0D4D685934}"/>
              </a:ext>
            </a:extLst>
          </p:cNvPr>
          <p:cNvPicPr>
            <a:picLocks noChangeAspect="1"/>
          </p:cNvPicPr>
          <p:nvPr/>
        </p:nvPicPr>
        <p:blipFill rotWithShape="1">
          <a:blip r:embed="rId2">
            <a:alphaModFix amt="40000"/>
          </a:blip>
          <a:srcRect/>
          <a:stretch/>
        </p:blipFill>
        <p:spPr>
          <a:xfrm>
            <a:off x="20" y="10"/>
            <a:ext cx="12191980" cy="6857990"/>
          </a:xfrm>
          <a:prstGeom prst="rect">
            <a:avLst/>
          </a:prstGeom>
        </p:spPr>
      </p:pic>
      <p:sp>
        <p:nvSpPr>
          <p:cNvPr id="2" name="Title 1"/>
          <p:cNvSpPr>
            <a:spLocks noGrp="1"/>
          </p:cNvSpPr>
          <p:nvPr>
            <p:ph type="title"/>
          </p:nvPr>
        </p:nvSpPr>
        <p:spPr>
          <a:xfrm>
            <a:off x="1154954" y="973668"/>
            <a:ext cx="8761413" cy="706964"/>
          </a:xfrm>
        </p:spPr>
        <p:txBody>
          <a:bodyPr>
            <a:normAutofit/>
          </a:bodyPr>
          <a:lstStyle/>
          <a:p>
            <a:r>
              <a:rPr lang="en-IN">
                <a:solidFill>
                  <a:schemeClr val="tx1"/>
                </a:solidFill>
              </a:rPr>
              <a:t>Interpretation</a:t>
            </a:r>
          </a:p>
        </p:txBody>
      </p:sp>
      <p:sp>
        <p:nvSpPr>
          <p:cNvPr id="3" name="Content Placeholder 2"/>
          <p:cNvSpPr>
            <a:spLocks noGrp="1"/>
          </p:cNvSpPr>
          <p:nvPr>
            <p:ph idx="1"/>
          </p:nvPr>
        </p:nvSpPr>
        <p:spPr>
          <a:xfrm>
            <a:off x="1154954" y="2603500"/>
            <a:ext cx="8825659" cy="3416300"/>
          </a:xfrm>
        </p:spPr>
        <p:txBody>
          <a:bodyPr>
            <a:normAutofit/>
          </a:bodyPr>
          <a:lstStyle/>
          <a:p>
            <a:pPr>
              <a:lnSpc>
                <a:spcPct val="90000"/>
              </a:lnSpc>
            </a:pPr>
            <a:r>
              <a:rPr lang="en-IN" sz="1500">
                <a:solidFill>
                  <a:schemeClr val="tx1"/>
                </a:solidFill>
              </a:rPr>
              <a:t>From the above EDA we can easily understand the relationship between features and can also determine which features are affecting the price of the flights. </a:t>
            </a:r>
          </a:p>
          <a:p>
            <a:pPr>
              <a:lnSpc>
                <a:spcPct val="90000"/>
              </a:lnSpc>
            </a:pPr>
            <a:r>
              <a:rPr lang="en-IN" sz="1500">
                <a:solidFill>
                  <a:schemeClr val="tx1"/>
                </a:solidFill>
              </a:rPr>
              <a:t>In UNIVARIATE Analysis, I have used count plots to visualize the counts in categorical variables and distribution plots to visualize the numerical variables.</a:t>
            </a:r>
          </a:p>
          <a:p>
            <a:pPr>
              <a:lnSpc>
                <a:spcPct val="90000"/>
              </a:lnSpc>
            </a:pPr>
            <a:r>
              <a:rPr lang="en-IN" sz="1500">
                <a:solidFill>
                  <a:schemeClr val="tx1"/>
                </a:solidFill>
              </a:rPr>
              <a:t>In BIVARIATE Analysis, I have used bar plots, to check the relation between label and the features.</a:t>
            </a:r>
          </a:p>
          <a:p>
            <a:pPr>
              <a:lnSpc>
                <a:spcPct val="90000"/>
              </a:lnSpc>
            </a:pPr>
            <a:r>
              <a:rPr lang="en-IN" sz="1500">
                <a:solidFill>
                  <a:schemeClr val="tx1"/>
                </a:solidFill>
              </a:rPr>
              <a:t>Used pair plots to check the pairwise relation between the features.</a:t>
            </a:r>
          </a:p>
          <a:p>
            <a:pPr>
              <a:lnSpc>
                <a:spcPct val="90000"/>
              </a:lnSpc>
            </a:pPr>
            <a:r>
              <a:rPr lang="en-IN" sz="1500">
                <a:solidFill>
                  <a:schemeClr val="tx1"/>
                </a:solidFill>
              </a:rPr>
              <a:t>The heat map and bar plot helped in understanding the correlation between dependent and independent variables.</a:t>
            </a:r>
          </a:p>
          <a:p>
            <a:pPr>
              <a:lnSpc>
                <a:spcPct val="90000"/>
              </a:lnSpc>
            </a:pPr>
            <a:r>
              <a:rPr lang="en-IN" sz="1500">
                <a:solidFill>
                  <a:schemeClr val="tx1"/>
                </a:solidFill>
              </a:rPr>
              <a:t>Detected outliers and skewness with the help of box plots and distribution plots respectively.</a:t>
            </a:r>
          </a:p>
        </p:txBody>
      </p:sp>
    </p:spTree>
    <p:extLst>
      <p:ext uri="{BB962C8B-B14F-4D97-AF65-F5344CB8AC3E}">
        <p14:creationId xmlns:p14="http://schemas.microsoft.com/office/powerpoint/2010/main" val="11736251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0488BA-180E-40D8-8350-4B1791795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lane in red circle">
            <a:extLst>
              <a:ext uri="{FF2B5EF4-FFF2-40B4-BE49-F238E27FC236}">
                <a16:creationId xmlns:a16="http://schemas.microsoft.com/office/drawing/2014/main" id="{B3B5A0E1-6327-C69F-6E3B-79989FA7B66B}"/>
              </a:ext>
            </a:extLst>
          </p:cNvPr>
          <p:cNvPicPr>
            <a:picLocks noChangeAspect="1"/>
          </p:cNvPicPr>
          <p:nvPr/>
        </p:nvPicPr>
        <p:blipFill rotWithShape="1">
          <a:blip r:embed="rId2">
            <a:alphaModFix amt="40000"/>
          </a:blip>
          <a:srcRect t="8439" b="11204"/>
          <a:stretch/>
        </p:blipFill>
        <p:spPr>
          <a:xfrm>
            <a:off x="20" y="10"/>
            <a:ext cx="12191980" cy="6857990"/>
          </a:xfrm>
          <a:prstGeom prst="rect">
            <a:avLst/>
          </a:prstGeom>
        </p:spPr>
      </p:pic>
      <p:sp>
        <p:nvSpPr>
          <p:cNvPr id="2" name="Title 1"/>
          <p:cNvSpPr>
            <a:spLocks noGrp="1"/>
          </p:cNvSpPr>
          <p:nvPr>
            <p:ph type="title"/>
          </p:nvPr>
        </p:nvSpPr>
        <p:spPr>
          <a:xfrm>
            <a:off x="1154954" y="973668"/>
            <a:ext cx="8761413" cy="706964"/>
          </a:xfrm>
        </p:spPr>
        <p:txBody>
          <a:bodyPr>
            <a:normAutofit/>
          </a:bodyPr>
          <a:lstStyle/>
          <a:p>
            <a:r>
              <a:rPr lang="en-IN">
                <a:solidFill>
                  <a:schemeClr val="tx1"/>
                </a:solidFill>
              </a:rPr>
              <a:t>Problem Statement:</a:t>
            </a:r>
          </a:p>
        </p:txBody>
      </p:sp>
      <p:sp>
        <p:nvSpPr>
          <p:cNvPr id="3" name="Content Placeholder 2"/>
          <p:cNvSpPr>
            <a:spLocks noGrp="1"/>
          </p:cNvSpPr>
          <p:nvPr>
            <p:ph idx="1"/>
          </p:nvPr>
        </p:nvSpPr>
        <p:spPr>
          <a:xfrm>
            <a:off x="1154954" y="2603500"/>
            <a:ext cx="8825659" cy="3416300"/>
          </a:xfrm>
        </p:spPr>
        <p:txBody>
          <a:bodyPr>
            <a:normAutofit/>
          </a:bodyPr>
          <a:lstStyle/>
          <a:p>
            <a:pPr>
              <a:buFont typeface="Wingdings" panose="05000000000000000000" pitchFamily="2" charset="2"/>
              <a:buChar char="ü"/>
            </a:pPr>
            <a:r>
              <a:rPr lang="en-US">
                <a:solidFill>
                  <a:schemeClr val="tx1"/>
                </a:solidFill>
                <a:latin typeface="Century" panose="02040604050505020304" pitchFamily="18" charset="0"/>
              </a:rPr>
              <a:t>Anyone who has booked a flight ticket knows how unexpectedly the prices vary. The cheapest available ticket on a given flight gets more and less expensive over time. This usually happens as an attempt to maximize revenue based on –</a:t>
            </a:r>
          </a:p>
          <a:p>
            <a:pPr marL="0" indent="0">
              <a:buNone/>
            </a:pPr>
            <a:r>
              <a:rPr lang="en-US">
                <a:solidFill>
                  <a:schemeClr val="tx1"/>
                </a:solidFill>
                <a:latin typeface="Century" panose="02040604050505020304" pitchFamily="18" charset="0"/>
              </a:rPr>
              <a:t> 1. Time of purchase patterns (making sure last-minute purchases are expensive) </a:t>
            </a:r>
          </a:p>
          <a:p>
            <a:pPr marL="0" indent="0">
              <a:buNone/>
            </a:pPr>
            <a:r>
              <a:rPr lang="en-US">
                <a:solidFill>
                  <a:schemeClr val="tx1"/>
                </a:solidFill>
                <a:latin typeface="Century" panose="02040604050505020304" pitchFamily="18" charset="0"/>
              </a:rPr>
              <a:t>2. Keeping the flight as full as they want it (raising prices on a flight which is filling up in order to reduce sales and hold back inventory for those expensive last-minute expensive purchases) </a:t>
            </a:r>
          </a:p>
          <a:p>
            <a:pPr marL="0" indent="0">
              <a:buNone/>
            </a:pPr>
            <a:r>
              <a:rPr lang="en-US">
                <a:solidFill>
                  <a:schemeClr val="tx1"/>
                </a:solidFill>
                <a:latin typeface="Century" panose="02040604050505020304" pitchFamily="18" charset="0"/>
              </a:rPr>
              <a:t>So, you have to work on a project where you collect data of flight fares with other features and work to make a model to predict fares of flights.</a:t>
            </a:r>
          </a:p>
        </p:txBody>
      </p:sp>
    </p:spTree>
    <p:extLst>
      <p:ext uri="{BB962C8B-B14F-4D97-AF65-F5344CB8AC3E}">
        <p14:creationId xmlns:p14="http://schemas.microsoft.com/office/powerpoint/2010/main" val="32976500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Prediction</a:t>
            </a:r>
          </a:p>
        </p:txBody>
      </p:sp>
      <p:sp>
        <p:nvSpPr>
          <p:cNvPr id="3" name="Content Placeholder 2"/>
          <p:cNvSpPr>
            <a:spLocks noGrp="1"/>
          </p:cNvSpPr>
          <p:nvPr>
            <p:ph idx="1"/>
          </p:nvPr>
        </p:nvSpPr>
        <p:spPr/>
        <p:txBody>
          <a:bodyPr/>
          <a:lstStyle/>
          <a:p>
            <a:r>
              <a:rPr lang="en-IN" dirty="0"/>
              <a:t>After finalising the model Random Forest </a:t>
            </a:r>
            <a:r>
              <a:rPr lang="en-IN" dirty="0" err="1"/>
              <a:t>Regressor</a:t>
            </a:r>
            <a:r>
              <a:rPr lang="en-IN" dirty="0"/>
              <a:t>, I have taken the values of prices which are predicted by the model and compared with the actual Price values.</a:t>
            </a:r>
          </a:p>
          <a:p>
            <a:endParaRPr lang="en-IN" dirty="0"/>
          </a:p>
        </p:txBody>
      </p:sp>
      <p:pic>
        <p:nvPicPr>
          <p:cNvPr id="4" name="Picture 3"/>
          <p:cNvPicPr>
            <a:picLocks noChangeAspect="1"/>
          </p:cNvPicPr>
          <p:nvPr/>
        </p:nvPicPr>
        <p:blipFill>
          <a:blip r:embed="rId2"/>
          <a:stretch>
            <a:fillRect/>
          </a:stretch>
        </p:blipFill>
        <p:spPr>
          <a:xfrm>
            <a:off x="1556426" y="3793788"/>
            <a:ext cx="9007812" cy="2082080"/>
          </a:xfrm>
          <a:prstGeom prst="rect">
            <a:avLst/>
          </a:prstGeom>
        </p:spPr>
      </p:pic>
    </p:spTree>
    <p:extLst>
      <p:ext uri="{BB962C8B-B14F-4D97-AF65-F5344CB8AC3E}">
        <p14:creationId xmlns:p14="http://schemas.microsoft.com/office/powerpoint/2010/main" val="28830107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0488BA-180E-40D8-8350-4B1791795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ack view of an aeroplane">
            <a:extLst>
              <a:ext uri="{FF2B5EF4-FFF2-40B4-BE49-F238E27FC236}">
                <a16:creationId xmlns:a16="http://schemas.microsoft.com/office/drawing/2014/main" id="{B64C1C40-9D23-925F-6400-89A52730CAA4}"/>
              </a:ext>
            </a:extLst>
          </p:cNvPr>
          <p:cNvPicPr>
            <a:picLocks noChangeAspect="1"/>
          </p:cNvPicPr>
          <p:nvPr/>
        </p:nvPicPr>
        <p:blipFill rotWithShape="1">
          <a:blip r:embed="rId2">
            <a:alphaModFix amt="40000"/>
          </a:blip>
          <a:srcRect t="13659" b="2071"/>
          <a:stretch/>
        </p:blipFill>
        <p:spPr>
          <a:xfrm>
            <a:off x="20" y="10"/>
            <a:ext cx="12191980" cy="6857990"/>
          </a:xfrm>
          <a:prstGeom prst="rect">
            <a:avLst/>
          </a:prstGeom>
        </p:spPr>
      </p:pic>
      <p:sp>
        <p:nvSpPr>
          <p:cNvPr id="2" name="Title 1"/>
          <p:cNvSpPr>
            <a:spLocks noGrp="1"/>
          </p:cNvSpPr>
          <p:nvPr>
            <p:ph type="title"/>
          </p:nvPr>
        </p:nvSpPr>
        <p:spPr>
          <a:xfrm>
            <a:off x="1154954" y="973668"/>
            <a:ext cx="8761413" cy="706964"/>
          </a:xfrm>
        </p:spPr>
        <p:txBody>
          <a:bodyPr>
            <a:normAutofit/>
          </a:bodyPr>
          <a:lstStyle/>
          <a:p>
            <a:r>
              <a:rPr lang="en-IN">
                <a:solidFill>
                  <a:schemeClr val="tx1"/>
                </a:solidFill>
              </a:rPr>
              <a:t>Problem Understanding:</a:t>
            </a:r>
          </a:p>
        </p:txBody>
      </p:sp>
      <p:sp>
        <p:nvSpPr>
          <p:cNvPr id="3" name="Content Placeholder 2"/>
          <p:cNvSpPr>
            <a:spLocks noGrp="1"/>
          </p:cNvSpPr>
          <p:nvPr>
            <p:ph idx="1"/>
          </p:nvPr>
        </p:nvSpPr>
        <p:spPr>
          <a:xfrm>
            <a:off x="1154954" y="2603500"/>
            <a:ext cx="8825659" cy="3416300"/>
          </a:xfrm>
        </p:spPr>
        <p:txBody>
          <a:bodyPr>
            <a:normAutofit/>
          </a:bodyPr>
          <a:lstStyle/>
          <a:p>
            <a:r>
              <a:rPr lang="en-IN">
                <a:solidFill>
                  <a:schemeClr val="tx1"/>
                </a:solidFill>
              </a:rPr>
              <a:t>Flight prices are something unpredictable. It’s more than likely, that we spend hours on the internet searching for good deals. So, airline companies use complex algorithms to calculate flight prices given various conditions present at the particular time. Nowadays, the number of people using flights are increasing significantly. It gets difficult for the airline companies to maintain prices as they change dynamically due to various conditions. For that, we will use machine learning algorithms which can help to solve these problems. This can help airline companies to maintain their prices and also help the customers to predict future flight prices and accordingly plan their journey well in advance. </a:t>
            </a:r>
          </a:p>
          <a:p>
            <a:pPr marL="0" indent="0">
              <a:buNone/>
            </a:pPr>
            <a:endParaRPr lang="en-IN">
              <a:solidFill>
                <a:schemeClr val="tx1"/>
              </a:solidFill>
            </a:endParaRPr>
          </a:p>
        </p:txBody>
      </p:sp>
    </p:spTree>
    <p:extLst>
      <p:ext uri="{BB962C8B-B14F-4D97-AF65-F5344CB8AC3E}">
        <p14:creationId xmlns:p14="http://schemas.microsoft.com/office/powerpoint/2010/main" val="2825401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0488BA-180E-40D8-8350-4B1791795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lane on tarmac">
            <a:extLst>
              <a:ext uri="{FF2B5EF4-FFF2-40B4-BE49-F238E27FC236}">
                <a16:creationId xmlns:a16="http://schemas.microsoft.com/office/drawing/2014/main" id="{A7CBBCF0-5C0D-CD6E-D86C-C99A07827BEB}"/>
              </a:ext>
            </a:extLst>
          </p:cNvPr>
          <p:cNvPicPr>
            <a:picLocks noChangeAspect="1"/>
          </p:cNvPicPr>
          <p:nvPr/>
        </p:nvPicPr>
        <p:blipFill rotWithShape="1">
          <a:blip r:embed="rId2">
            <a:alphaModFix amt="40000"/>
          </a:blip>
          <a:srcRect t="4388" b="11342"/>
          <a:stretch/>
        </p:blipFill>
        <p:spPr>
          <a:xfrm>
            <a:off x="20" y="10"/>
            <a:ext cx="12191980" cy="6857990"/>
          </a:xfrm>
          <a:prstGeom prst="rect">
            <a:avLst/>
          </a:prstGeom>
        </p:spPr>
      </p:pic>
      <p:sp>
        <p:nvSpPr>
          <p:cNvPr id="2" name="Title 1"/>
          <p:cNvSpPr>
            <a:spLocks noGrp="1"/>
          </p:cNvSpPr>
          <p:nvPr>
            <p:ph type="title"/>
          </p:nvPr>
        </p:nvSpPr>
        <p:spPr>
          <a:xfrm>
            <a:off x="1154954" y="973668"/>
            <a:ext cx="8761413" cy="706964"/>
          </a:xfrm>
        </p:spPr>
        <p:txBody>
          <a:bodyPr>
            <a:normAutofit/>
          </a:bodyPr>
          <a:lstStyle/>
          <a:p>
            <a:r>
              <a:rPr lang="en-IN">
                <a:solidFill>
                  <a:schemeClr val="tx1"/>
                </a:solidFill>
              </a:rPr>
              <a:t>What is Flight Price Prediction?</a:t>
            </a:r>
          </a:p>
        </p:txBody>
      </p:sp>
      <p:sp>
        <p:nvSpPr>
          <p:cNvPr id="3" name="Content Placeholder 2"/>
          <p:cNvSpPr>
            <a:spLocks noGrp="1"/>
          </p:cNvSpPr>
          <p:nvPr>
            <p:ph idx="1"/>
          </p:nvPr>
        </p:nvSpPr>
        <p:spPr>
          <a:xfrm>
            <a:off x="1154954" y="2603500"/>
            <a:ext cx="8825659" cy="3416300"/>
          </a:xfrm>
        </p:spPr>
        <p:txBody>
          <a:bodyPr>
            <a:normAutofit/>
          </a:bodyPr>
          <a:lstStyle/>
          <a:p>
            <a:pPr>
              <a:buFont typeface="Wingdings" panose="05000000000000000000" pitchFamily="2" charset="2"/>
              <a:buChar char="ü"/>
            </a:pPr>
            <a:r>
              <a:rPr lang="en-IN">
                <a:solidFill>
                  <a:schemeClr val="tx1"/>
                </a:solidFill>
              </a:rPr>
              <a:t> </a:t>
            </a:r>
            <a:r>
              <a:rPr lang="en-US">
                <a:solidFill>
                  <a:schemeClr val="tx1"/>
                </a:solidFill>
                <a:latin typeface="Century" panose="02040604050505020304" pitchFamily="18" charset="0"/>
              </a:rPr>
              <a:t>Nowadays, the number of people using flights has increased significantly. It is difficult for airlines to maintain prices since prices change dynamically due to different conditions. That’s why we will try to use machine learning to solve this problem. This can help airlines by predicting what prices they can maintain. It can also help customers to predict future flight prices and plan their journey accordingly.</a:t>
            </a:r>
            <a:endParaRPr lang="en-IN">
              <a:solidFill>
                <a:schemeClr val="tx1"/>
              </a:solidFill>
              <a:latin typeface="Century" panose="02040604050505020304" pitchFamily="18" charset="0"/>
            </a:endParaRPr>
          </a:p>
        </p:txBody>
      </p:sp>
    </p:spTree>
    <p:extLst>
      <p:ext uri="{BB962C8B-B14F-4D97-AF65-F5344CB8AC3E}">
        <p14:creationId xmlns:p14="http://schemas.microsoft.com/office/powerpoint/2010/main" val="33423528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0488BA-180E-40D8-8350-4B1791795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financial graph">
            <a:extLst>
              <a:ext uri="{FF2B5EF4-FFF2-40B4-BE49-F238E27FC236}">
                <a16:creationId xmlns:a16="http://schemas.microsoft.com/office/drawing/2014/main" id="{53F6A0AA-FA0B-F257-D3FF-E2C4B589A9F7}"/>
              </a:ext>
            </a:extLst>
          </p:cNvPr>
          <p:cNvPicPr>
            <a:picLocks noChangeAspect="1"/>
          </p:cNvPicPr>
          <p:nvPr/>
        </p:nvPicPr>
        <p:blipFill rotWithShape="1">
          <a:blip r:embed="rId2">
            <a:alphaModFix amt="40000"/>
          </a:blip>
          <a:srcRect/>
          <a:stretch/>
        </p:blipFill>
        <p:spPr>
          <a:xfrm>
            <a:off x="20" y="10"/>
            <a:ext cx="12191980" cy="6857990"/>
          </a:xfrm>
          <a:prstGeom prst="rect">
            <a:avLst/>
          </a:prstGeom>
        </p:spPr>
      </p:pic>
      <p:sp>
        <p:nvSpPr>
          <p:cNvPr id="2" name="Title 1"/>
          <p:cNvSpPr>
            <a:spLocks noGrp="1"/>
          </p:cNvSpPr>
          <p:nvPr>
            <p:ph type="title"/>
          </p:nvPr>
        </p:nvSpPr>
        <p:spPr>
          <a:xfrm>
            <a:off x="1154954" y="973668"/>
            <a:ext cx="8761413" cy="706964"/>
          </a:xfrm>
        </p:spPr>
        <p:txBody>
          <a:bodyPr>
            <a:normAutofit/>
          </a:bodyPr>
          <a:lstStyle/>
          <a:p>
            <a:r>
              <a:rPr lang="en-IN">
                <a:solidFill>
                  <a:schemeClr val="tx1"/>
                </a:solidFill>
              </a:rPr>
              <a:t>Review of Literature</a:t>
            </a:r>
          </a:p>
        </p:txBody>
      </p:sp>
      <p:sp>
        <p:nvSpPr>
          <p:cNvPr id="3" name="Content Placeholder 2"/>
          <p:cNvSpPr>
            <a:spLocks noGrp="1"/>
          </p:cNvSpPr>
          <p:nvPr>
            <p:ph idx="1"/>
          </p:nvPr>
        </p:nvSpPr>
        <p:spPr>
          <a:xfrm>
            <a:off x="1154954" y="2603500"/>
            <a:ext cx="8825659" cy="3416300"/>
          </a:xfrm>
        </p:spPr>
        <p:txBody>
          <a:bodyPr>
            <a:normAutofit/>
          </a:bodyPr>
          <a:lstStyle/>
          <a:p>
            <a:r>
              <a:rPr lang="en-IN">
                <a:solidFill>
                  <a:schemeClr val="tx1"/>
                </a:solidFill>
              </a:rPr>
              <a:t>It is hard for the client to buy an air ticket at the most reduced cost. The majority of systems are using the modern computerized techniques known as Machine Learning. I have scrapped the data from official online sites and based on that data, did analysis based on which, feature prices are changing and accordingly checked the relationship of flight prices with all the features</a:t>
            </a:r>
          </a:p>
        </p:txBody>
      </p:sp>
    </p:spTree>
    <p:extLst>
      <p:ext uri="{BB962C8B-B14F-4D97-AF65-F5344CB8AC3E}">
        <p14:creationId xmlns:p14="http://schemas.microsoft.com/office/powerpoint/2010/main" val="29487524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p:cNvSpPr>
            <a:spLocks noGrp="1"/>
          </p:cNvSpPr>
          <p:nvPr>
            <p:ph type="title"/>
          </p:nvPr>
        </p:nvSpPr>
        <p:spPr>
          <a:xfrm>
            <a:off x="1154954" y="973668"/>
            <a:ext cx="8761413" cy="706964"/>
          </a:xfrm>
        </p:spPr>
        <p:txBody>
          <a:bodyPr>
            <a:normAutofit/>
          </a:bodyPr>
          <a:lstStyle/>
          <a:p>
            <a:r>
              <a:rPr lang="en-IN">
                <a:solidFill>
                  <a:srgbClr val="FFFFFF"/>
                </a:solidFill>
              </a:rPr>
              <a:t>Exploratory Data Analysis:</a:t>
            </a: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52B68EAB-02DF-5340-06CF-BE5960205F71}"/>
              </a:ext>
            </a:extLst>
          </p:cNvPr>
          <p:cNvGraphicFramePr>
            <a:graphicFrameLocks noGrp="1"/>
          </p:cNvGraphicFramePr>
          <p:nvPr>
            <p:ph idx="1"/>
            <p:extLst>
              <p:ext uri="{D42A27DB-BD31-4B8C-83A1-F6EECF244321}">
                <p14:modId xmlns:p14="http://schemas.microsoft.com/office/powerpoint/2010/main" val="2310542472"/>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3392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6" name="Freeform: Shape 15">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8"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title"/>
          </p:nvPr>
        </p:nvSpPr>
        <p:spPr>
          <a:xfrm>
            <a:off x="1154955" y="973668"/>
            <a:ext cx="2942210" cy="1020232"/>
          </a:xfrm>
        </p:spPr>
        <p:txBody>
          <a:bodyPr>
            <a:normAutofit/>
          </a:bodyPr>
          <a:lstStyle/>
          <a:p>
            <a:pPr>
              <a:lnSpc>
                <a:spcPct val="90000"/>
              </a:lnSpc>
            </a:pPr>
            <a:r>
              <a:rPr lang="en-IN" sz="3300">
                <a:solidFill>
                  <a:srgbClr val="EBEBEB"/>
                </a:solidFill>
              </a:rPr>
              <a:t>UNIVARIATE ANALYSIS</a:t>
            </a:r>
          </a:p>
        </p:txBody>
      </p:sp>
      <p:pic>
        <p:nvPicPr>
          <p:cNvPr id="4" name="Picture 3"/>
          <p:cNvPicPr>
            <a:picLocks noChangeAspect="1"/>
          </p:cNvPicPr>
          <p:nvPr/>
        </p:nvPicPr>
        <p:blipFill rotWithShape="1">
          <a:blip r:embed="rId2"/>
          <a:srcRect l="5333"/>
          <a:stretch/>
        </p:blipFill>
        <p:spPr>
          <a:xfrm>
            <a:off x="5194607" y="1631387"/>
            <a:ext cx="6391533" cy="3595226"/>
          </a:xfrm>
          <a:prstGeom prst="rect">
            <a:avLst/>
          </a:prstGeom>
        </p:spPr>
      </p:pic>
      <p:sp>
        <p:nvSpPr>
          <p:cNvPr id="20" name="Rectangle 19">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1154955" y="2120900"/>
            <a:ext cx="3133726" cy="3898900"/>
          </a:xfrm>
        </p:spPr>
        <p:txBody>
          <a:bodyPr>
            <a:normAutofit/>
          </a:bodyPr>
          <a:lstStyle/>
          <a:p>
            <a:r>
              <a:rPr lang="en-IN">
                <a:solidFill>
                  <a:srgbClr val="FFFFFF"/>
                </a:solidFill>
              </a:rPr>
              <a:t>Distribution plot for numerical columns</a:t>
            </a:r>
          </a:p>
          <a:p>
            <a:pPr marL="0" indent="0">
              <a:buNone/>
            </a:pPr>
            <a:r>
              <a:rPr lang="en-IN">
                <a:solidFill>
                  <a:srgbClr val="FFFFFF"/>
                </a:solidFill>
              </a:rPr>
              <a:t> </a:t>
            </a:r>
          </a:p>
        </p:txBody>
      </p:sp>
      <p:sp>
        <p:nvSpPr>
          <p:cNvPr id="26"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29223060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6" name="Freeform: Shape 15">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8"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title"/>
          </p:nvPr>
        </p:nvSpPr>
        <p:spPr>
          <a:xfrm>
            <a:off x="1154955" y="973668"/>
            <a:ext cx="2942210" cy="1020232"/>
          </a:xfrm>
        </p:spPr>
        <p:txBody>
          <a:bodyPr>
            <a:normAutofit/>
          </a:bodyPr>
          <a:lstStyle/>
          <a:p>
            <a:pPr>
              <a:lnSpc>
                <a:spcPct val="90000"/>
              </a:lnSpc>
            </a:pPr>
            <a:r>
              <a:rPr lang="en-IN" sz="3300">
                <a:solidFill>
                  <a:srgbClr val="EBEBEB"/>
                </a:solidFill>
              </a:rPr>
              <a:t>UNIVARIATE ANALYSIS</a:t>
            </a:r>
          </a:p>
        </p:txBody>
      </p:sp>
      <p:pic>
        <p:nvPicPr>
          <p:cNvPr id="4" name="Picture 3"/>
          <p:cNvPicPr>
            <a:picLocks noChangeAspect="1"/>
          </p:cNvPicPr>
          <p:nvPr/>
        </p:nvPicPr>
        <p:blipFill rotWithShape="1">
          <a:blip r:embed="rId2"/>
          <a:srcRect l="18691" r="19976" b="1"/>
          <a:stretch/>
        </p:blipFill>
        <p:spPr>
          <a:xfrm>
            <a:off x="5194607" y="1631391"/>
            <a:ext cx="6391533" cy="3595217"/>
          </a:xfrm>
          <a:prstGeom prst="rect">
            <a:avLst/>
          </a:prstGeom>
        </p:spPr>
      </p:pic>
      <p:sp>
        <p:nvSpPr>
          <p:cNvPr id="20" name="Rectangle 19">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1154955" y="2120900"/>
            <a:ext cx="3133726" cy="3898900"/>
          </a:xfrm>
        </p:spPr>
        <p:txBody>
          <a:bodyPr>
            <a:normAutofit/>
          </a:bodyPr>
          <a:lstStyle/>
          <a:p>
            <a:r>
              <a:rPr lang="en-IN">
                <a:solidFill>
                  <a:srgbClr val="FFFFFF"/>
                </a:solidFill>
              </a:rPr>
              <a:t>Bar Plot for categorical columns</a:t>
            </a:r>
          </a:p>
          <a:p>
            <a:pPr marL="0" indent="0">
              <a:buNone/>
            </a:pPr>
            <a:endParaRPr lang="en-IN">
              <a:solidFill>
                <a:srgbClr val="FFFFFF"/>
              </a:solidFill>
            </a:endParaRPr>
          </a:p>
        </p:txBody>
      </p:sp>
      <p:sp>
        <p:nvSpPr>
          <p:cNvPr id="26"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23104285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973667"/>
            <a:ext cx="2942210" cy="4833745"/>
          </a:xfrm>
        </p:spPr>
        <p:txBody>
          <a:bodyPr>
            <a:normAutofit/>
          </a:bodyPr>
          <a:lstStyle/>
          <a:p>
            <a:r>
              <a:rPr lang="en-IN">
                <a:solidFill>
                  <a:srgbClr val="EBEBEB"/>
                </a:solidFill>
              </a:rPr>
              <a:t>UNIVARIATE ANALYSIS</a:t>
            </a: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F230EE32-CF36-0119-F85A-05C6B71F3E6D}"/>
              </a:ext>
            </a:extLst>
          </p:cNvPr>
          <p:cNvGraphicFramePr>
            <a:graphicFrameLocks noGrp="1"/>
          </p:cNvGraphicFramePr>
          <p:nvPr>
            <p:ph idx="1"/>
            <p:extLst>
              <p:ext uri="{D42A27DB-BD31-4B8C-83A1-F6EECF244321}">
                <p14:modId xmlns:p14="http://schemas.microsoft.com/office/powerpoint/2010/main" val="3006632461"/>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537876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60</TotalTime>
  <Words>1328</Words>
  <Application>Microsoft Office PowerPoint</Application>
  <PresentationFormat>Widescreen</PresentationFormat>
  <Paragraphs>95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Century</vt:lpstr>
      <vt:lpstr>Century Gothic</vt:lpstr>
      <vt:lpstr>Wingdings</vt:lpstr>
      <vt:lpstr>Wingdings 3</vt:lpstr>
      <vt:lpstr>Ion Boardroom</vt:lpstr>
      <vt:lpstr>FLIGHT PRICE PREDICTION</vt:lpstr>
      <vt:lpstr>Problem Statement:</vt:lpstr>
      <vt:lpstr>Problem Understanding:</vt:lpstr>
      <vt:lpstr>What is Flight Price Prediction?</vt:lpstr>
      <vt:lpstr>Review of Literature</vt:lpstr>
      <vt:lpstr>Exploratory Data Analysis:</vt:lpstr>
      <vt:lpstr>UNIVARIATE ANALYSIS</vt:lpstr>
      <vt:lpstr>UNIVARIATE ANALYSIS</vt:lpstr>
      <vt:lpstr>UNIVARIATE ANALYSIS</vt:lpstr>
      <vt:lpstr>BIVARIATE ANALYSIS</vt:lpstr>
      <vt:lpstr>BIVARIATE ANALYSIS</vt:lpstr>
      <vt:lpstr>BIVARIATE ANALYSIS</vt:lpstr>
      <vt:lpstr>BIVARIATE ANALYSIS</vt:lpstr>
      <vt:lpstr>MULTI VARIATE ANALYSIS</vt:lpstr>
      <vt:lpstr>Data Sources and their formats</vt:lpstr>
      <vt:lpstr>Data Pre-processing Done</vt:lpstr>
      <vt:lpstr>Data Inputs- Logic- Output Relationships</vt:lpstr>
      <vt:lpstr>Model Building:</vt:lpstr>
      <vt:lpstr>Interpretation</vt:lpstr>
      <vt:lpstr>Prediction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dc:title>
  <dc:creator>Microsoft account</dc:creator>
  <cp:lastModifiedBy>Alivia Dasgupta</cp:lastModifiedBy>
  <cp:revision>8</cp:revision>
  <dcterms:created xsi:type="dcterms:W3CDTF">2022-05-01T09:24:03Z</dcterms:created>
  <dcterms:modified xsi:type="dcterms:W3CDTF">2022-08-03T11:29:10Z</dcterms:modified>
</cp:coreProperties>
</file>