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60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11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0A8B-E4E7-44E0-963F-A30DDE2C127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MSIPCMContentMarking" descr="{&quot;HashCode&quot;:2111145879,&quot;Placement&quot;:&quot;Footer&quot;,&quot;Top&quot;:519.343,&quot;Left&quot;:386.4008,&quot;SlideWidth&quot;:960,&quot;SlideHeight&quot;:540}">
            <a:extLst>
              <a:ext uri="{FF2B5EF4-FFF2-40B4-BE49-F238E27FC236}">
                <a16:creationId xmlns:a16="http://schemas.microsoft.com/office/drawing/2014/main" id="{9C35AE49-3C11-36C4-336F-2CABBA91C947}"/>
              </a:ext>
            </a:extLst>
          </p:cNvPr>
          <p:cNvSpPr txBox="1"/>
          <p:nvPr userDrawn="1"/>
        </p:nvSpPr>
        <p:spPr>
          <a:xfrm>
            <a:off x="4907290" y="6595656"/>
            <a:ext cx="23774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Restricted Sharing With External Parties</a:t>
            </a:r>
          </a:p>
        </p:txBody>
      </p:sp>
    </p:spTree>
    <p:extLst>
      <p:ext uri="{BB962C8B-B14F-4D97-AF65-F5344CB8AC3E}">
        <p14:creationId xmlns:p14="http://schemas.microsoft.com/office/powerpoint/2010/main" val="36504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2149"/>
            <a:ext cx="9144000" cy="1619794"/>
          </a:xfrm>
        </p:spPr>
        <p:txBody>
          <a:bodyPr/>
          <a:lstStyle/>
          <a:p>
            <a:r>
              <a:rPr lang="en-US" dirty="0"/>
              <a:t>Housing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148149"/>
            <a:ext cx="9144000" cy="2109651"/>
          </a:xfrm>
        </p:spPr>
        <p:txBody>
          <a:bodyPr/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/>
              <a:t>Alivia Dasgupta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9AC9FA1-2B37-0C7F-E385-B9C6C8CB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3" y="2481943"/>
            <a:ext cx="5423647" cy="3321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5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248194"/>
            <a:ext cx="11691257" cy="602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48194"/>
            <a:ext cx="11430000" cy="3252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00846"/>
            <a:ext cx="11430000" cy="31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261257"/>
            <a:ext cx="11848011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3853544"/>
            <a:ext cx="11443063" cy="2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Creation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629" y="822960"/>
            <a:ext cx="10959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process of modeling means training a machine learning algorithm to predict the labels from the features.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have used Linear Regression algorithm for training and testing of the model.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accuracy rate of our model is pretty good.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5" y="2653553"/>
            <a:ext cx="11207932" cy="40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7" y="378824"/>
            <a:ext cx="11181804" cy="61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4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Result/Output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6" y="923330"/>
            <a:ext cx="11848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created a function to predict the house price 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Our function be like “ Predict Price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LotArea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SaleType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we pass the values into our function, It will predict house price to us.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0" y="2475003"/>
            <a:ext cx="11273244" cy="39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884" y="421065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7" y="1013632"/>
            <a:ext cx="11286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Project Specification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Pipeline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Feature Engineering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Model Creation 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Result/Output</a:t>
            </a:r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6BEF88DE-5520-877E-53E8-83FE54259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"/>
          <a:stretch/>
        </p:blipFill>
        <p:spPr bwMode="auto">
          <a:xfrm>
            <a:off x="4491318" y="1333500"/>
            <a:ext cx="484990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817" y="154193"/>
            <a:ext cx="6635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7" y="953214"/>
            <a:ext cx="11325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this Project, We have built a machine learning model to predict the house prices of an Australian city.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project will very helpful for the real estate market.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Our model can be used by the both house sellers and house buyers.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Linear Regression algorithm is used to create a model with a great accuracy score.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A983190-BE4B-3646-1B15-C29A7EA9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40" y="3429000"/>
            <a:ext cx="4514850" cy="2771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88" y="161620"/>
            <a:ext cx="11652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 Problem Statement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888274"/>
            <a:ext cx="11456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Prices of real estate properties are sophisticatedly linked with our economy.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Despite this, we do not have accurate measures of house prices based on the vast amount of data available.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Proper and justified prices of properties can bring in a  lot of transparency and trust back to the real estate industry,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Which is very important for most consumers especially in Australia.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4F97320B-E544-52E9-A1BB-2D137A20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16" y="3179108"/>
            <a:ext cx="4514850" cy="3314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69" y="194150"/>
            <a:ext cx="9418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 Project Specification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069" y="966277"/>
            <a:ext cx="11286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goel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of this project is to predict house prices in Australian city based on some features such as 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LotArea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LotShape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LandContour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Neighborhood,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BldgType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HouseStyle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OverallQual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OverallCond,YearBuilt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YearRemodAdd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RoofStyle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RoofMatl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Exterior1st, Exterior2nd,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BsmtQual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BsmtCond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BsmtExposure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BsmtFinType1, BsmtFinSF1,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GarageYrBlt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GarageArea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YrSold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SaleType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SalePrice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Australia house price dataset is used to create the model.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are using Machine Learning  algorithm to create a predicative model.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linear Regression algorithm is used to train and test the model in our project.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 the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4611189"/>
            <a:ext cx="8895806" cy="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7" y="80682"/>
            <a:ext cx="10123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 Dataset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006" y="861774"/>
            <a:ext cx="11469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Dataset comes from our organization.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1168 number of observations in our train dataset 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292 number of observations in our test dataset.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all 81 columns are available in our train dataset.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all 80 columns are available in our test dataset.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have used a total of 5 features to train and test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6" y="418011"/>
            <a:ext cx="5016137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88" y="191548"/>
            <a:ext cx="79030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Pipeline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141335" y="804517"/>
            <a:ext cx="11403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Data Cleaning 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  <p:sp>
        <p:nvSpPr>
          <p:cNvPr id="4" name="Down Arrow 3"/>
          <p:cNvSpPr/>
          <p:nvPr/>
        </p:nvSpPr>
        <p:spPr>
          <a:xfrm flipH="1">
            <a:off x="5538653" y="1473027"/>
            <a:ext cx="261258" cy="47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9668" y="1800207"/>
            <a:ext cx="414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Features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Engineering</a:t>
            </a:r>
            <a:r>
              <a:rPr lang="en-US" sz="3200" dirty="0"/>
              <a:t> </a:t>
            </a:r>
          </a:p>
        </p:txBody>
      </p:sp>
      <p:sp>
        <p:nvSpPr>
          <p:cNvPr id="7" name="Down Arrow 6"/>
          <p:cNvSpPr/>
          <p:nvPr/>
        </p:nvSpPr>
        <p:spPr>
          <a:xfrm>
            <a:off x="5538652" y="2260679"/>
            <a:ext cx="261258" cy="614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60520" y="2875383"/>
            <a:ext cx="357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  <a:r>
              <a:rPr lang="en-US" sz="3200" dirty="0"/>
              <a:t> </a:t>
            </a:r>
          </a:p>
        </p:txBody>
      </p:sp>
      <p:sp>
        <p:nvSpPr>
          <p:cNvPr id="9" name="Down Arrow 8"/>
          <p:cNvSpPr/>
          <p:nvPr/>
        </p:nvSpPr>
        <p:spPr>
          <a:xfrm>
            <a:off x="5512527" y="3376027"/>
            <a:ext cx="261258" cy="561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29102" y="3960802"/>
            <a:ext cx="308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OutlierRemoval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38652" y="4545577"/>
            <a:ext cx="235133" cy="535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102" y="5130352"/>
            <a:ext cx="44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Creation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14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51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 Data Cleaning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429" y="669929"/>
            <a:ext cx="11756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main aim of Data Cleaning is to identify and remove errors &amp; duplicate data, in order to create a reliable dataset.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process of data cleaning is done by using a very famous library Pandas.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Initially , those columns/ features are dropped from our dataset who are not important in deciding the final price.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rows having a null value in any columns are dropped from our dataset.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columns having characters  as well as integer values are converted into integer value only.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Many  </a:t>
            </a:r>
            <a:r>
              <a:rPr lang="en-US" dirty="0"/>
              <a:t>more data cleaning  techniques are used to improve the quality of our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3870841"/>
            <a:ext cx="9013371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1440"/>
            <a:ext cx="803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r>
              <a:rPr lang="en-US" sz="3200" dirty="0"/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</a:t>
            </a:r>
            <a:r>
              <a:rPr lang="en-US" sz="3200" dirty="0"/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Engineering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891"/>
            <a:ext cx="1192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engineering is the process of using domain knowledge of extract features from raw data via data mining techniques.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These features can be used to improve the performance of machine learning algorithms. Feature engineering can be considered as applied machine learning itself.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Dimensionality reduction techniques are used in our dataset to reduce those rows who are not very much important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decide the house price.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2805953"/>
            <a:ext cx="11325498" cy="1543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0" y="4598126"/>
            <a:ext cx="11325497" cy="21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1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626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Trebuchet MS</vt:lpstr>
      <vt:lpstr>Wingdings 3</vt:lpstr>
      <vt:lpstr>Facet</vt:lpstr>
      <vt:lpstr>Housing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Chandan Kumar1</dc:creator>
  <cp:lastModifiedBy>Alivia Dasgupta</cp:lastModifiedBy>
  <cp:revision>21</cp:revision>
  <dcterms:created xsi:type="dcterms:W3CDTF">2022-06-24T06:23:55Z</dcterms:created>
  <dcterms:modified xsi:type="dcterms:W3CDTF">2022-07-05T06:13:54Z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a3e23b-8a5d-4838-abf2-a7388e15026a_Enabled">
    <vt:lpwstr>true</vt:lpwstr>
  </property>
  <property fmtid="{D5CDD505-2E9C-101B-9397-08002B2CF9AE}" pid="3" name="MSIP_Label_67a3e23b-8a5d-4838-abf2-a7388e15026a_SetDate">
    <vt:lpwstr>2022-06-24T12:23:28Z</vt:lpwstr>
  </property>
  <property fmtid="{D5CDD505-2E9C-101B-9397-08002B2CF9AE}" pid="4" name="MSIP_Label_67a3e23b-8a5d-4838-abf2-a7388e15026a_Method">
    <vt:lpwstr>Privileged</vt:lpwstr>
  </property>
  <property fmtid="{D5CDD505-2E9C-101B-9397-08002B2CF9AE}" pid="5" name="MSIP_Label_67a3e23b-8a5d-4838-abf2-a7388e15026a_Name">
    <vt:lpwstr>R3STRICTED_EXT3RNAL</vt:lpwstr>
  </property>
  <property fmtid="{D5CDD505-2E9C-101B-9397-08002B2CF9AE}" pid="6" name="MSIP_Label_67a3e23b-8a5d-4838-abf2-a7388e15026a_SiteId">
    <vt:lpwstr>f5414736-f600-4e44-a822-d5ee52d92a70</vt:lpwstr>
  </property>
  <property fmtid="{D5CDD505-2E9C-101B-9397-08002B2CF9AE}" pid="7" name="MSIP_Label_67a3e23b-8a5d-4838-abf2-a7388e15026a_ActionId">
    <vt:lpwstr>a9b89806-3ab9-413d-89a1-159377087d91</vt:lpwstr>
  </property>
  <property fmtid="{D5CDD505-2E9C-101B-9397-08002B2CF9AE}" pid="8" name="MSIP_Label_67a3e23b-8a5d-4838-abf2-a7388e15026a_ContentBits">
    <vt:lpwstr>2</vt:lpwstr>
  </property>
</Properties>
</file>