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50027"/>
            <a:ext cx="8825658" cy="16356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Made by 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Bilal Ahmed 		18k-1144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Abdullah </a:t>
            </a:r>
            <a:r>
              <a:rPr lang="en-US" b="1" i="1" dirty="0" err="1" smtClean="0">
                <a:solidFill>
                  <a:schemeClr val="bg1"/>
                </a:solidFill>
              </a:rPr>
              <a:t>abro</a:t>
            </a:r>
            <a:r>
              <a:rPr lang="en-US" b="1" i="1" dirty="0" smtClean="0">
                <a:solidFill>
                  <a:schemeClr val="bg1"/>
                </a:solidFill>
              </a:rPr>
              <a:t>	</a:t>
            </a:r>
            <a:r>
              <a:rPr lang="en-US" b="1" i="1" dirty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18K-1126 	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	</a:t>
            </a:r>
            <a:r>
              <a:rPr lang="en-US" b="1" i="1" dirty="0" err="1" smtClean="0">
                <a:solidFill>
                  <a:schemeClr val="bg1"/>
                </a:solidFill>
              </a:rPr>
              <a:t>wajahat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ali</a:t>
            </a:r>
            <a:r>
              <a:rPr lang="en-US" b="1" i="1" dirty="0" smtClean="0">
                <a:solidFill>
                  <a:schemeClr val="bg1"/>
                </a:solidFill>
              </a:rPr>
              <a:t>		18k-0363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2844" y="1675630"/>
            <a:ext cx="80009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A* SEARCH ALGORITHM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USING THREADS</a:t>
            </a:r>
            <a:endParaRPr lang="en-US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33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818" y="2967335"/>
            <a:ext cx="100623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13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0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A* Search Algorithm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398246" cy="3416300"/>
          </a:xfrm>
        </p:spPr>
        <p:txBody>
          <a:bodyPr/>
          <a:lstStyle/>
          <a:p>
            <a:r>
              <a:rPr lang="en-US" dirty="0"/>
              <a:t>A* Search algorithm is one of the best and popular technique used in path-finding and graph traversals</a:t>
            </a:r>
            <a:r>
              <a:rPr lang="en-US" dirty="0" smtClean="0"/>
              <a:t>.</a:t>
            </a:r>
          </a:p>
          <a:p>
            <a:r>
              <a:rPr lang="en-US" dirty="0"/>
              <a:t>U</a:t>
            </a:r>
            <a:r>
              <a:rPr lang="en-US" dirty="0" smtClean="0"/>
              <a:t>nlike </a:t>
            </a:r>
            <a:r>
              <a:rPr lang="en-US" dirty="0"/>
              <a:t>other traversal techniques, it has “brains”. What it means is that it is really a smart algorithm which separates it from the other conventional algorithms.</a:t>
            </a:r>
          </a:p>
        </p:txBody>
      </p:sp>
      <p:pic>
        <p:nvPicPr>
          <p:cNvPr id="1026" name="Picture 2" descr="A_Star_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21" y="2410525"/>
            <a:ext cx="4510209" cy="401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732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A* Search Algorithm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72862"/>
            <a:ext cx="10181260" cy="39037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ALGORITHM:</a:t>
            </a:r>
          </a:p>
          <a:p>
            <a:r>
              <a:rPr lang="en-US" dirty="0" smtClean="0"/>
              <a:t>Add </a:t>
            </a:r>
            <a:r>
              <a:rPr lang="en-US" dirty="0"/>
              <a:t>start node to list</a:t>
            </a:r>
          </a:p>
          <a:p>
            <a:r>
              <a:rPr lang="en-US" dirty="0"/>
              <a:t>For all the </a:t>
            </a:r>
            <a:r>
              <a:rPr lang="en-US" dirty="0" err="1"/>
              <a:t>neighbouring</a:t>
            </a:r>
            <a:r>
              <a:rPr lang="en-US" dirty="0"/>
              <a:t> nodes, find the least cost F node</a:t>
            </a:r>
          </a:p>
          <a:p>
            <a:r>
              <a:rPr lang="en-US" dirty="0"/>
              <a:t>Switch to the closed list</a:t>
            </a:r>
          </a:p>
          <a:p>
            <a:pPr lvl="1"/>
            <a:r>
              <a:rPr lang="en-US" dirty="0"/>
              <a:t>For 8 nodes adjacent to the current node</a:t>
            </a:r>
          </a:p>
          <a:p>
            <a:pPr lvl="1"/>
            <a:r>
              <a:rPr lang="en-US" dirty="0"/>
              <a:t>If the node is not reachable, ignore it. Else</a:t>
            </a:r>
          </a:p>
          <a:p>
            <a:pPr lvl="2"/>
            <a:r>
              <a:rPr lang="en-US" dirty="0"/>
              <a:t>If the node is not on the open list, move it to the open list and calculate f, g, h.</a:t>
            </a:r>
          </a:p>
          <a:p>
            <a:pPr lvl="2"/>
            <a:r>
              <a:rPr lang="en-US" dirty="0"/>
              <a:t>If the node is on the open list, check if the path it offers is less than the current path and change to it if it does so.</a:t>
            </a:r>
          </a:p>
          <a:p>
            <a:r>
              <a:rPr lang="en-US" dirty="0"/>
              <a:t>Stop working when</a:t>
            </a:r>
          </a:p>
          <a:p>
            <a:pPr lvl="1"/>
            <a:r>
              <a:rPr lang="en-US" dirty="0"/>
              <a:t>You find the destination</a:t>
            </a:r>
          </a:p>
          <a:p>
            <a:pPr lvl="1"/>
            <a:r>
              <a:rPr lang="en-US" dirty="0"/>
              <a:t>You cannot find the destination going through all possible points</a:t>
            </a:r>
          </a:p>
        </p:txBody>
      </p:sp>
    </p:spTree>
    <p:extLst>
      <p:ext uri="{BB962C8B-B14F-4D97-AF65-F5344CB8AC3E}">
        <p14:creationId xmlns:p14="http://schemas.microsoft.com/office/powerpoint/2010/main" val="307848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Threads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398246" cy="34163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i="1" dirty="0"/>
              <a:t>thread</a:t>
            </a:r>
            <a:r>
              <a:rPr lang="en-US" dirty="0"/>
              <a:t> is a basic unit of CPU utilization, consisting of a program counter, a stack, and a set of registers, ( and a thread ID. )</a:t>
            </a:r>
            <a:endParaRPr lang="en-US" dirty="0" smtClean="0"/>
          </a:p>
          <a:p>
            <a:r>
              <a:rPr lang="en-US" dirty="0" smtClean="0"/>
              <a:t>Threads </a:t>
            </a:r>
            <a:r>
              <a:rPr lang="en-US" dirty="0"/>
              <a:t>are often described as light-weight processes. They can work like two or more processes sharing the same address space i.e. they will work independently like processes but can share the same global </a:t>
            </a:r>
            <a:r>
              <a:rPr lang="en-US" dirty="0" smtClean="0"/>
              <a:t>variables</a:t>
            </a:r>
          </a:p>
        </p:txBody>
      </p:sp>
      <p:pic>
        <p:nvPicPr>
          <p:cNvPr id="2050" name="Picture 2" descr="https://www.cs.uic.edu/~jbell/CourseNotes/OperatingSystems/images/Chapter4/4_01_Threa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60" y="3012387"/>
            <a:ext cx="5407513" cy="31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79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5032"/>
            <a:ext cx="8761413" cy="706964"/>
          </a:xfrm>
        </p:spPr>
        <p:txBody>
          <a:bodyPr/>
          <a:lstStyle/>
          <a:p>
            <a:pPr algn="ctr"/>
            <a:r>
              <a:rPr lang="en-US" sz="4000" b="1" dirty="0" smtClean="0"/>
              <a:t>Problem Statement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Implement A* search Algorithm and concept of threads simultaneously</a:t>
            </a:r>
            <a:r>
              <a:rPr lang="en-US" dirty="0"/>
              <a:t> </a:t>
            </a:r>
            <a:r>
              <a:rPr lang="en-US" dirty="0" smtClean="0"/>
              <a:t>to make a program where shortest distance is calculated with the help of threads creating and threads joining.</a:t>
            </a:r>
          </a:p>
        </p:txBody>
      </p:sp>
    </p:spTree>
    <p:extLst>
      <p:ext uri="{BB962C8B-B14F-4D97-AF65-F5344CB8AC3E}">
        <p14:creationId xmlns:p14="http://schemas.microsoft.com/office/powerpoint/2010/main" val="16693980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161023" cy="932405"/>
          </a:xfrm>
        </p:spPr>
        <p:txBody>
          <a:bodyPr/>
          <a:lstStyle/>
          <a:p>
            <a:pPr lvl="0" algn="ctr"/>
            <a:r>
              <a:rPr lang="en-US" b="1" dirty="0"/>
              <a:t>Procedure and Method/implementation (You applied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3955"/>
            <a:ext cx="8825659" cy="4353059"/>
          </a:xfrm>
        </p:spPr>
        <p:txBody>
          <a:bodyPr>
            <a:normAutofit/>
          </a:bodyPr>
          <a:lstStyle/>
          <a:p>
            <a:r>
              <a:rPr lang="en-US" sz="2600" b="1" dirty="0"/>
              <a:t>Our project is implemented using </a:t>
            </a:r>
            <a:r>
              <a:rPr lang="en-US" sz="2600" b="1" dirty="0" smtClean="0"/>
              <a:t>C.  </a:t>
            </a:r>
          </a:p>
          <a:p>
            <a:r>
              <a:rPr lang="en-US" sz="2600" b="1" dirty="0" smtClean="0"/>
              <a:t>Additional Libraries Used were: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err="1" smtClean="0"/>
              <a:t>Pthread.h</a:t>
            </a:r>
            <a:endParaRPr lang="en-US" sz="2400" b="1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b="1" dirty="0" err="1" smtClean="0"/>
              <a:t>math.h</a:t>
            </a:r>
            <a:endParaRPr lang="en-US" sz="2400" b="1" dirty="0" smtClean="0"/>
          </a:p>
          <a:p>
            <a:r>
              <a:rPr lang="en-US" sz="2600" b="1" dirty="0" smtClean="0"/>
              <a:t>The </a:t>
            </a:r>
            <a:r>
              <a:rPr lang="en-US" sz="2600" b="1" dirty="0"/>
              <a:t>procedure of use is as follows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lvl="1">
              <a:buFont typeface="Arial" pitchFamily="34" charset="0"/>
              <a:buChar char="•"/>
            </a:pPr>
            <a:r>
              <a:rPr lang="en-US" sz="1700" b="1" dirty="0" smtClean="0"/>
              <a:t>Set Rows and Columns</a:t>
            </a:r>
          </a:p>
          <a:p>
            <a:pPr lvl="1">
              <a:buFont typeface="Arial" pitchFamily="34" charset="0"/>
              <a:buChar char="•"/>
            </a:pPr>
            <a:r>
              <a:rPr lang="en-US" sz="1700" b="1" dirty="0" smtClean="0"/>
              <a:t>In the array MAZE, set 0 for traversable path, 1 for blocked path.</a:t>
            </a:r>
          </a:p>
          <a:p>
            <a:pPr lvl="1">
              <a:buFont typeface="Arial" pitchFamily="34" charset="0"/>
              <a:buChar char="•"/>
            </a:pPr>
            <a:r>
              <a:rPr lang="en-US" sz="1700" b="1" dirty="0"/>
              <a:t>Compile The Code -&gt; </a:t>
            </a:r>
            <a:r>
              <a:rPr lang="en-US" sz="1700" b="1" dirty="0" err="1"/>
              <a:t>gcc</a:t>
            </a:r>
            <a:r>
              <a:rPr lang="en-US" sz="1700" b="1" dirty="0"/>
              <a:t> -o </a:t>
            </a:r>
            <a:r>
              <a:rPr lang="en-US" sz="1700" b="1" dirty="0" err="1" smtClean="0"/>
              <a:t>proj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proj.c</a:t>
            </a:r>
            <a:r>
              <a:rPr lang="en-US" sz="1700" b="1" dirty="0" smtClean="0"/>
              <a:t> </a:t>
            </a:r>
            <a:r>
              <a:rPr lang="en-US" sz="1700" b="1" dirty="0"/>
              <a:t>-</a:t>
            </a:r>
            <a:r>
              <a:rPr lang="en-US" sz="1700" b="1" dirty="0" err="1"/>
              <a:t>lpthread</a:t>
            </a:r>
            <a:r>
              <a:rPr lang="en-US" sz="1700" b="1" dirty="0"/>
              <a:t> -lm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784002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Project </a:t>
            </a:r>
            <a:r>
              <a:rPr lang="en-US" b="1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206" y="2603500"/>
            <a:ext cx="8825659" cy="4011056"/>
          </a:xfrm>
        </p:spPr>
        <p:txBody>
          <a:bodyPr>
            <a:normAutofit/>
          </a:bodyPr>
          <a:lstStyle/>
          <a:p>
            <a:r>
              <a:rPr lang="en-US" dirty="0"/>
              <a:t>As a result of our efforts, </a:t>
            </a:r>
            <a:r>
              <a:rPr lang="en-US" dirty="0" smtClean="0"/>
              <a:t>The shortest path from the grid is calculated and displayed</a:t>
            </a:r>
            <a:r>
              <a:rPr lang="en-US" dirty="0" smtClean="0"/>
              <a:t>.</a:t>
            </a:r>
          </a:p>
          <a:p>
            <a:r>
              <a:rPr lang="en-US" dirty="0"/>
              <a:t>It is revealed by the experimental results that multithreading is a viable approach for parallel A* heuristic search. For instance, it has been found that the parallel multithreaded A* heuristic search algorithm, in particular, outperforms the sequential approach in terms of time complexity and speedup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complexity of the parallel multithreaded A* algorithm becomes O(βk /t). This is better than the time complexity of the sequential A* algorithm, which is O(βk </a:t>
            </a:r>
            <a:r>
              <a:rPr lang="en-US" dirty="0" smtClean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Given </a:t>
            </a:r>
            <a:r>
              <a:rPr lang="en-US" dirty="0"/>
              <a:t>that β is the branching factor, k is the depth of the shallowest solution and t is the number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24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Screenshots</a:t>
            </a:r>
            <a:endParaRPr lang="en-US" sz="4000" b="1" dirty="0"/>
          </a:p>
        </p:txBody>
      </p:sp>
      <p:pic>
        <p:nvPicPr>
          <p:cNvPr id="3074" name="Picture 2" descr="C:\Users\DELL\Downloads\WhatsApp Image 2020-06-18 at 23.05.14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r="19270"/>
          <a:stretch/>
        </p:blipFill>
        <p:spPr bwMode="auto">
          <a:xfrm>
            <a:off x="257907" y="2409826"/>
            <a:ext cx="5650523" cy="31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ownloads\WhatsApp Image 2020-06-18 at 23.03.41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7161" r="80590" b="8882"/>
          <a:stretch/>
        </p:blipFill>
        <p:spPr bwMode="auto">
          <a:xfrm>
            <a:off x="3915508" y="4553600"/>
            <a:ext cx="1992922" cy="215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\Downloads\WhatsApp Image 2020-06-18 at 23.09.20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r="15894"/>
          <a:stretch/>
        </p:blipFill>
        <p:spPr bwMode="auto">
          <a:xfrm>
            <a:off x="6060830" y="2409826"/>
            <a:ext cx="5861539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LL\Downloads\WhatsApp Image 2020-06-18 at 23.10.44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27"/>
          <a:stretch/>
        </p:blipFill>
        <p:spPr bwMode="auto">
          <a:xfrm>
            <a:off x="7693294" y="4729336"/>
            <a:ext cx="4229075" cy="19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err="1" smtClean="0"/>
              <a:t>GeeksForGeeks</a:t>
            </a:r>
            <a:endParaRPr lang="en-US" u="sng" dirty="0" smtClean="0"/>
          </a:p>
          <a:p>
            <a:pPr lvl="0"/>
            <a:r>
              <a:rPr lang="en-US" u="sng" dirty="0" smtClean="0"/>
              <a:t>Cs.uic.edu</a:t>
            </a:r>
          </a:p>
          <a:p>
            <a:pPr lvl="0"/>
            <a:r>
              <a:rPr lang="en-US" u="sng" dirty="0"/>
              <a:t>http://citeseerx.ist.psu.edu/viewdoc/download?doi=10.1.1.852.9544&amp;rep=rep1&amp;type=pdf</a:t>
            </a:r>
            <a:endParaRPr lang="en-US" u="sng" dirty="0" smtClean="0"/>
          </a:p>
          <a:p>
            <a:r>
              <a:rPr lang="en-US" u="sng" dirty="0" err="1" smtClean="0"/>
              <a:t>Youtube</a:t>
            </a:r>
            <a:r>
              <a:rPr lang="en-US" u="sng" dirty="0" smtClean="0"/>
              <a:t> (</a:t>
            </a:r>
            <a:r>
              <a:rPr lang="en-US" dirty="0"/>
              <a:t>A</a:t>
            </a:r>
            <a:r>
              <a:rPr lang="en-US" dirty="0" smtClean="0"/>
              <a:t>* </a:t>
            </a:r>
            <a:r>
              <a:rPr lang="en-US" dirty="0"/>
              <a:t>Search Algorithm </a:t>
            </a:r>
            <a:r>
              <a:rPr lang="en-US" dirty="0" smtClean="0"/>
              <a:t>– </a:t>
            </a:r>
            <a:r>
              <a:rPr lang="en-US" dirty="0" err="1" smtClean="0"/>
              <a:t>Computerphile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Lab Manuals</a:t>
            </a:r>
            <a:endParaRPr lang="en-US" u="sng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212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424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PowerPoint Presentation</vt:lpstr>
      <vt:lpstr>A* Search Algorithm</vt:lpstr>
      <vt:lpstr>A* Search Algorithm</vt:lpstr>
      <vt:lpstr>Threads</vt:lpstr>
      <vt:lpstr>Problem Statement</vt:lpstr>
      <vt:lpstr>Procedure and Method/implementation (You applied)</vt:lpstr>
      <vt:lpstr>Project Result</vt:lpstr>
      <vt:lpstr>Screenshots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42</cp:revision>
  <dcterms:created xsi:type="dcterms:W3CDTF">2020-06-17T18:22:40Z</dcterms:created>
  <dcterms:modified xsi:type="dcterms:W3CDTF">2020-06-18T19:23:41Z</dcterms:modified>
</cp:coreProperties>
</file>