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sldIdLst>
    <p:sldId id="317" r:id="rId2"/>
    <p:sldId id="256" r:id="rId3"/>
    <p:sldId id="257" r:id="rId4"/>
    <p:sldId id="315" r:id="rId5"/>
    <p:sldId id="258" r:id="rId6"/>
    <p:sldId id="316" r:id="rId7"/>
    <p:sldId id="259" r:id="rId8"/>
    <p:sldId id="260" r:id="rId9"/>
    <p:sldId id="270" r:id="rId10"/>
    <p:sldId id="261" r:id="rId11"/>
    <p:sldId id="262" r:id="rId12"/>
    <p:sldId id="263" r:id="rId13"/>
    <p:sldId id="264" r:id="rId14"/>
    <p:sldId id="265" r:id="rId15"/>
    <p:sldId id="271" r:id="rId16"/>
    <p:sldId id="319" r:id="rId17"/>
    <p:sldId id="266" r:id="rId18"/>
    <p:sldId id="320" r:id="rId19"/>
    <p:sldId id="31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ECA6D35-5A32-4C32-B5F6-AE4A673F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5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6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EBE91-8484-4D84-9CA1-73323D01063B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EBE91-8484-4D84-9CA1-73323D01063B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6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EBE91-8484-4D84-9CA1-73323D01063B}" type="slidenum">
              <a:rPr lang="en-US"/>
              <a:pPr/>
              <a:t>18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9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59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7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E08E2-9C9D-4E36-92C1-E85D200BF240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67C32A-871C-4E84-8AA0-DA9B57248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DAC0-6DB8-4578-8499-998501810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658B-0A29-4838-95B2-574519A8E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FA015A-9094-4B89-BE43-D14D59703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971E2-06E6-40DE-BDDA-FE84ADDF4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8A76-EE2F-42BE-BC53-432AEC02ED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7B50-8F6C-4595-8F4D-9761308BE4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6D674-4906-4A48-A77C-651719E23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A06096-810E-400B-BC55-14F2F3038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838201"/>
            <a:ext cx="7772400" cy="1066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Operating Systems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895600"/>
            <a:ext cx="7086600" cy="3429000"/>
          </a:xfrm>
        </p:spPr>
        <p:txBody>
          <a:bodyPr>
            <a:normAutofit/>
          </a:bodyPr>
          <a:lstStyle/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 smtClean="0">
                <a:solidFill>
                  <a:schemeClr val="tx1"/>
                </a:solidFill>
              </a:rPr>
              <a:t> Linked Topics (studied earlier) </a:t>
            </a:r>
          </a:p>
          <a:p>
            <a:pPr algn="l" eaLnBrk="1" hangingPunct="1">
              <a:buClrTx/>
            </a:pPr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Instruction Set Architecture</a:t>
            </a:r>
            <a:endParaRPr lang="en-US" sz="3200" b="1" dirty="0">
              <a:solidFill>
                <a:schemeClr val="tx1"/>
              </a:solidFill>
            </a:endParaRPr>
          </a:p>
          <a:p>
            <a:pPr algn="l" eaLnBrk="1" hangingPunct="1">
              <a:buClrTx/>
            </a:pPr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Structure of Computers</a:t>
            </a:r>
          </a:p>
          <a:p>
            <a:pPr algn="l" eaLnBrk="1" hangingPunct="1">
              <a:buClrTx/>
            </a:pPr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Hardware support for 	Operating System functions</a:t>
            </a:r>
          </a:p>
          <a:p>
            <a:pPr algn="l" eaLnBrk="1" hangingPunct="1">
              <a:buClrTx/>
            </a:pPr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Interfaces with applications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6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8156575" cy="454818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View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Varies according to the interface used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Operating system for a PC is optimized for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Ease of use and performance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Improving single user experience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Little effort is made for efficient resource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utilization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Some users interact with mobile devices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C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onnected to networks through wireless 	technologies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Touch screen interface is common in 		these devices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xfrm>
            <a:off x="6248400" y="6331744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6A8DB4-2E85-459B-9C7B-8C9B9233658F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8874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Mobile computers – smart phones and tablets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is designed for individual usability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Performance per unit of battery life </a:t>
            </a:r>
            <a:r>
              <a:rPr lang="en-US" sz="2600" b="1" dirty="0">
                <a:latin typeface="Comic Sans MS" pitchFamily="66" charset="0"/>
              </a:rPr>
              <a:t>is also </a:t>
            </a:r>
            <a:r>
              <a:rPr lang="en-US" sz="2600" b="1" dirty="0" smtClean="0">
                <a:latin typeface="Comic Sans MS" pitchFamily="66" charset="0"/>
              </a:rPr>
              <a:t>	important 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Embedded computers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H</a:t>
            </a:r>
            <a:r>
              <a:rPr lang="en-US" sz="2600" b="1" dirty="0">
                <a:latin typeface="Comic Sans MS" pitchFamily="66" charset="0"/>
              </a:rPr>
              <a:t>ave little or no user view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OS may be designed to run without user 	intervention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View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Views the operating system as a resource 	allocator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CPU time			Memory space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File-storage space	I/O devices  etc.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84144"/>
            <a:ext cx="2322672" cy="2976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B1197-B7EA-4918-9DEC-798566813423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914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8229600" cy="3810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acts as the manager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resources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9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Conflicting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requests may also be generated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	</a:t>
            </a:r>
            <a:r>
              <a:rPr lang="en-US" sz="2600" b="1" dirty="0">
                <a:latin typeface="Comic Sans MS" pitchFamily="66" charset="0"/>
              </a:rPr>
              <a:t>Manage and allocate resources efficiently 	and fairly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is a control program that controls and manages the execution of user programs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Prevent errors and improper use of 	</a:t>
            </a:r>
            <a:r>
              <a:rPr lang="en-US" sz="2600" b="1" dirty="0" smtClean="0">
                <a:latin typeface="Comic Sans MS" pitchFamily="66" charset="0"/>
              </a:rPr>
              <a:t>computer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 and control of I/O devices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B7B38-EB06-4321-BACA-C6B0B7162D08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Definition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67836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</a:t>
            </a:r>
            <a:r>
              <a:rPr lang="en-US" sz="2800" b="1" dirty="0">
                <a:latin typeface="Comic Sans MS" pitchFamily="66" charset="0"/>
              </a:rPr>
              <a:t>“</a:t>
            </a:r>
            <a:r>
              <a:rPr lang="en-US" sz="2600" b="1" dirty="0">
                <a:latin typeface="Comic Sans MS" pitchFamily="66" charset="0"/>
              </a:rPr>
              <a:t>One program that is running at all times on the computer with everything else being system programs and application programs”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Kernel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The one program that the vendor ships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Resource allocator and control program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Operating system for mobile devices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may also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include m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iddleware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set of software frameworks that provide 	additional services to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application developers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xfrm>
            <a:off x="6477000" y="6324600"/>
            <a:ext cx="21702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27105-2521-41F1-BB52-60912D8587E6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Computer System Organization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562599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Computer system consists o</a:t>
            </a:r>
            <a:r>
              <a:rPr lang="en-US" sz="2600" b="1" dirty="0"/>
              <a:t>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One or more CPUs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Memory and memory controller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Device </a:t>
            </a:r>
            <a:r>
              <a:rPr lang="en-US" sz="2600" b="1" dirty="0" smtClean="0">
                <a:latin typeface="Comic Sans MS" pitchFamily="66" charset="0"/>
              </a:rPr>
              <a:t>controllers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bus connects the components with the shared memory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How the system operates?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Interrupts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torage structure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I/O structure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Interrupts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Devices interact with the system through 	interrupts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Actions on the occurrence of an interrupt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33E679-2ECB-44D4-A1D8-7AEA3536871E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344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8CCB5A85-78E2-4825-8B4A-30A0E52C7431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28600"/>
            <a:ext cx="7924800" cy="82232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 Modern Computer System </a:t>
            </a:r>
          </a:p>
        </p:txBody>
      </p:sp>
      <p:pic>
        <p:nvPicPr>
          <p:cNvPr id="1434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344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8CCB5A85-78E2-4825-8B4A-30A0E52C7431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28600"/>
            <a:ext cx="7924800" cy="82232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Interrupt Timeline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41B33145-E046-43DB-9C9B-4E671F3D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0925"/>
            <a:ext cx="9143999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Computer System Organization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305800" cy="51816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Interrupts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cause a transfer to take place to the relevant interrupt service routine (ISR)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Methods of transfer varies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Saving the address of the interrupted instruction and the state of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processor is required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Registers, runtime stack or fixed memory 	</a:t>
            </a:r>
            <a:r>
              <a:rPr lang="en-US" sz="2600" b="1" dirty="0" smtClean="0">
                <a:latin typeface="Comic Sans MS" pitchFamily="66" charset="0"/>
              </a:rPr>
              <a:t>addresses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I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nterrupt request line is used to generate 	interrupt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Jump to interrupt handler routine</a:t>
            </a:r>
          </a:p>
          <a:p>
            <a:pPr>
              <a:lnSpc>
                <a:spcPct val="90000"/>
              </a:lnSpc>
            </a:pPr>
            <a:r>
              <a:rPr lang="en-US" sz="2600" b="1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Maskable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and </a:t>
            </a:r>
            <a:r>
              <a:rPr lang="en-US" sz="2600" b="1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nonmaskable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interrupts</a:t>
            </a:r>
          </a:p>
          <a:p>
            <a:pPr>
              <a:lnSpc>
                <a:spcPct val="9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Interrupts at different levels of priority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106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78BC1656-9C4C-4A4D-9681-4F30600407BA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344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8CCB5A85-78E2-4825-8B4A-30A0E52C7431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-76200"/>
            <a:ext cx="7924800" cy="82232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Interrupt-driven I/O cycle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E86048AC-75FB-4CAE-AB8A-81F852B9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7793831" cy="59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Computer System Organization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1"/>
            <a:ext cx="8229600" cy="541734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Storage structure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All programs are loaded into main 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memory 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(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implemented in 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DRAMs) for execution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Bootstrap program is saved on EEPROM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Initializes all aspects of computer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Loads OS kernel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OS starts execution and waits for an event 	to </a:t>
            </a:r>
            <a:r>
              <a:rPr lang="en-US" sz="2600" b="1" dirty="0" smtClean="0">
                <a:latin typeface="Comic Sans MS" pitchFamily="66" charset="0"/>
              </a:rPr>
              <a:t>occur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Units of storage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Bit and bytes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Kilobyte, Megabyte and Gigabyte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Terabyte and Petabyte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Main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memory has program and data accessed by the CPU for execution directly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33E679-2ECB-44D4-A1D8-7AEA3536871E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8382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Overview of Operating System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611607"/>
            <a:ext cx="6248400" cy="1199704"/>
          </a:xfrm>
        </p:spPr>
        <p:txBody>
          <a:bodyPr>
            <a:normAutofit/>
          </a:bodyPr>
          <a:lstStyle/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Introduction and Overview</a:t>
            </a:r>
          </a:p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Operating System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2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effectLst/>
              </a:rPr>
              <a:t>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1"/>
            <a:ext cx="8229600" cy="457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Computer Systems Organization and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Operating Systems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Dual Mode of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Concept of Process and its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Memory and Storage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Protection and Security of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Various Computing Environments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311FC-A73B-436B-93A4-70DE8ED8624E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705A15-1120-4479-8433-F22EC1B2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FA0DFC-7B07-4516-8354-DA27552C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37346C-73F6-4901-A563-18319B7C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7EBE04-1B3E-4093-84D0-2166CF66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" y="76200"/>
            <a:ext cx="892292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0668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6575" cy="49530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What is an OS?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sz="2800" b="1" dirty="0">
                <a:latin typeface="Comic Sans MS" pitchFamily="66" charset="0"/>
              </a:rPr>
              <a:t>An interface between the user of the 	computer and the hardware that forms the 	computer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Coordination and Abstraction</a:t>
            </a:r>
          </a:p>
          <a:p>
            <a:pPr eaLnBrk="1" hangingPunct="1"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pPr eaLnBrk="1" hangingPunct="1"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A program that manages and controls the hardware</a:t>
            </a:r>
          </a:p>
          <a:p>
            <a:pPr eaLnBrk="1" hangingPunct="1">
              <a:buNone/>
            </a:pPr>
            <a:r>
              <a:rPr lang="en-US" sz="2800" b="1" dirty="0">
                <a:latin typeface="Comic Sans MS" pitchFamily="66" charset="0"/>
              </a:rPr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It provides an environment for application 	programs</a:t>
            </a:r>
          </a:p>
          <a:p>
            <a:pPr eaLnBrk="1" hangingPunct="1"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Acts as an intermediary between a computer user and the hardware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Operating systems vary in their design according to their purpose of use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B31E09-10B8-4600-917B-F94616ACB297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F6A56B-C76C-4D8B-BE25-4AB8B691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446F3E-9870-401D-A63D-36FC0B59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C79F6A-3740-47AB-8EE4-D62F7240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C0F625-5A57-4764-98B5-68A2E1CC36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550670"/>
            <a:ext cx="905256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914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</a:rPr>
              <a:t>Introduction to Operating System Concepts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816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Some operating systems are designed to optimize utilization of hardware </a:t>
            </a:r>
          </a:p>
          <a:p>
            <a:pPr eaLnBrk="1" hangingPunct="1"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Arial" panose="020B0604020202020204" pitchFamily="34" charset="0"/>
                <a:cs typeface="Arial" pitchFamily="34" charset="0"/>
              </a:rPr>
              <a:t>Others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are designed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to support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activities 	including games, business applications, etc. 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Due to the complexity and the large size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is consciously designed to be modular 	with a layered architecture</a:t>
            </a:r>
          </a:p>
          <a:p>
            <a:pPr eaLnBrk="1" hangingPunct="1"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2600" b="1" dirty="0"/>
              <a:t>Role of an OS?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Control and coordinate the use of resources 	among various application programs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59436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Computer System Structure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12544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Computer system consists of four compone</a:t>
            </a:r>
            <a:r>
              <a:rPr lang="en-US" sz="2600" b="1" dirty="0"/>
              <a:t>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Hardware comprises of the basic computing resources for the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Includes CPU, memory, I/O devices,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Application programs define the ways the resources are used to solve users’ computing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Word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processors, compilers,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web browsers, 	etc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Operating system controls the resources and coordinates its use to provide an environment in which various programs can do useful work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Users make use of the computing system</a:t>
            </a:r>
            <a:endParaRPr lang="en-US" sz="2400" b="1" dirty="0"/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xfrm>
            <a:off x="6248400" y="6331744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88159-3911-4980-ACB3-29CC2FDA3697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47CFA7-0665-4916-BA51-62F752BC2997}" type="slidenum">
              <a:rPr lang="en-US"/>
              <a:pPr/>
              <a:t>9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077200" cy="8382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2800" b="1" dirty="0">
                <a:effectLst/>
              </a:rPr>
              <a:t>Abstract view of the Components of a Computer System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225249" cy="58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8916</TotalTime>
  <Words>330</Words>
  <Application>Microsoft Office PowerPoint</Application>
  <PresentationFormat>On-screen Show (4:3)</PresentationFormat>
  <Paragraphs>204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Comic Sans MS</vt:lpstr>
      <vt:lpstr>Gill Sans MT</vt:lpstr>
      <vt:lpstr>Times</vt:lpstr>
      <vt:lpstr>Verdana</vt:lpstr>
      <vt:lpstr>Wingdings</vt:lpstr>
      <vt:lpstr>Wingdings 2</vt:lpstr>
      <vt:lpstr>Theme1</vt:lpstr>
      <vt:lpstr>Operating Systems</vt:lpstr>
      <vt:lpstr>Overview of Operating System</vt:lpstr>
      <vt:lpstr>Introduction</vt:lpstr>
      <vt:lpstr>PowerPoint Presentation</vt:lpstr>
      <vt:lpstr>Introduction to Operating System Concepts</vt:lpstr>
      <vt:lpstr>PowerPoint Presentation</vt:lpstr>
      <vt:lpstr>Introduction to Operating System Concepts</vt:lpstr>
      <vt:lpstr>Computer System Structure</vt:lpstr>
      <vt:lpstr>Abstract view of the Components of a Computer System</vt:lpstr>
      <vt:lpstr> Introduction to Operating System Concepts</vt:lpstr>
      <vt:lpstr>Introduction to Operating System Concepts</vt:lpstr>
      <vt:lpstr>Introduction to Operating System Concepts</vt:lpstr>
      <vt:lpstr>Operating System Definition</vt:lpstr>
      <vt:lpstr>Computer System Organization</vt:lpstr>
      <vt:lpstr>A Modern Computer System </vt:lpstr>
      <vt:lpstr>Interrupt Timeline </vt:lpstr>
      <vt:lpstr>Computer System Organization</vt:lpstr>
      <vt:lpstr>Interrupt-driven I/O cycle</vt:lpstr>
      <vt:lpstr>Computer System Organization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300</cp:revision>
  <dcterms:created xsi:type="dcterms:W3CDTF">2009-01-01T00:53:08Z</dcterms:created>
  <dcterms:modified xsi:type="dcterms:W3CDTF">2020-01-23T09:52:05Z</dcterms:modified>
</cp:coreProperties>
</file>