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05" r:id="rId3"/>
    <p:sldId id="265" r:id="rId4"/>
    <p:sldId id="306" r:id="rId5"/>
    <p:sldId id="266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510" autoAdjust="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9CC90-E092-4F37-9154-9F2D052DDC4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E34C6-470E-4E0D-B13D-E61B1E0FA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4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63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x = 0 (1/64), 1 (9/64), 2</a:t>
            </a:r>
            <a:r>
              <a:rPr lang="en-US" baseline="0" dirty="0" smtClean="0"/>
              <a:t> (27/64), 3 (27/64) &amp; </a:t>
            </a:r>
            <a:r>
              <a:rPr lang="en-US" dirty="0" smtClean="0"/>
              <a:t>P (1 ≤ x ≤ 3). = 63/64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04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30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F(4) </a:t>
            </a:r>
            <a:r>
              <a:rPr lang="en-US" baseline="0" smtClean="0"/>
              <a:t>= 15/16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83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Both"/>
            </a:pPr>
            <a:r>
              <a:rPr lang="en-US" baseline="0" dirty="0" smtClean="0"/>
              <a:t>P(3) = F(3) – F(2) = 1/ 16	</a:t>
            </a:r>
          </a:p>
          <a:p>
            <a:pPr marL="228600" indent="-228600">
              <a:buAutoNum type="alphaLcParenBoth"/>
            </a:pPr>
            <a:r>
              <a:rPr lang="en-US" baseline="0" dirty="0" smtClean="0"/>
              <a:t>(b) F(9) – F(6) = 7/2^10	</a:t>
            </a:r>
          </a:p>
          <a:p>
            <a:pPr marL="228600" indent="-228600">
              <a:buAutoNum type="alphaLcParenBoth"/>
            </a:pPr>
            <a:r>
              <a:rPr lang="en-US" b="1" baseline="0" dirty="0" smtClean="0"/>
              <a:t>(c) </a:t>
            </a:r>
            <a:r>
              <a:rPr lang="en-US" baseline="0" dirty="0" smtClean="0"/>
              <a:t>f(x) = F(x) – F(x-1) = (1/2)^(x+1) for x = 0, 1, 2, 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79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 = 1/30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0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BB44-2DA1-4696-8677-A80C8E1C1328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3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BB44-2DA1-4696-8677-A80C8E1C1328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9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BB44-2DA1-4696-8677-A80C8E1C1328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2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BB44-2DA1-4696-8677-A80C8E1C1328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4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BB44-2DA1-4696-8677-A80C8E1C1328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0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BB44-2DA1-4696-8677-A80C8E1C1328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7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BB44-2DA1-4696-8677-A80C8E1C1328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6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BB44-2DA1-4696-8677-A80C8E1C1328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1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BB44-2DA1-4696-8677-A80C8E1C1328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2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BB44-2DA1-4696-8677-A80C8E1C1328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BB44-2DA1-4696-8677-A80C8E1C1328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4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6BB44-2DA1-4696-8677-A80C8E1C1328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1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sama.ajaz@nu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1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Discrete &amp; Continuous Random Variables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(Probability distributions, PMF, PDF, CDF, JPDF,JPMF)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Instructor</a:t>
            </a:r>
          </a:p>
          <a:p>
            <a:r>
              <a:rPr lang="en-US" dirty="0" smtClean="0"/>
              <a:t>Osama Bin Ajaz</a:t>
            </a:r>
          </a:p>
          <a:p>
            <a:r>
              <a:rPr lang="en-US" dirty="0" smtClean="0"/>
              <a:t>Lecturer, S &amp; H Dept., </a:t>
            </a:r>
          </a:p>
          <a:p>
            <a:r>
              <a:rPr lang="en-US" dirty="0" smtClean="0"/>
              <a:t>FAST-NU, Main Campus, Karachi</a:t>
            </a:r>
          </a:p>
          <a:p>
            <a:r>
              <a:rPr lang="en-US" dirty="0" smtClean="0">
                <a:hlinkClick r:id="rId3"/>
              </a:rPr>
              <a:t>osama.ajaz@nu.edu.pk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8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Example # 04: </a:t>
            </a:r>
            <a:r>
              <a:rPr lang="en-US" b="1" dirty="0" smtClean="0">
                <a:solidFill>
                  <a:schemeClr val="accent4"/>
                </a:solidFill>
              </a:rPr>
              <a:t>Biased coin 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coin is biased so that a head occurs 3 times of tail. If the coin is tossed 3 times, find the probability distribution for the number of heads and also find P (1 ≤ x ≤ 3).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0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320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rgbClr val="00B050"/>
                </a:solidFill>
              </a:rPr>
              <a:t>Example # 05: </a:t>
            </a:r>
            <a:r>
              <a:rPr lang="en-US" sz="3800" b="1" dirty="0" smtClean="0">
                <a:solidFill>
                  <a:schemeClr val="accent4"/>
                </a:solidFill>
              </a:rPr>
              <a:t>PMF for the sum of points on two dice </a:t>
            </a:r>
            <a:endParaRPr lang="en-US" sz="3800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771" y="1611086"/>
            <a:ext cx="11078029" cy="4565877"/>
          </a:xfrm>
        </p:spPr>
        <p:txBody>
          <a:bodyPr/>
          <a:lstStyle/>
          <a:p>
            <a:r>
              <a:rPr lang="en-US" sz="3000" dirty="0" smtClean="0"/>
              <a:t>If two dice are rolled once, find the</a:t>
            </a:r>
          </a:p>
          <a:p>
            <a:pPr marL="0" indent="0">
              <a:buNone/>
            </a:pPr>
            <a:r>
              <a:rPr lang="en-US" sz="3000" dirty="0" smtClean="0"/>
              <a:t>	 (a) PMF of the sum of points on two dice. </a:t>
            </a:r>
          </a:p>
          <a:p>
            <a:pPr marL="0" indent="0">
              <a:buNone/>
            </a:pPr>
            <a:r>
              <a:rPr lang="en-US" sz="3000" dirty="0" smtClean="0"/>
              <a:t>	 (b) CDF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49257" y="3014663"/>
            <a:ext cx="6342743" cy="37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Example # 06: </a:t>
            </a:r>
            <a:r>
              <a:rPr lang="en-US" dirty="0" smtClean="0">
                <a:solidFill>
                  <a:schemeClr val="accent4"/>
                </a:solidFill>
              </a:rPr>
              <a:t>Tossing coin until Head appears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fair coin is tossed until a “Head” appears for the first time. Find</a:t>
            </a:r>
          </a:p>
          <a:p>
            <a:pPr marL="0" indent="0">
              <a:buNone/>
            </a:pPr>
            <a:r>
              <a:rPr lang="en-US" dirty="0"/>
              <a:t>	(a) p. m. f	</a:t>
            </a:r>
          </a:p>
          <a:p>
            <a:pPr marL="0" indent="0">
              <a:buNone/>
            </a:pPr>
            <a:r>
              <a:rPr lang="en-US" dirty="0"/>
              <a:t>	(b) distribution function </a:t>
            </a:r>
          </a:p>
          <a:p>
            <a:pPr marL="0" indent="0">
              <a:buNone/>
            </a:pPr>
            <a:r>
              <a:rPr lang="en-US" dirty="0"/>
              <a:t>	(c) F(4)	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69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07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distribution function for a discrete random variable x is given as: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b="1" dirty="0" smtClean="0"/>
              <a:t>F(x) = 1 – (1/2)^(x+1), for x = 0, 1, 2, ….. 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Find:</a:t>
            </a:r>
          </a:p>
          <a:p>
            <a:pPr marL="514350" indent="-514350">
              <a:buAutoNum type="alphaLcParenBoth"/>
            </a:pPr>
            <a:r>
              <a:rPr lang="en-US" dirty="0" smtClean="0"/>
              <a:t>P (X = 3)</a:t>
            </a:r>
          </a:p>
          <a:p>
            <a:pPr marL="514350" indent="-514350">
              <a:buAutoNum type="alphaLcParenBoth"/>
            </a:pPr>
            <a:r>
              <a:rPr lang="en-US" dirty="0" smtClean="0"/>
              <a:t>P (7 ≤ x &lt; 10)</a:t>
            </a:r>
          </a:p>
          <a:p>
            <a:pPr marL="514350" indent="-514350">
              <a:buAutoNum type="alphaLcParenBoth"/>
            </a:pPr>
            <a:r>
              <a:rPr lang="en-US" dirty="0" smtClean="0"/>
              <a:t>Probability Mass Function.</a:t>
            </a:r>
          </a:p>
          <a:p>
            <a:pPr marL="514350" indent="-514350">
              <a:buAutoNum type="alphaLcParenBoth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907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08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value of c so that the following function can serve as a probability distribution of the discrete random variable X: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100387" y="2952750"/>
            <a:ext cx="59912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3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3108</TotalTime>
  <Words>215</Words>
  <Application>Microsoft Office PowerPoint</Application>
  <PresentationFormat>Widescreen</PresentationFormat>
  <Paragraphs>41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Discrete &amp; Continuous Random Variables (Probability distributions, PMF, PDF, CDF, JPDF,JPMF)</vt:lpstr>
      <vt:lpstr>Example # 04: Biased coin </vt:lpstr>
      <vt:lpstr>Example # 05: PMF for the sum of points on two dice </vt:lpstr>
      <vt:lpstr>Example # 06: Tossing coin until Head appears</vt:lpstr>
      <vt:lpstr>Example # 07 </vt:lpstr>
      <vt:lpstr>Example # 08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Variable and Probability Distributions</dc:title>
  <dc:creator>Osama Bin Ajaz</dc:creator>
  <cp:lastModifiedBy>Osama Bin. Ajaz</cp:lastModifiedBy>
  <cp:revision>311</cp:revision>
  <dcterms:created xsi:type="dcterms:W3CDTF">2019-03-01T03:45:55Z</dcterms:created>
  <dcterms:modified xsi:type="dcterms:W3CDTF">2020-03-10T07:42:35Z</dcterms:modified>
</cp:coreProperties>
</file>