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ink/ink2.xml" ContentType="application/inkml+xml"/>
  <Override PartName="/ppt/tags/tag5.xml" ContentType="application/vnd.openxmlformats-officedocument.presentationml.tags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3-16T21:53:02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27856 2629,'0'0,"0"0,-25 0,25 0,-50-25,50 25,-49-24,24 24,0-25,-25 0,1 0,49 25,-50-25,-24-24,24 24,25 0,1 25,-1-25,0 25,0 0,0-24,1-1,-1 25,-25 0,1-50,24 50,25 0,-25 0,0-25,0 25,-24-24,49 24,-50-25,-24 25,74 0,-25-25,0 25,25 0,-50 0,26 0,-1-25,0 25,0 0,-49-25,24 1,50 24,-74-25,49 25,-74-25,99 25,-99-25,74 25,-25 0,1 0,24-25,-50 25,51 0,24 0,-50-24,25 24,0 0,-24 0,24 0,0 0,0 0,0 0,-49-50,49 50,-24 0,49 0,-25 0,0 0,0 0,25 0,-25 0,1 0,-1 0,25 0,-25 0,-25 0,26 0,-26 0,50 0,-25 0,-49 0,74 0,-25 0,-25 0,50 0,-24 0,-1 0,-25 25,50-25,-49 0,-1 25,50-25,-25 0,0 24,-24-24,24 25,-25-25,50 0,-49 25,49 0,-50-25,25 25,25-1,-49 1,49-25,-25 25,25 0,-50 0,50-25,-25 24,1 51,-1-50,25-25,-25 24,25 1,-25 0,25 0,0-25,0 25,0-1,0 1,0 0,0 0,-49 49,49-74,0 25,0 25,0-50,0 49,-25-24,25 0,0 25,0-26,0 1,-25 25,25-50,0 25,0-1,0 1,0 25,0-50,0 25,0 24,0-24,0 0,0 0,0-1,0 1,0 25,0-50,0 49,0-24,0 0,0 0,0 24,0-49,0 50,0 0,0-26,0 1,0 0,0 25,0-25,0-1,0 26,0 0,0-26,0 1,0 25,0-50,0 49,0-24,50 25,-26-25,-24 24,50-24,-25 25,24-26,-24 26,0-50,25 25,-50-25,49 25,1-1,-1 1,1 0,0-25,-1 0,51 50,-51-50,50 0,-49 24,49-24,0 25,-49-25,0 0,-1 0,-24 0,49 0,1 0,-26 0,26 0,-26 0,-24 0,50 0,-1 0,-24 0,-1-25,1 25,0-24,-1 24,1-25,-1-25,1 50,-25-25,99-49,-75 49,51-24,-51 24,50-25,-74 1,25-1,-1 0,1 1,0-1,-25 1,-1 24,51-25,-50 50,-1-49,1 49,50-50,-51 25,1 0,50-24,-51 24,26-25,-25 50,0-25,-1 1,-24-1,25 25,0-25,-25 25,50-50,-50 26,0-1,24 0,-24 0,0 0,0 25,0-24,0-1,0 0,50 0,-50 0,0 1,0-1,0-25,0 50,0-25,0 25,25-49,-25 49,0-25,0 25,0-50,0 50,0-24,0 24,0-50,0 50,0-25,0 25,0-25,0 1,0 24,-25-25,25 0,0 0,0 25,-25-25,0 25,1 0,-26-25</inkml:trace>
  <inkml:trace contextRef="#ctx0" brushRef="#br0" timeOffset="8751.5005">8657 8260,'0'-25,"0"25,-25 0,-25 0,26 0,-1 0,0 0,0 0,-24 25,49-25,-25 25,25 0,0-25,-50 49,50-49,0 25,0 25,0-1,0-49,0 50,0-1,0-24,25 0,-25 0,50 0,-26-1,26-24,-25 0,49 0,-49 0,25 0,-26 0,51 0,-50 0,-1 0,26 0,-50 0,25 0,-25 0,25 0,-25 0,49-24,-49 24,25-25,0 25,-25-25,25 0,0-24,-1 49,-24-25,0 25,0-50,0 50,25-25,-25 1,0-1,0 0,0 25,0-25,0-24,-25 24,1 25,-26 0,50-25,-25 25,-49 0,49 0,-25 0,25 0,-49 0,49 0,0 0,1 0,-1 0</inkml:trace>
  <inkml:trace contextRef="#ctx0" brushRef="#br0" timeOffset="9663.5527">10616 8111,'0'0,"25"50,-25-50,0 49,0 1,0 0,0-26,0 26,0 0,0-26,0 1,0 0,0 0,0 0,0-25,0 24</inkml:trace>
  <inkml:trace contextRef="#ctx0" brushRef="#br0" timeOffset="11279.6451">11212 8136,'0'0,"0"0,-25 0,0 0,25 0,0 25,-25 0,0 24,1-24,24 0,0 24,0-49,0 50,0-25,0-25,0 49,0-49,0 0,49 0,-24 0,-25 0,50 25,-50-25,25 50,-25-25,0 24,0-24,0-25,0 25,0-25,0 49,-25-49,0 0,-25 0,50 0,-25 0,1 0,-1 0</inkml:trace>
  <inkml:trace contextRef="#ctx0" brushRef="#br0" timeOffset="11928.6822">11509 8037,'0'0,"50"0,-50 0,0 25,0 49,0-24,0-1,0 26,0-1,-25 25,-24-49,49 49,-25-25,0 26,-25-76,50 26,0-50</inkml:trace>
  <inkml:trace contextRef="#ctx0" brushRef="#br0" timeOffset="13095.749">11633 8260,'50'0,"-50"0,25-25,-25 25,49 0,-24 0,0 0,0 0,-25 0,25 0,-25 0,49 0,-24 0,0 0,-25 25,49 49,-49-49,0 50,0-1,0-49,0 24,0 1,0 0,-24-26,24-24,0 25,0-25,24 0,100 0,-49 0,24 0,-74 0,25 0,-26 0,-24 0,25 0</inkml:trace>
  <inkml:trace contextRef="#ctx0" brushRef="#br0" timeOffset="14415.8245">12526 8384,'50'-25,"-50"25,50-25,-26 1,1-1,0 25,-25-25,0 25,25-25,-25 0,0 1,0-1,-25 25,25-25,-25 25,0 0,-24-25,49 25,-25 0,0 0,0 0,25 25,-24 0,24 0,0 24,0-49,0 25,-25 49,25-74,0 25,0 0,0 0,0-25,0 25,0-1,0 1,0 0,0-25,25 25,24-25,1 0,-25 25,24-25,-24 0,0 0,-25 0,49 24,-24-24,-25 0,25 25,-25-25,0 25,0-25,0 50,0-26,0 1,0 25,-25-50,0 25,-49-1,49 1,0-25,1 25,-1-25,25 0,-25 0,0 0,0 0,25-25,-24 0,24 25,0-24,0 24,-25-50,25 25,0 25,0-49,0-1,0 50,0-50,25 26,-1-1,1-25,-25 50</inkml:trace>
  <inkml:trace contextRef="#ctx0" brushRef="#br0" timeOffset="15807.9041">13915 8409,'0'-50,"0"50,50-25,0 1,-26 24,26-25,-25 25,0 0,-1 0,26 0,-50 0,25 0,0 0,-25 49,0 1,0 0,0-26,0 1,0 0,0 0,-25 24,25-49,74 0,-24 0,0 0,-1 0,-24 0,-25 0,25-49,-25 24</inkml:trace>
  <inkml:trace contextRef="#ctx0" brushRef="#br0" timeOffset="16375.9366">14684 7863,'0'0,"0"0,0 25,0 24,0 51,0 24,0-25,0-25,0-24,0 49,0-24,0-1,0 25,-24-24,24-51,-50 51,50-50,0-25,0 24</inkml:trace>
  <inkml:trace contextRef="#ctx0" brushRef="#br0" timeOffset="17135.9801">14808 8334,'50'0,"-50"0,50-49,-26 49,-24 0,25 0,0 0,0 0,-25 0,25 0,-1 0,1 0,0 25,-25-1,0 1,0 50,0-26,0 26,-25-26,0 26,1-51,24 1,0-25,0 0,24 0,1 0,-25 0,25 0,-25-25</inkml:trace>
  <inkml:trace contextRef="#ctx0" brushRef="#br0" timeOffset="18647.0665">15379 8483,'25'0,"-25"-25,25 1,-1-1,-24 0,25 25,-25-25,0 0,0 1,0-1,25 25,-25-25,0 0,0 0,-25 1,0 24,25 0,-24 0,-1 0,25 24,-25 1,25 0,0 25,0-26,0 1,0 0,0 0,0 0,0-25,0 24,0 1,25 25,-25-50,49 0,-24 25,0-25,-25 24,25-24,-25 0,25 25,-25-25,24 0,1 25,25 0,-50 0,0-1,0 1,0-25,0 25,0 0,0 0,0-25,0 24,0 1,0 0,0-25,0 25,0 0,-25-25,0 0,0 0,25 0,-24 0,-1-25,-25 0,50 0,0 0,-25 1,25-26,0 50,0-25,0-24,0 49,0-25,0 25,0-50</inkml:trace>
  <inkml:trace contextRef="#ctx0" brushRef="#br0" timeOffset="19535.1173">16545 8086,'25'0,"-1"0,-24 0,0 25,50 74,-25-49,-25 0,0-1,0 1,0-1,0 1,0 0,0-26,0-24,0 25,0 0</inkml:trace>
  <inkml:trace contextRef="#ctx0" brushRef="#br0" timeOffset="20359.1644">16842 8235,'25'0,"-25"-25,25 25,74-49,-74 49,49 0,-24 0,0-25,-50 25,49 0,-49 0,25 0,0 0,-25 0,0 25,25 0,-25-1,0 26,0-25,0 0,0 49,-25-49,25 0,0 24,-25-49,25 25,-25-25,25 25,0 0,0-25</inkml:trace>
  <inkml:trace contextRef="#ctx0" brushRef="#br0" timeOffset="20928.197">17041 8458,'0'0,"49"0,-24 0,25 0,-50 0,49 0,1 0,-25 0,24 0,1 0,24 0,-74 0,25-24,-25 24,0-25</inkml:trace>
  <inkml:trace contextRef="#ctx0" brushRef="#br0" timeOffset="21547.2324">17661 7913,'0'0,"50"0,-50 49,0 26,0-26,0 1,0 49,0-24,0 24,0 0,0 0,0 0,-25-49,25 0,0 24,-25 0,25-24,0-25,0 25,0-1,0-24,0 0,-25-25,25 0,0-50</inkml:trace>
  <inkml:trace contextRef="#ctx0" brushRef="#br0" timeOffset="22602.2927">17934 8260,'0'-50,"25"26,-1 24,-24 0,25 0,0 0,-25 24,25 26,-25-25,25 0,-25 24,0 1,0-1,0 1,0 24,0-49,-25 0,25 25,0-50,0 24,0-24,0 0,0 0,25 0,-1 0,26 0</inkml:trace>
  <inkml:trace contextRef="#ctx0" brushRef="#br0" timeOffset="23943.3694">18455 8458,'24'-24,"1"24,0-25,0 0,-25 0,0 0,0 1,0-1,25-25,-25 50,0-25,0 1,0-1,-25 25,0 0,25 0,-50-25,26 25,24 0,0 0,-25 25,25 24,0-24,0 0,0 0,0-25,0 25,0-1,0 1,0 0,0 0,0 0,25-1,-25-24,49 25,-49-25,50 50,-50-50,25 25,0-25,-1 0,26 24,-50 1,0-25,0 25,0 0,25 0,-25-1,0 1,0 0,0-25,0 25,0 0,0-25,-25 24,0-24,0 0,-24 0,-26 0,50 0,1 0,-1 0,0 0,25 0,0-49,0 24,0 0,0 0,0 1,25-1,-25 25,25 0</inkml:trace>
  <inkml:trace contextRef="#ctx0" brushRef="#br0" timeOffset="27863.5937">19224 7888,'0'-25,"0"25,-25 0,0-25,25 25,-25 0,0 0,1 0,24 0,-50 0,25 0,-24 0,24 0,-25 0,25 0,-49 0,49 0,-24 0,24 0,-50 0,51 0,-1 0,-25 0,25 0,0 0,1 0,-51 0,50 0,1 0,-1 0,25 0,-50 0,25 0,25 0,-24 0,-1-25,0 25,0 0,0 0,-49-24,74 24,-50 0,26 0,-26-25,50 25,-25 0,-24 0,-1-25,25 25,0 0,1 0,-26 0,50 0,-25 0,25 0,-49 0,49 0,-25 0,25 0,-50 0,50 0,-25 0,25 0,-49 0,24 0,25 0,-50 0,50 0,-25 0,1 0,-1 0,25 0,-25 0,25 0,-50 0,50 0,-24 0,24 0,-50 0,50 0,-25 0,25 0,-49 0,49 0,-25 0,25 0,-50 0,50 0,-25 0,25 0,-49 0,49 0,-25 0,25 0,-50 0,50 0,-24 0,24 0,-50 0,50 0,-25 0,25 0,-49 0,49 0,-25 0,25 0,-50 0,50 0,-25 0,25 0,-49 0,24 25,0-25,0 0,25 0,-49 0,49 0,-25 0,0 25,0-25,25 24,-25 1,25-25,0 25,-24 25,24-26,0 1,0 25,0 0,0-26,0 26,0 0,0-50,0 74,0-49,0 24,0-49,0 25,0 0,0 0,49 74,-49-99,50 50,-25-1,-25-49,25 75,-1-51,1 26,0-25,0 49,24-49,-24 25,0-1,25 1,-1 0,-49-50,50 24,-25 51,24-50,1 49,-25-74,-1 50,26-1,-25-24,0 0,74 24,-74-24,49 0,0 0,-24 0,0-1,-26-24,51 25,-25-25,-50 0,74 50,0-50,-24 0,0 0,24 25,-24-25,24 0,-49 0,24 0,26 24,-50-24,49 0,-24 0,24 0,-24 0,-26 0,51 0,-25 0,-1 0,-24 0,25 0,24-24,-24-1,-26 0,26 0,24 0,-49-24,0 49,0-25,0-25,24 1,-49-1,25 1,0 49,-25-50,25 0,-1 1,-24 24,25-25,0 26,-25-1,0-25,25 25,-25 0,25-24,-25 49,24-25,-24 0,25 0,-25 1,0-1,0-25,0 1,0-1,0 0,0 26,0-51,0 50,0-24,0 24,0-25,0 50,0-24,0-1,0 0,-25-25,1 26,24-1,-25 0,0-25,25 50,-25-24,25-1,-25-25,25 25,-24 0,24-24,-25 49,0-25,25 25,0-25,-25 0,25 25,-25-24,1 24,24-25,-25 0,25 25,-25 0,25 0,-25-25,0 25,1 0,-1-25,0 25,0 0,-24 0</inkml:trace>
  <inkml:trace contextRef="#ctx0" brushRef="#br0" timeOffset="30643.7527">21456 7119,'-25'0,"0"0,-49 0,24 0,26 0,-1 0,0 0,0 25,0 0,1-1,24 1,-25 0,25 0,-25 0,25-25,0 49,0 50,0-49,0 124,0-100,25 75,-25-100,25 26,-25-1,0-49,0 25,0-25,0-1,49 26,-49-25,0 24,0-24,0-25,0 25,0 0,0-25,0 25,75-25,-26 0,1 0,24 0,-24 0,-1 0,1 0,0-25,-26 25,26 0,-25 0,0 0,0 0,-25 0,24 0,1-25,-25-25</inkml:trace>
  <inkml:trace contextRef="#ctx0" brushRef="#br0" timeOffset="31135.7808">21109 7937,'0'0,"25"0,49 0,0 0,26 0,-26 0,-24 0,-50 0,49 0,-24 0,-25 0,25-49,-25 49</inkml:trace>
  <inkml:trace contextRef="#ctx0" brushRef="#br0" timeOffset="31751.8161">22796 6375,'0'25,"-25"148,-75 75,51 0,-75 50,49 49,26-99,-50 50,99-50,0 25,0-75,0-74,24 0,51-24,-50-51,49 26,-49-26,74 1,-25-25,75 49,-99-74,0 25,24 0,-74-25,25-25,-25 0,0-74</inkml:trace>
  <inkml:trace contextRef="#ctx0" brushRef="#br0" timeOffset="32863.8797">23093 7813,'25'0,"-25"25,0 74,0 26,0-26,25 0,0-49,-25 24,0-74,0 50,0-26,0 1,0-25,49-25,1-24,-25-26,-25 26,49-1,-24-24,0-1,-25 1,0 24,49 25,-49 1,0 24,25-25,25 25,-1 25,-24 99,25-25,-25-25,-1-24,1 0,-25-50,25 24,-25-24,50-24,-26-1,26-74,-25 49,0 25,-25-49,25 49,-25 0,0 0,0 25,0-25,0 1,0-1,0 25,0-25,0 0,-25 25,25 0,-25 0</inkml:trace>
  <inkml:trace contextRef="#ctx0" brushRef="#br0" timeOffset="33654.9249">23862 6176,'0'-24,"25"24,0 0,0 0,49 24,-24 51,24 74,-24-1,24 26,25 74,-49-25,-25-74,-25-25,74 99,-74-123,0 24,0 25,0-50,0 25,-25-25,-24 25,-1-25,25-24,25-1,-25 0,1-24,24 0,-25-1,25-49,0 50,-25-50</inkml:trace>
  <inkml:trace contextRef="#ctx0" brushRef="#br0" timeOffset="42631.4383">20290 4415,'25'25,"25"0,98 49,101 1,48-1,150 50,123 50,-74-25,25-75,0 0,50-49,-100-25,99 0,-198 0,-49 0,24 0,75-25,-174-99,25 50,0-50,-50 25,0-50,0 25,-49-50,49 50,0-25,25 25,-24 50,-26-25,-49 24,-25 26,25-51,-124 76,24-26,1-24,-50 49,25-74,-25 24,0-74,0 50,0-74,0-26,-75 25,-98-24,24-50,-50 50,1 49,-50-50,99 125,-25-75,1 50,24 24,75 26,-50 49,24-75,-24 51,0-1,-74-25,24 50,25 0,-74 0,25 0,-26 0,-24 0,-24 0,-1 0,-25 0,0 0,26 25,-101 0,51 74,49-74,-49 0,-1 24,100-24,-50-25,0 25,75 24,-1 1,-49 0,75-26,-1 26,50-25,-50 74,1-74,49 0,0 24,0 1,-25 24,50-24,-1 24,-24 1,75-26,-26 1,1-25,49 24,-24 26,-1-1,-24 25,49-49,-74 49,74-24,-25-26,1 26,-1-26,25 1,-25 49,26-49,24-1,0 26,0-1,0 25,0 25,0-24,24-26,1 50,0-25,25 25,-50-74,25 49,74 50,-74-75,-1 26,76 48,-26-48,-74-51,0 1,50 24,74 50,-25 0,-74-74,74 24,-74-49,49 0,-74 0,50 0,-1-25,-49 24,25-24,-25 0,50 0,-26 0,1 0,-25-24</inkml:trace>
  <inkml:trace contextRef="#ctx0" brushRef="#br0" timeOffset="46071.6351">8855 13494,'-25'0,"1"0,-26 0,25 0,0 0,-24 0,24 0,0 0,0 0,25 0,-24 0,-1 0,0 0,0 25,0-1,25-24,-24 25,-1-25,25 25,0-25,0 25,0 24,0-24,25 0,24 25,1-50,24 24,50 51,0-50,-25-25,-24 24,-1-24,-24 0,0 0,-50 0,49 0,-24 0,-25 0,25 0,0 0,-1 0,1 0,0-24,-25-1,25 25,-25-25,25 0,-25 25,24-25,-24-24,25 49,-25-25,25-25,-25 50,0-24,0-1,0-25,0 25,0 1,0 24,0-25,0 25,-25 0,25-25,-49 25,-26 0,26 0,-26 0,50 0,-24 0,24 0,-25 0,26 0,-1 0,0 0,25 0,-25 0</inkml:trace>
  <inkml:trace contextRef="#ctx0" brushRef="#br0" timeOffset="47407.7115">10939 13370,'-25'0,"25"0,0 25,0 24,0-49,0 25,0 0,0 0,0-25,0 24,0 1,0-25,0 25,0-25,0 25,0 0</inkml:trace>
  <inkml:trace contextRef="#ctx0" brushRef="#br0" timeOffset="48383.7673">11137 13419,'0'0,"25"0,25-24,-50 24,25 0,49 0,-49 0,24 0,-24 0,-25 0,50 0,-50 0,0 24,25 1,-25 50,0-51,0 26,0-25,0 24,0-24,-25 0,25-25,-25 25,25 0,25-25,0 0,49 0,-74 0,25 0,-25-25,0 0</inkml:trace>
  <inkml:trace contextRef="#ctx0" brushRef="#br0" timeOffset="48897.7967">11857 13047,'24'0,"1"25,-25 0,0 24,0 1,0 49,-25-24,25 24,0-25,-24 1,24-26,-25 51,25-51,-25-24,25 0,0 0,0-1,0-48,0-76,25 26</inkml:trace>
  <inkml:trace contextRef="#ctx0" brushRef="#br0" timeOffset="49623.8383">11981 13295,'49'0,"-49"0,25 0,-25 0,50 0,-26 0,1 25,-25 25,0-25,0-1,50 51,-50-1,0-49,0 0,0 24,0-24,-25 25,25-25,-25-1,75-24,49 0,-49 0,24-49,-49 49,-25 0</inkml:trace>
  <inkml:trace contextRef="#ctx0" brushRef="#br0" timeOffset="50766.9037">12675 13469,'0'0,"50"-50,-50 50,25-49,-25 49,24-50,1 50,-25-25,0 25,0-24,0-1,0 0,-25 0,1 25,-1-25,0 25,0 0,0 0,25 0,-24 0,-1 25,25-25,-25 50,25-25,0-1,0 26,0-25,0 0,0 24,0-24,25 25,0-26,-1 26,1-25,0 0,0-25,0 24,24 26,-49-50,50 25,-25-25,-1 25,-24-25,0 24,0-24,0 25,0-25,0 25,0 0,-24-25,-1 0,0 0,-25 0,26 0,24 0,-25 0,25 0,0-50,0 1,0-1,0 0,0-24,0 49,49-24,-49 49,0-25,0 25,0 0</inkml:trace>
  <inkml:trace contextRef="#ctx0" brushRef="#br0" timeOffset="51567.9495">13841 13395,'0'0,"25"-25,-25 25,25 0,-1 0,1 0,25 0,24 0,-74 0,25 0,0 0,24 0,-49 25,25-1,-25 26,0-25,0 49,0-24,0-1,-25-24,25 0,0-25,0 25,50-25,24 0,1 0,-25 0,-26 0,1 0,-25 0,0-25</inkml:trace>
  <inkml:trace contextRef="#ctx0" brushRef="#br0" timeOffset="52127.9815">14660 12948,'24'-25,"-24"75,0 49,0 25,0 25,0 49,0-49,-24 25,24-75,0 0,-25 25,0-49,25-1,0-49,-25 25,25-50</inkml:trace>
  <inkml:trace contextRef="#ctx0" brushRef="#br0" timeOffset="53057.0346">14858 13395,'0'0,"25"-25,0 25,-25 0,24 0,-24 0,50 25,-25 24,-25-24,25 49,-25 1,0-26,0 1,0-25,0 24,0 1,0-25,0 24,-25-49,25 25,0 0,0-25,25 0,24 0,1 0,-25 0,-1-25,-24 0,0 1,0-26</inkml:trace>
  <inkml:trace contextRef="#ctx0" brushRef="#br0" timeOffset="53872.0813">15304 13618,'50'-25,"-50"0,25 0,-25 25,25-49,-25 49,0-50,0 50,0-25,0 25,0-24,0 24,-25-25,25 25,-25 0,0 0,0 0,-24 49,49 1,0-25,0 0,0-25,0 24,0 1,0-25,0 50,0-50,49 49,-24-24,50 25,-26-25,-24-1,-25-24,25 0,0 50,0-50,-25 50,0-26,0 1,0 0,0 25,0-50,0 24,0-24,0 50,0-25,0 0,0-1,-25-24,0-24,0-26,-24-99,49 100,0 24,0-50,0 51,0-26,0 25,24 25,-24-25</inkml:trace>
  <inkml:trace contextRef="#ctx0" brushRef="#br0" timeOffset="54480.116">16743 13370,'0'-25,"25"25,-25 0,25 0,0 25,-1-25,-24 74,0-24,0-1,0 26,0-50,0 24,0-24,0 49,0-49,-24 25,24-25,0-25,-25 0</inkml:trace>
  <inkml:trace contextRef="#ctx0" brushRef="#br0" timeOffset="55248.16">17016 13320,'0'-25,"25"50,-25 50,0-51,0 26,0-25,0 24,0-49,0 25,0-25,25 25,-1 0,1-25,25 0,-25 0,24 0,-24 0,0 0,0 0,-25 0,24 0,-24 0,25 0,-25 0</inkml:trace>
  <inkml:trace contextRef="#ctx0" brushRef="#br0" timeOffset="55712.1865">17190 13395,'24'0,"1"0,0 0,-25 49,0 1,0-1,0-24,0 50,0-51,0 26,0-25,0 0,0-1,0 1,0-25</inkml:trace>
  <inkml:trace contextRef="#ctx0" brushRef="#br0" timeOffset="56296.2199">17611 13196,'25'0,"0"0,0 99,-25 50,0-25,0 50,0-25,0-25,0 0,0-25,0-25,0-49,0 25,0-1,0-24,0-50,0 1,0-76,0-49</inkml:trace>
  <inkml:trace contextRef="#ctx0" brushRef="#br0" timeOffset="57160.2693">17859 13494,'25'-25,"-25"50,0 99,0-25,0-74,0 0,0 24,0 1,0-50,50 0,-50 0,49 0,-49 0,0-25</inkml:trace>
  <inkml:trace contextRef="#ctx0" brushRef="#br0" timeOffset="58495.3457">18306 13568,'0'0,"25"0,-1 0,1 0,0 0,-25 0,0-49,0-1,0 25,0 0,0 1,0-1,-25 0,25 0,-49 25,49 0,-50 0,25 0,25 0,-49 0,-1 0,50 0,-25 0,0 0,1 25,24-25,0 50,0-26,0-24,0 50,0-25,-25 0,25 24,0-49,0 25,0 0,0 0,0-25,25 24,24-24,1 50,-1-25,26 0,-26-25,26 0,-50 49,24-49,-24 0,0 0,25 25,-50-25,24 25,-24-25,0 25,25-1,0 1,-25-25,0 25,0-25,0 25,0 0,0-1,0-24,0 25,-25 0,0-25,1 0,-51 0,50 0,-49 0,74 0,-25 0,0 0,0 0,25-25,0-24,0-1,0 50,0-25,0-24,0 24,25-25,0 25,0 1</inkml:trace>
  <inkml:trace contextRef="#ctx0" brushRef="#br0" timeOffset="60103.4377">17785 13494,'0'0,"0"-25,0 0,25 25,0 0,-1 0,-24 0,25 0,0 0,0 0,-25 0,25 0,-25 0,49 25,-49 0,25 0,0 24,-25-24,25 0,-25 0,0-1,0-24,0 25,0 0,0 0,0 0,0-1,0 1,0-25,0 25,0 25,-25-26,0-24,0 25,0 0,25 0,-24-25,24 0,-50 0,50 25,-25-25,0 24,1 1,24 0,24 0,-24-25,50 0,0 0,-1 0,-49 0,25 0,-25 0,50 0,-50 0,24 0,-24 0,50 0,-50 0,25 0,-25 0</inkml:trace>
  <inkml:trace contextRef="#ctx0" brushRef="#br0" timeOffset="62888.597">18802 13196,'0'-50,"-25"50,0-24,1 24,24 0,-50 0,25 0,0-25,25 25,-24-25,-26 25,0-25,25 25,-24-25,24 25,-25 0,-24 0,-50-49,50 49,-1 0,1-25,24 25,-24 0,-1 0,26 0,49 0,-25 0,-25 0,50 0,-49 0,24 0,0 0,0 0,0 0,-24 0,24 0,25 0,-50 0,26 0,-1 0,25 0,-50 0,25 0,1 0,-1 0,0 0,-25 0,1 0,-1 0,25 0,-24 0,24 0,-49 0,74 0,-25 0,-25 0,50 25,-25-25,-24 25,24-1,25-24,-25 25,0 0,1 0,-1 24,0 1,25-25,-25 25,0-26,25 1,0 25,0 24,-24-24,-1-25,25 49,-25-24,25-50,0 49,0 1,0-1,0-24,0 0,0 25,0-1,0-24,0 25,0-1,0-49,0 75,0-51,25 51,-25-75,0 49,25-24,24 0,-49 25,50-25,-25 24,-1 1,1-25,25 24,-25-49,24 25,1 0,-1 24,26-49,24 25,-25 0,26 0,-26 0,0-25,1 24,-1-24,-24 0,49 25,-24-25,-51 0,26 0,-25 0,0 0,-1 0,26 0,-50 0,50 0,-1 0,-24 0,-25 0,25 0,24 0,-24 0,0 0,25 0,24 0,0 50,75-25,-124-25,74 0,-24 0,-50 0,24 0,-24 0,0 0,24 0,-24 0,25 0,-25 0,24-25,1 0,-50 25,49-25,-24-24,0 49,0-25,24-25,-49 50,25-49,-25 24,25 0,0-25,-25 26,25-26,-25-24,0 49,0 0,49-25,-49 1,0 49,0-75,0 50,0-24,0-26,0 51,0-51,0 50,0-74,-25 74,25 1,-49-51,24 50,0 1,0-26,1 25,-26 25,25-25,25 25,-25 0,-49-49,74 49,-50-25,26 0,-1 0,-25 1,25-1,-24 0,24 25,-49-25,-1 0,50 25,1-24,-26 24,25 0,0-25,0 0,1 25,24 0,-25-25,0 25,0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3-16T21:54:25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4440 2505,'25'0,"49"0,-49 0,49 25,26-25,-26 0,-24 0,24 0,-49 0,49 0,-24 0,0 0,-1 0,-24 0,49 0,-24 0,0 0,-50 0,49 0,-24 0,0 0,-25 0,49 0,-24 0,-25 0,50 0,-25 0,-25 0,49 0,-24 0,25 0,-26 0,1 0,25 0,-50 0,25 0,0 0,-1 0,-24-25</inkml:trace>
  <inkml:trace contextRef="#ctx0" brushRef="#br0" timeOffset="904.0517">7789 2480,'0'0,"49"0,26 0,-26 0,26 0,-1 0,1 0,24 0,50 0,-75 0,25 0,-24 0,-26 0,1 0,-25 0,24 0,-24 0,25 0,-26 0,51 0,-25 0,-26 0,1 0</inkml:trace>
  <inkml:trace contextRef="#ctx0" brushRef="#br0" timeOffset="2584.1478">13940 2530,'0'0,"75"0,24 0,0 0,0 0,-99 0,124 0,-49 0,74 0,49 0,-99 0,25 0,0 0,-49 0,24 0,50 0,-25 0,25 0,-1 0,1 0,74 0,-49 0,-50 0,50 0,-75 0,-49 0,24 0,-49 0,0 0</inkml:trace>
  <inkml:trace contextRef="#ctx0" brushRef="#br0" timeOffset="11911.6813">9351 7764,'0'-25,"25"25,-25-25,99 25,-74 0,25 0,24-25,1-24,-26 49,1 0,74 0,-25-25,0 25,1 0,-26 0,25 0,-49 0,24 0,1 0,-51 0,1 0,25 0,-1 0,-24 0,0 0,-25 0,25 0</inkml:trace>
  <inkml:trace contextRef="#ctx0" brushRef="#br0" timeOffset="15240.8717">12923 8062,'0'0,"25"0,-25 0,50-25,-26 25,-24 0,50 0,0-25,-1 25,-24 0,0-25,25 25,-26 0,26 0,-50 0,25-25,-25 25,25 0,-1 0,1 0,-25 0,50 0,-25 0,24 0,-24 0,25 0,-1 0,1 0,-25 0,24 0,-24 0,0 0,0 0,24 0,1 0,-25 0,24 0,1 0,-1 0,-24 0,0 0,25 0,-50 0,24 0,1 0,0 0</inkml:trace>
  <inkml:trace contextRef="#ctx0" brushRef="#br0" timeOffset="23927.3685">9401 9252,'0'0,"50"0,49 0,0 0,75 0,-50 0,49 0,-24 0,-25 0,25 0,-50 0,0 0,-24 0,24 0,-25 0,-49 0,0 0,25-25,-50 25,24 0,1 0,0 0,0-24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3-16T21:55:20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24730 992,'0'0,"25"0,-25 0,25 50,-25-1,0 51,0 24,0-50,0 25,0-49,0-25,0 24,0-24,0 0,0-25,0 25,0-50,0 25,0-25,0-49,0-1,0 26,0-26,0 26,0-1,0 0,0 1,0-1,0 25,0-24,0-1,0 1,0 24,0 0,0 0,0 0,0 25,0-24,0-1,25 0,-25 0,0 0,0 1,24 24,-24-50,0 50,0-25,25 0,0 1,-25 24,25-25,0 25,-25-50,25 50,-1 0,1 0,-25 25,50 25,-50-50,0 24,25 26,-25-50,0 50,0-26,0 1,0 0,0-25,0 50,0-50,-25 0,25 24,-25-24</inkml:trace>
  <inkml:trace contextRef="#ctx0" brushRef="#br0" timeOffset="571.0326">25698 174,'24'0,"1"0,25 0,-50 0,0 49,0 50,-25 1,25-1,-74 25,24 50,25-75,-24 50,24-25,-25 74,50-74,0-50,0 51,0-51,0 25,0-49,0-1,0 1,25 24,25-49,-1 50,1-75,24 24,1-24,-1 50,-24-25,-50-25,25 0,-1-25,-24-49,0 49</inkml:trace>
  <inkml:trace contextRef="#ctx0" brushRef="#br0" timeOffset="1453.0831">26318 843,'25'0,"-1"25,-24 0,0 74,0-24,0-1,0 25,-24 25,-51 0,50-25,1-49,24 25,-50-26,25-24,25 0,0-25,25-149,0-25,49-24,-49 74,0 25,49-50,-49 74,25 1,-50 49,49-49,-49 49,25-25,-25 26,50 24,-26 24,-24 1,25 25,25 49,-50-74,49 49,-49 1,25-26,0 1,-25-1,25 26,-25-26,25-24,-25 25,24-50,-24 25,0-25,0 24</inkml:trace>
  <inkml:trace contextRef="#ctx0" brushRef="#br0" timeOffset="2004.1146">26392 1290,'0'0,"0"0,25 0,0 0,0 0,-25 0,24 0,1 0,25 0,-50-25,49 25,1-25,-25 0,0 25,-1-24,1 24,0 0,-25 0</inkml:trace>
  <inkml:trace contextRef="#ctx0" brushRef="#br0" timeOffset="2764.1581">27583 1463,'0'0,"0"-24,0-51,0 1,0-1,0 1,0-25,0 0,0-1,0 26,0 0,25 49,-25 0,24-25,-24 50,25-24,0 48,0 51,0-1,-1-24,-24 49,25 25,0 25,-25-100,50 75,-50-74,24 24,-24 1,0-1,0-49,0 25,0-25,0 24,0-49,0 25,25 0</inkml:trace>
  <inkml:trace contextRef="#ctx0" brushRef="#br0" timeOffset="3900.2231">28302 843,'0'0,"0"50,0 0,0 24,0 0,0 1,0-1,0 1,0-1,0-74,0 50,0-26,0-24,0-24,0-51,0 1,0-25,0-1,0 26,0 24,50-49,-50 25,0 74,0-50,49-24,-24 24,-25 50,25-25,-25 1,25-26,0 50,-25 0,24-25,-24 25,50 0,-50 0,25 0,-25 0,49 0,1 25,-25 49,0 1,-1-1,-24 25,0-24,0-26,0 26,0-26,-24 1,24-25,0-25,0 25,0-25,0 0,24 24,-24 26,0-50,0 25,0 49,0-74,0 50,0-25,0-25,-24 74,24-74,-50 0,50 0,-25 0,25 0</inkml:trace>
  <inkml:trace contextRef="#ctx0" brushRef="#br0" timeOffset="4684.2679">29121 0,'0'0,"74"0,1 25,-1 24,100 75,-75-24,74 24,-123-75,49 75,-24 0,-51-49,26 98,-50-24,0-50,0 1,0 48,0-48,0-26,-74 50,24 0,0-49,1-26,-1 26,25-26,-24 1,24-25,0-1,25-24,-25 25,25-25,-24 0,24 0</inkml:trace>
  <inkml:trace contextRef="#ctx0" brushRef="#br0" timeOffset="5387.3081">26516 2431,'50'0,"-1"0,-24 0,0 0,49 0,-24 0,99 0,0 0,0 0,99 0,0 0,-25 0,50 0,-75-25,50-49,0 49,-99 0,-50 25,-24 0,-1 0,-49 0,-25-25</inkml:trace>
  <inkml:trace contextRef="#ctx0" brushRef="#br0" timeOffset="5811.3324">27285 3200,'0'0,"25"0,-25 0,25 0,-25 49,0 75,0 50,0-50,0 50,0-1,-50 1,25-25,1-75,-1 25,0-74,25 0,-25-25</inkml:trace>
  <inkml:trace contextRef="#ctx0" brushRef="#br0" timeOffset="6670.3815">27459 3398,'0'-49,"25"24,-1 25,1 0,25-25,-25-25,-25 50,49 0,-49 0,25 0,-25-24,25 24,24 0,-49 0,50 0,-50 0,25 0,-25 0,49 0,-49 0,25 0,0 24,-25 51,0-26,50 26,-50-50,0 24,0-24,0 25,-25-26,25 26,-50-25,25 0,1-25,-1 25,0-25,0-50</inkml:trace>
  <inkml:trace contextRef="#ctx0" brushRef="#br0" timeOffset="7203.412">28749 2778,'0'0,"0"25,0 25,0 24,-50 25,25 50,-49 25,49-75,-25 124,50-124,0 75,-49-25,49 24,0-73,0-1,0 50,0-75,124 75,-99-50,49-24,-49-1,49-49,-49 24,25-49,-26 0,26 0,-25 0,24 0,-24 0,0-24,-25-26,0 25,0 0,0-49</inkml:trace>
  <inkml:trace contextRef="#ctx0" brushRef="#br0" timeOffset="8245.4716">29245 3820,'0'-25,"0"25,0 25,0 0,0 49,0-24,0-1,0 26,0-50,0 24,0-24,0-25,0 50,0-100,0-24,0-1,0 1,0-1,0 1,0 0,0-1,0 1,0-26,0 26,25 24,24 1,-49-1,25 1,-25 49,25-25,-25 0,25 25,-1-25,1 25,25 0,-50 0,74 25,-49 0,25 24,-26 51,1-51,-25 1,0 24,0 1,0-1,-25-24,1 24,-1-49,-25 25,50-50,25 24,0-24,0 0,-1 0,-24 25,50 25,-50-25,0 24,0-49,0 50,0-1,-25-24,-24 0,24 0,-50 0,1-25,49 24,0-24,1 0,-1 0,-25 0</inkml:trace>
  <inkml:trace contextRef="#ctx0" brushRef="#br0" timeOffset="8968.5129">29890 2629,'24'25,"51"74,24 25,25 25,-25 0,-24-25,-1 25,-49-25,-25 0,0-25,0 50,0-50,0 0,-50 50,1-50,24-49,-25 0,26-1,-1 1,-25-1,25-24,25 0,-25-25,25 0,-24 0,24 0,-100-74</inkml:trace>
  <inkml:trace contextRef="#ctx0" brushRef="#br0" timeOffset="9707.5552">30262 1935,'25'-25,"49"25,0 0,26 0,-51 0,-24 0,0 0,0 0</inkml:trace>
  <inkml:trace contextRef="#ctx0" brushRef="#br0" timeOffset="10139.5799">30113 2307,'0'0,"25"25,49-25,25 0,25 0,-24 0,-1 0,-25 0,-24 0,-1 0,-49 0,25 0,-25 0</inkml:trace>
  <inkml:trace contextRef="#ctx0" brushRef="#br0" timeOffset="11099.6348">31179 1538,'0'0,"0"0,25 25,-25 74,0-25,0 26,0-76,0 51,0-50,0 24,0-24,0 25,0-26,-25 1,25 0,0-25,-24 25,24-25,0-99,0-1,-50 26,50-25,-25-25,25 74,0-24,0-1,0 50,0-49,0 49,0-24,0 24,0-50,0 75,0-49,0 24,0 0,0 0,25 1,0 24,0 0,-25 0,49 0,1 0,-25 24,24-24,-49 25,25-25,-25 25,50 0,-50 24,25-49,-25 25,24 0,-24 0,0 0,25-1,-25 1,0 0,0-25,0 25,0 24,0-49,-25 0</inkml:trace>
  <inkml:trace contextRef="#ctx0" brushRef="#br0" timeOffset="11715.6701">32172 471,'0'25,"0"50,0-26,-25 50,0-49,-25 99,26-50,24 50,0 0,-25-25,25 49,-50 1,25-50,1-25,24 50,0-50,0-24,0-1,0-24,0-1,0-24,0 0,0 0,24-1,-24 1,25-25,25 50,-50-25,25-25,-1 25,1-25</inkml:trace>
  <inkml:trace contextRef="#ctx0" brushRef="#br0" timeOffset="12756.7296">32296 1488,'0'25,"0"74,-50 25,25-74,-49 99,49-75,-25 1,-24 24,74-74,0 24,-25-49,25-49,0-1,25-24,0-1,0 1,-1-75,26 50,-25-1,-25 51,49-26,-24 26,-25 24,25 0,0-24,0-1,0 50,-25 0,74 25,-49 0,0 49,24 0,1-24,-25 49,-1-49,-24 24,25-24,0 24,-25 1,25-50,-25 24,0-24,25 25,-25-50,0 24,0-24</inkml:trace>
  <inkml:trace contextRef="#ctx0" brushRef="#br0" timeOffset="13515.773">31924 1860,'49'0,"-24"0,0 0,0 0,-1 0,1 0,-25 0,50 0,24 0,1 0,-26 0,1 0,-25 0,0 0,-25 0,24 0,1 0,0 0</inkml:trace>
  <inkml:trace contextRef="#ctx0" brushRef="#br0" timeOffset="13995.8005">32742 843,'25'0,"25"75,-1 173,-24-25,25 50,-26 0,-24 0,0-100,0 75,0-124,0 25,0-50,0-24,0-1,0-24,0-25,0-75</inkml:trace>
  <inkml:trace contextRef="#ctx0" brushRef="#br0" timeOffset="15115.8646">33288 1860,'25'-24,"-25"24,0 24,0 51,0-1,0-24,0 24,0 1,0-51,0 26,0 0,0-1,0-24,-25-25,25-74,0 24,0-24,0 24,0 0,-25-49,0-25,25 25,0 25,0-26,0 26,0-1,0 26,0-1,0 50,0-25,25-49,-25 74,25 0,24 0,26 0,-50 0,49 0,-49 25,0-25,24 49,-49-24,0 25,25-25,-25 49,0-24,0-1,0 1,-25 0,-24-1,-1-24,25 0,-24 0,49-25,0 0,0 0,49-25,-49 25,25 0,0 0,0 0,0 0,-1 0,-24 25,0 24,75 1,-75-25,0 24,0 1,0-1,0 1,-25 0,-49-26,24 26,0-25,1-25,-1 25,0-1,1-24,49-49</inkml:trace>
  <inkml:trace contextRef="#ctx0" brushRef="#br0" timeOffset="15907.9099">33486 397,'0'0,"100"0,98 49,0 26,-148-25,-25 49,-124-74,99 74,-75-50,100 26,-50-1,50 50,-50-25,0 75,25 0,0-50,0 99,0-49,-49-75,-50 99,-1-74,51-25,-50 1,24-1,50-49,-24-1,24 1,0-25,25 49,-25-74,0 50,25-50,0 24,-24-24,-1 25,0-25</inkml:trace>
  <inkml:trace contextRef="#ctx0" brushRef="#br0" timeOffset="20636.1803">22324 2158,'50'0,"99"0,99 124,25 50,-1-1,-24 1,50 49,-99-24,24-26,-25 1,-24 49,-50-24,25 73,-50-48,0-26,50 125,-99-75,74 24,-25 26,-25 0,25 49,100-25,-125 1,75-1,-50-74,1-24,-1 24,-74-75,49 51,-74-76,25 76,0 24,-25 25,49 24,1-74,-1 1,-49 24,75-25,-75-74,0-25,0 74,0-74,0 50,0 49,0-74,0 25,0-50,0-75,0-24,0 25,0-1,0-24,0 25,0-1,-25-49,-25 100,26-76,-26 51,-49-26,49 1,-49 0,0 24,-25 25,0 0,-50-24,50-1,-74 26,49 24,0-50,25-24,50-26,-26 26,26 0,24-50,-24 0,24 0,-99 0,100 0,-50 0,24 0,1 0,-1 0,26 0,-50 0,49 24,-49-24,49 50,0-25,26-25,-26 0,50 0,-25 25,25-25,-25 24,25 1,-74 50,74-75,-25 24,0 1,25 0,-24 0,24-25,-50 25,0-25,50 24,-24 1,-1-25,25 0,-25 0,25 0</inkml:trace>
  <inkml:trace contextRef="#ctx0" brushRef="#br0" timeOffset="21532.2316">23564 13419,'0'-24,"-74"24,49 24,-24 26,49-25,-50 24,25 1,-24 0,24 24,-50-24,75-1,-74 1,74 24,-74-49,74 25,-50-26,25 26,0-25,1 0,24 24,0-49,49 25,75-25,25 25,0 0,-25 24,-50-49,25 0,-49 25,0-25,-26 0,26 0,-50 0,25 0,-25 0,25 25</inkml:trace>
  <inkml:trace contextRef="#ctx0" brushRef="#br0" timeOffset="24931.426">11336 13742,'25'0,"-1"0,1 0,-25 0,0 25,0 49,0-24,0-1,0-24,-25 49,1-24,24 0,-25-26,0 26,0-25,25 0,0-25,0 0,0-50,0-24,0-1,0 26,0-51,0 26,0 0,0-1,0 26,0-26,25 1,0 24,-25-24,25 24,-1 25,1-24,0 24,-25 0,25 0,0 0,-1 1,-24 24,25-25,0 25,-25 25,0 24,0 1,0 0,25-1,-25 1,0-25,0-1,0 1,0 0,0-25,-25 50,0-26,25-24,-25 25,1-25,-26 0,0 25,1-25,49 0,-25 0</inkml:trace>
  <inkml:trace contextRef="#ctx0" brushRef="#br0" timeOffset="25668.4681">12502 12526,'0'-24,"0"48,0-24,0 25,0 0,0 0,-50 49,50-24,0 24,-50 25,1 25,-1 0,25 1,-24 73,-1-24,25 24,-49-24,74-1,0 1,0-25,0-25,0-50,0 25,25-24,24-26,1 26,49-50,-24-1,-1 26,0-50,1 0,-75 0,25 0,-1 25,1-25</inkml:trace>
  <inkml:trace contextRef="#ctx0" brushRef="#br0" timeOffset="26811.5335">12799 13717,'0'0,"-25"50,25-26,-24 26,24 0,0-1,0-24,0 0,0 0,0-1,0 26,0-50,0 25,0-25,24 0,26 0,0 0,-1-25,-24 0,25 0,-26-24,1-26,0 51,-25-51,0 26,50-1,-26 25,-24 0,0 25,0-24,0-1,0 25,0 49,0 1,0-25,0 24,0-49,0 25,0 0,0 0,0-25,25 25,-25-25,50 24,-50-24,50 0,-26 0,-24-49,25-1,-25-24,50-1,-25 26,-25 24,24-49,-24 74,0-25</inkml:trace>
  <inkml:trace contextRef="#ctx0" brushRef="#br0" timeOffset="27407.5676">13618 13643,'25'0,"-1"24,26-24,0 0,-1 0,50 0,-74 0,25 0,-25 0,49 0,-74 0,50 0,-26 0,-48 25</inkml:trace>
  <inkml:trace contextRef="#ctx0" brushRef="#br0" timeOffset="27859.5935">13767 14039,'0'0,"24"0,1 0,25 0,-1 0,1 0,24 0,-49 0,0-24,0 24,-25 0,25 0,-1 0,1 0,-25 0,25-25,-25 25</inkml:trace>
  <inkml:trace contextRef="#ctx0" brushRef="#br0" timeOffset="28870.6513">14734 13419,'0'25,"0"0,0 25,0-1,-25 1,25-25,0 24,0 1,-25 24,25-74,0 25,0-25,0 25,0 0,25-25,25 0,-25 0,-1 0,26 0,0 0,-1-25,-49 25,25-25,-25 0,0 25,0-25,0-24,0 49,0-25,0 0,0 0,0 25,0-24,0-1,0 0,0 25,0-50,-25 26,25-1,0 25,-25-25,25 0,0 0,0 25,-49-24,49 24,-50-25,1 0,24 25,0 0,25 0,-25-25</inkml:trace>
  <inkml:trace contextRef="#ctx0" brushRef="#br0" timeOffset="30259.7307">15478 13866,'0'0,"0"0,25 0,-25 25,0-1,0 26,0 0,-25-1,0-24,-24 0,49 0,-25-1,25-24,-25 0</inkml:trace>
  <inkml:trace contextRef="#ctx0" brushRef="#br0" timeOffset="31315.7911">15925 13494,'24'0,"26"0,-50 0,25 0,0 0,24 25,-24 49,0-49,24 24,1 26,-25-26,-25-49,25 50,-1 0,-24-50,0 49,0-24,0 25,0-26,0 1,0 0,0 0,-24-25,24-25,0-25,24 26,-24-51,50 26,-50-26,0 1,50-1,-50 51,25-26,-25 0,24 26,-24-1,25 25</inkml:trace>
  <inkml:trace contextRef="#ctx0" brushRef="#br0" timeOffset="31771.8172">16669 13767,'49'0,"-49"0,25 0,-25 0,25 0,25 0,-1 0,-24 0,25 0,-26 0,1 0,-25 24</inkml:trace>
  <inkml:trace contextRef="#ctx0" brushRef="#br0" timeOffset="32147.8387">16793 14015,'0'0,"49"0,-24 0,0 0,49 0,-49 0,0 0,0 0,0 0,-1 0</inkml:trace>
  <inkml:trace contextRef="#ctx0" brushRef="#br0" timeOffset="32579.8634">17413 13345,'0'0,"25"50,-25-26,0 26,0-25,0 24,0 1,0 0,0-26,0 1,0 0,0 0,0-25,0 0</inkml:trace>
  <inkml:trace contextRef="#ctx0" brushRef="#br0" timeOffset="33523.9174">17214 12799,'25'0,"-25"0,50 0,-25 0,74 75,-74-26,49 75,-24-25,24 1,-24 49,-1-75,1 100,74 49,-25-74,-49-25,-1-100,-24 76,-25-100,0 49,0-24,0 50,0-51,0 26,0-25,0 49,0-49,0 25,-49-26,49-24,-25 50,0-25,0 0,25-25,-49 0,49 0,-25 0</inkml:trace>
  <inkml:trace contextRef="#ctx0" brushRef="#br0" timeOffset="38059.1768">10145 15205,'0'0,"25"0,25 0,-26 0,51 0,-1 0,1 0,24 0,50 0,-50-25,50 25,-50-24,50-26,0 50,24 0,-49 0,50 0,74 0,-25 0,75 0,-25 0,-1 0,-23 0,-76 0,50 0,-24 0,24 0,0 0,-49 0,24 0,50 0,-74 0,49 0,-24 0,24 0,-25 0,-24 0,0 0,-1 0,26 0,-1 0,25 0,1 0,-51 0,26 0,-26 0,-73 0,-1 0,0 0,50 0,25 0,-50 0,24 0,-24 0,50 0,-50 0,-25 0,-49 0,24 0,-49 0</inkml:trace>
  <inkml:trace contextRef="#ctx0" brushRef="#br0" timeOffset="41059.3484">13469 15726,'0'0,"0"25,0 49,0 1,-25-1,0 25,25-24,0-1,0 1,0 24,-24-25,-1-49,25 50,0-75,0 24,0 1,-25 0,25-25,25-25,0 0,24-24,-24-26,0 75,0-49,24-26,-49 26,50 24,-25-25,-1 1,1 24,25-25,-25 1,24-26,-24 75,-25-25,50 1,-50 24,24 0,1 0,0 0,-25 0,0 49,25 26,-25-26,0 26,0-26,0 1,0-1,0 26,0-75,0 50,0-50,0 24,0 1,0 0,-25-25,25 0</inkml:trace>
  <inkml:trace contextRef="#ctx0" brushRef="#br0" timeOffset="42411.4258">14883 15056,'25'0,"-25"25,0 50,0-1,-25 50,25 0,-25 25,-49 25,74-1,-25-24,0 25,25-1,0-24,0 0,0-25,0 0,50 25,-1-25,1-75,-1 26,26-1,24-24,25 0,25-26,0-24,-100 25,26-25,-50 0,24 0,-49 0,25 0</inkml:trace>
  <inkml:trace contextRef="#ctx0" brushRef="#br0" timeOffset="43323.4779">15379 16098,'25'-49,"-25"49,49 0,-24 0,0 0,0 0,24 0,26 0,-26 24,1 51,0-50,-26 24,26 1,-25 24,0-24,-25 0,0 49,24-50,-24 1,0 24,0-74,0 25,0 0,0 0,-49 0,-1-1,25-24,25 0,-24 0,-1 0,25 0,-25-24,25-1,0-50,0 51,0-51,0 1,25-25,24 49,1-25,-25 1,24 49,-24-24,0 49,-25-25</inkml:trace>
  <inkml:trace contextRef="#ctx0" brushRef="#br0" timeOffset="43788.5045">16123 16297,'0'0,"50"0,-26 0,1 0,0 0,25 0,24 0,1 0,-26 0,26 0,-26 0,-24 0,49 0,-49 0,0 0,-25 0,-25 0,25 0,-25 0,-24 0,24 0</inkml:trace>
  <inkml:trace contextRef="#ctx0" brushRef="#br0" timeOffset="44268.532">16173 16470,'24'0,"26"0,49 0,1 0,-1 0,0 0,25 0,-50 0,1 0,-26 0,1 0,-50 0,25 0,0 0,-25-24</inkml:trace>
  <inkml:trace contextRef="#ctx0" brushRef="#br0" timeOffset="44699.5566">17140 15925,'25'-25,"-25"25,25 49,-25 1,0 49,0 0,0 1,0-1,24 0,-24-49,0-50,0 49,0-24,0-25</inkml:trace>
  <inkml:trace contextRef="#ctx0" brushRef="#br0" timeOffset="45468.6006">17190 15354,'0'0,"99"50,-25-25,1 24,49 50,-50-24,25-1,1 50,-51 0,-24-25,0 1,0-1,-25 0,0 25,0-49,0 24,0-25,0-24,-25 24,-50 50,1-25,49-49,0-25,1 24,-1 1,0-25,25-25,0 25,0-25,-25-25</inkml:trace>
  <inkml:trace contextRef="#ctx0" brushRef="#br0" timeOffset="47939.742">20117 14957,'24'-25,"26"25,49 0,-24 0,24 0,-25 0,1 0,-51 0,1 0,25 0,-50 0</inkml:trace>
  <inkml:trace contextRef="#ctx0" brushRef="#br0" timeOffset="48475.7726">20042 15429,'0'24,"25"-24,49 0,26 0,-26 0,50 0,25 0,-75-24,26-1,-100 25,24 0,-73 0</inkml:trace>
  <inkml:trace contextRef="#ctx0" brushRef="#br0" timeOffset="53724.0728">13047 7987,'0'0,"25"0,0 0,0 0,-1 0,26 0,-25 0,25 0,-1 0,-24 0,25 0,24 0,-49 0,49 0,-24 0,-1 0,26-50,-1 50,-24 0,24 0,1 0,-51 0,51 0,-1 0,-24 0,-1 0,-24 0,25 0,24 0,-24 0,0 0,-26 0,26 0,0 0,-1 0,1 0,-1 0,1 0,0 0,24 0,-24 0,24 0,25 0,-24 0,24 0,-25 0,26 0,-51 0,1 0,-50 0,49 0,-24 0,0 0,-25 0,25 0,0 0,-1 0,-24 0</inkml:trace>
  <inkml:trace contextRef="#ctx0" brushRef="#br0" timeOffset="57668.2984">22051 14486,'0'0,"0"0,25 50,-25-50,0 49,0 1,0-25,0 24,-49 50,49-74,0 0,-25 25,25-26,0 26,0-25,0-25,0 25,0-1,0 1,0-25,0 25,0 0,49-25,1 25,-25-25,-25 0,49 0,-24 0,25 0,-50 0,49 0,-49 0,25-50,25 25,-50 0,0 25,25-24,-25-1,0 25,-25-25,0 25,-49 0,49 0,-25 0,25 0,1 0,-1 0,25 0,-25 0</inkml:trace>
  <inkml:trace contextRef="#ctx0" brushRef="#br0" timeOffset="58331.3363">22597 14089,'0'0,"25"0,-25 0,25 0,24 25,-49 124,25-50,-25 75,0-26,0 26,0-50,0 25,0-25,0 0,0-25,0 0,0-24,25-26,-25 1,0-25,0 0,0-25,0-50,50-24,-26 49</inkml:trace>
  <inkml:trace contextRef="#ctx0" brushRef="#br0" timeOffset="59127.3819">22969 14610,'25'-25,"25"25,-26 0,-24 0,25 0,25 0,-50 25,25 0,-1 0,-24 49,0-24,0 24,0-49,0 49,0-49,0 25,0-26,-24 1,-1 25,25-50,74 0,-49 0,25 0,-26 0,1 0,0 0,25 0,-50-25,0-49</inkml:trace>
  <inkml:trace contextRef="#ctx0" brushRef="#br0" timeOffset="60139.4398">23788 14660,'24'0,"-24"0,50-50,-50 50,0-25,0 0,0 1,0 24,-25-25,25 0,-25 0,1 25,-26 0,25 0,25 0,-25 0,25 25,0-25,0 25,0 0,0-1,0 1,0 0,0 0,0 24,0 1,0 0,25-26,-25 1,25-25,49 50,-49-25,25-1,-25 1,24 0,-24-25,25 25,-50-25,49 25,-24-1,0 1,-25-25,0 25,25-25,-25 50,0-50,0 24,0 1,0 0,0 0,0-25,0 49,0-49,-25 0,-25 0,26 0,-26 0,0 0,1-49,24 24,0-25,0 26,25-26,-25 0,1-24,24 74,0-50,0 50,0-24</inkml:trace>
  <inkml:trace contextRef="#ctx0" brushRef="#br0" timeOffset="60955.4864">21109 16148,'0'0,"99"0,75-25,24 25,50 0,25 0,25 0,-26 0,101 0,-76 0,-24 0,25-25,-100 25,-24 0,-1 0,-73 0,24 0,-100 0,26 0,-25 0,0 0,-1 0</inkml:trace>
  <inkml:trace contextRef="#ctx0" brushRef="#br0" timeOffset="65068.7217">21357 16793,'0'0,"0"49,0 1,25 99,-25-100,0 51,0-26,0 25,0-49,0 24,0-49,0 0,0 0</inkml:trace>
  <inkml:trace contextRef="#ctx0" brushRef="#br0" timeOffset="65708.7583">21704 16743,'0'-25,"0"1,25 24,-25 0,50 0,-26 0,1 0,25 0,-25 24,-1 26,1-25,-25 24,50 1,-50 0,0 24,0-24,0-1,0 1,-25-1,0-24,0 25,1-50,24 25,49-25,26 0,24 0,-25 0,1 0,-26 0,-24 0,-25 0,25 0,-25 0</inkml:trace>
  <inkml:trace contextRef="#ctx0" brushRef="#br0" timeOffset="66404.7981">22597 16272,'25'0,"0"0,-25 99,0 0,0 50,0-25,0 50,0-25,0 24,0-74,0 75,0-75,0-49,0 0,0 24,0-49,0 0,0-25,24-50,-24-24</inkml:trace>
  <inkml:trace contextRef="#ctx0" brushRef="#br0" timeOffset="67139.8402">22944 16644,'0'-25,"50"25,0 0,-26 0,51 0,-26 25,-24 25,25-26,-50 26,49 49,-24-49,-25 24,0 1,0-1,0 50,0-74,-25-1,1 1,-1-1,0-49,50 0,24 0,1 0,0 0,-1 0,26 0,-26 0,-24 0,0 0,0 0,-1 0</inkml:trace>
  <inkml:trace contextRef="#ctx0" brushRef="#br0" timeOffset="68108.8956">23937 16991,'24'-25,"-24"1,25-1,0 25,-25-25,50-25,-50 26,24-51,1 26,0-26,0 1,-25 24,0 50,0-25,0 1,0 24,0-25,0-25,0 25,-25 25,-49 0,24 0,50 0,-50 0,1 0,49 25,0-25,0 50,0-50,0 25,0-25,0 49,0-49,25 50,-25-25,49 24,26 1,-51-25,1-25,25 74,-50-74,25 25,-25 0,24-1,-24-24,0 25,0 0,0 0,50 24,-50-24,0 0,0 49,25-74,-25 50,0-25,0 0,0-1,0 26,-25-50,-49 25,24-25,25 49,0-49,25 0,-24 0,24 0,-50-24,50-51,0 1,0-25,0 24,0 26,25-26,0 1,-25 49,0 25,24-25</inkml:trace>
  <inkml:trace contextRef="#ctx0" brushRef="#br0" timeOffset="68787.9344">25747 15577,'0'50,"25"-50,25 0,24 0,-24 0,99 0,-1 0,-24 0,0 0,-49 0,-1 0,-24 0,-1 0,-24 0,25 0,-50 0,-75 0</inkml:trace>
  <inkml:trace contextRef="#ctx0" brushRef="#br0" timeOffset="69267.9619">26194 15949,'0'25,"0"-25,99 0,0 0,25 0,-25 0,75 0,-50 0,0 0,-49 0,-1 0,-24 0,24 0,-74 0,25 0,-25 0,0 0,0-74</inkml:trace>
  <inkml:trace contextRef="#ctx0" brushRef="#br0" timeOffset="70028.0054">28600 14461,'0'25,"0"25,0-1,0 26,0-1,-25 0,25 1,0-1,-25 1,25-51,-25 51,25-26,0 26,0-26,0-24,0 25,0 0,0-1,0-24,25 0,0 0,49-1,-24 1,24-25,1 0,-26 0,1 0,-25 0,24 0,-49 0,0-25,25-24,-25 24,0-49,0 74,0-25,0 0,-25 0,-49-25,0 50,24 0,-24 0,24 0,0 0,50 0,-24 0,24 0,-25 0,25 25,-25-25</inkml:trace>
  <inkml:trace contextRef="#ctx0" brushRef="#br0" timeOffset="70453.0297">28054 15949,'25'25,"25"-25,49 0,0-25,50 1,24-1,1 25,0-25,24 25,-49 0,0 0,0 0,-75 0,0 0,-74 0,50 0,-25 0,-25 25,-25 0,-149-1</inkml:trace>
  <inkml:trace contextRef="#ctx0" brushRef="#br0" timeOffset="70863.0531">28600 16197,'0'50,"25"0,-1-1,1 51,0-1,0-25,-25-49,0 99,0-74,0-26,0 26,0 0,0-26,0-24,0 25,0 0</inkml:trace>
  <inkml:trace contextRef="#ctx0" brushRef="#br0" timeOffset="71580.0941">28972 16222,'0'-25,"25"25,-1 0,26 0,-50 0,25 0,0 0,0 0,-1 0,51 0,-26 0,-24 0,25 25,-25-25,-1 25,26 25,-25-26,-25 26,0 0,0-1,0 26,0-1,-50 1,-24 24,74-74,-50 24,50-24,0 0,25-25,25 0,-1 0,26-25,-51 25,51 0,-50 0,24 0,-24 0,-50-50,25 26</inkml:trace>
  <inkml:trace contextRef="#ctx0" brushRef="#br0" timeOffset="72462.1446">30336 15404,'0'0,"0"0,25 0,25 0,-1 0,50 0,1 0,24 0,-50 0,25 25,-49-25,-25 0,-25 0</inkml:trace>
  <inkml:trace contextRef="#ctx0" brushRef="#br0" timeOffset="72820.1651">30386 15801,'0'0,"74"0,-49 0,49 0,1 0,24 0,75-50,-100 50,50 0,-74 0,-26 0,1-25,0 0</inkml:trace>
  <inkml:trace contextRef="#ctx0" brushRef="#br0" timeOffset="73324.1939">31874 14610,'0'50,"0"49,0-50,0 26,0-1,0 1,0-51,0 26,0-25,0 0,0-1,0 1,0-25,0 25</inkml:trace>
  <inkml:trace contextRef="#ctx0" brushRef="#br0" timeOffset="73964.2305">31452 15602,'25'0,"0"0,0 0,24 0,75-25,-24 25,-1 0,50-24,-125 24,51 0,-26-25,1 25,-50 0,50 0</inkml:trace>
  <inkml:trace contextRef="#ctx0" brushRef="#br0" timeOffset="74821.2795">31601 16098,'25'0,"0"0,0 0,24 0,-24-25,0 25,24-24,26-1,24 25,-49 0,24 0,-24 0,-26 0,1 0,0 0,0 0,0 0,-25 49,0 51,0-26,0 0,0 1,-25 24,25-74,-50 49,1 1,-1-50,0 24,26-24,-1 0,0 0,50-25,49-25,1 25,-26 0,26 0,-26 0,75 0,-99 0,0 0,0 0,-25 0,25 0,-1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EB02-7321-4477-BD1D-B1247D7522E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8F42-9A85-41E6-B877-3CFFC620D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ma"/><Relationship Id="rId2" Type="http://schemas.microsoft.com/office/2007/relationships/media" Target="../media/media3.wm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ma"/><Relationship Id="rId7" Type="http://schemas.openxmlformats.org/officeDocument/2006/relationships/image" Target="../media/image1.png"/><Relationship Id="rId2" Type="http://schemas.microsoft.com/office/2007/relationships/media" Target="../media/media4.wma"/><Relationship Id="rId1" Type="http://schemas.openxmlformats.org/officeDocument/2006/relationships/tags" Target="../tags/tag3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ma"/><Relationship Id="rId2" Type="http://schemas.microsoft.com/office/2007/relationships/media" Target="../media/media5.wm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customXml" Target="../ink/ink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ma"/><Relationship Id="rId7" Type="http://schemas.openxmlformats.org/officeDocument/2006/relationships/image" Target="../media/image1.png"/><Relationship Id="rId2" Type="http://schemas.microsoft.com/office/2007/relationships/media" Target="../media/media6.wma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customXml" Target="../ink/ink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Joint &amp; Marginal distribution for two discrete random variables </a:t>
            </a:r>
            <a:endParaRPr lang="en-US" sz="44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Osama Bin Ajaz </a:t>
            </a:r>
            <a:endParaRPr lang="en-US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3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22"/>
    </mc:Choice>
    <mc:Fallback>
      <p:transition spd="slow" advTm="19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Example: </a:t>
            </a:r>
            <a:r>
              <a:rPr lang="en-US" dirty="0" smtClean="0">
                <a:solidFill>
                  <a:schemeClr val="accent4"/>
                </a:solidFill>
                <a:latin typeface="Arial Black" panose="020B0A040201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Laptops purchase </a:t>
            </a:r>
            <a:endParaRPr lang="en-US" dirty="0">
              <a:solidFill>
                <a:schemeClr val="accent4"/>
              </a:solidFill>
              <a:latin typeface="Arial Black" panose="020B0A040201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laptops are purchased at random from a shop that has 3 white laptops, 2 red laptops, and 3 blue laptops. Lets suppose, </a:t>
            </a:r>
            <a:r>
              <a:rPr lang="en-US" b="1" dirty="0" smtClean="0">
                <a:solidFill>
                  <a:schemeClr val="accent6"/>
                </a:solidFill>
              </a:rPr>
              <a:t>W = white </a:t>
            </a:r>
            <a:r>
              <a:rPr lang="en-US" dirty="0" smtClean="0"/>
              <a:t>laptops are purchased &amp; </a:t>
            </a:r>
            <a:r>
              <a:rPr lang="en-US" b="1" dirty="0" smtClean="0">
                <a:solidFill>
                  <a:schemeClr val="accent6"/>
                </a:solidFill>
              </a:rPr>
              <a:t>R = red laptops </a:t>
            </a:r>
            <a:r>
              <a:rPr lang="en-US" dirty="0" smtClean="0"/>
              <a:t>are purchased: </a:t>
            </a:r>
          </a:p>
          <a:p>
            <a:r>
              <a:rPr lang="en-US" dirty="0" smtClean="0"/>
              <a:t>(a) f (w, r) = joint distribution for W&amp;R</a:t>
            </a:r>
          </a:p>
          <a:p>
            <a:r>
              <a:rPr lang="en-US" dirty="0" smtClean="0"/>
              <a:t>(b) Construct marginal distribution of W i.e. g(w).</a:t>
            </a:r>
          </a:p>
          <a:p>
            <a:r>
              <a:rPr lang="en-US" dirty="0" smtClean="0"/>
              <a:t>(c) Construct marginal distribution of R i.e. h(R). </a:t>
            </a:r>
          </a:p>
          <a:p>
            <a:r>
              <a:rPr lang="en-US" dirty="0" smtClean="0"/>
              <a:t>(d) Mathematical Expectation of W and R </a:t>
            </a:r>
            <a:endParaRPr lang="en-US" dirty="0" smtClean="0"/>
          </a:p>
          <a:p>
            <a:r>
              <a:rPr lang="en-US" dirty="0" smtClean="0"/>
              <a:t>(d) P[(W, R ) ∈ A], where A is the region {(w, r)|</a:t>
            </a:r>
            <a:r>
              <a:rPr lang="en-US" dirty="0" err="1" smtClean="0"/>
              <a:t>w+r</a:t>
            </a:r>
            <a:r>
              <a:rPr lang="en-US" dirty="0" smtClean="0"/>
              <a:t> ≤ 1} </a:t>
            </a:r>
          </a:p>
          <a:p>
            <a:r>
              <a:rPr lang="en-US" dirty="0" smtClean="0"/>
              <a:t>(e) (d) Find </a:t>
            </a:r>
            <a:r>
              <a:rPr lang="en-US" dirty="0" smtClean="0">
                <a:solidFill>
                  <a:srgbClr val="FF0000"/>
                </a:solidFill>
              </a:rPr>
              <a:t>f(w | r = 1)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0000"/>
                </a:solidFill>
              </a:rPr>
              <a:t>P(W = 0 | r = 1)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939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862"/>
    </mc:Choice>
    <mc:Fallback>
      <p:transition spd="slow" advTm="52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f(W, R) =?		(3W, 2R</a:t>
            </a:r>
            <a:r>
              <a:rPr lang="en-US" b="1" dirty="0" smtClean="0"/>
              <a:t>, &amp; 3B = 8</a:t>
            </a:r>
            <a:r>
              <a:rPr lang="en-US" b="1" dirty="0" smtClean="0">
                <a:solidFill>
                  <a:schemeClr val="accent6"/>
                </a:solidFill>
              </a:rPr>
              <a:t>c</a:t>
            </a:r>
            <a:r>
              <a:rPr lang="en-US" b="1" dirty="0" smtClean="0"/>
              <a:t>2)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57631"/>
              </p:ext>
            </p:extLst>
          </p:nvPr>
        </p:nvGraphicFramePr>
        <p:xfrm>
          <a:off x="309093" y="1426377"/>
          <a:ext cx="10792497" cy="37821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95052"/>
                <a:gridCol w="326991"/>
                <a:gridCol w="2727454"/>
                <a:gridCol w="2342976"/>
                <a:gridCol w="2021983"/>
                <a:gridCol w="1378041"/>
              </a:tblGrid>
              <a:tr h="660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total= g(w) </a:t>
                      </a:r>
                      <a:endParaRPr lang="en-US" dirty="0"/>
                    </a:p>
                  </a:txBody>
                  <a:tcPr/>
                </a:tc>
              </a:tr>
              <a:tr h="66085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08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10/28 </a:t>
                      </a:r>
                      <a:endParaRPr lang="en-US" b="1" dirty="0"/>
                    </a:p>
                  </a:txBody>
                  <a:tcPr/>
                </a:tc>
              </a:tr>
              <a:tr h="4765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9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total</a:t>
                      </a:r>
                      <a:r>
                        <a:rPr lang="en-US" baseline="0" dirty="0" smtClean="0"/>
                        <a:t> = h(r)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49262" y="2774203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3C2/8C2 = 3/28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9110" y="3596749"/>
            <a:ext cx="217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3c1*3C1/8C2=</a:t>
            </a:r>
            <a:r>
              <a:rPr lang="en-US" baseline="0" dirty="0" smtClean="0"/>
              <a:t> 9/28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59110" y="4112516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3c2/8C2</a:t>
            </a:r>
            <a:r>
              <a:rPr lang="en-US" baseline="0" dirty="0" smtClean="0"/>
              <a:t> = 3/28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422006" y="2831781"/>
            <a:ext cx="19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2C1 * 3C1 /8C2 = 6/28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14446" y="2804452"/>
            <a:ext cx="164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2C2/8C2 = 1/28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22006" y="3596749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3C1*2C1/8C2</a:t>
            </a:r>
            <a:r>
              <a:rPr lang="en-US" baseline="0" dirty="0" smtClean="0"/>
              <a:t> = 6/28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244109" y="4112516"/>
            <a:ext cx="79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65208" y="4078035"/>
            <a:ext cx="79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16732" y="3596749"/>
            <a:ext cx="7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15/28 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826580" y="4112516"/>
            <a:ext cx="10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3/28 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871655" y="4628283"/>
            <a:ext cx="9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28/28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9111" y="4726546"/>
            <a:ext cx="97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15/28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64560" y="4628283"/>
            <a:ext cx="97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12/28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139449" y="4559321"/>
            <a:ext cx="97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1/28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29601" y="3652726"/>
            <a:ext cx="79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59110" y="2831780"/>
            <a:ext cx="6645498" cy="165006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udio 3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079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5"/>
    </mc:Choice>
    <mc:Fallback>
      <p:transition spd="slow" advTm="3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11" grpId="0"/>
      <p:bldP spid="12" grpId="0"/>
      <p:bldP spid="15" grpId="0"/>
      <p:bldP spid="26" grpId="0"/>
      <p:bldP spid="27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Mathematical Expectation </a:t>
            </a:r>
            <a:endParaRPr lang="en-US" sz="3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81191"/>
              </p:ext>
            </p:extLst>
          </p:nvPr>
        </p:nvGraphicFramePr>
        <p:xfrm>
          <a:off x="1710028" y="2097705"/>
          <a:ext cx="508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0422"/>
              </p:ext>
            </p:extLst>
          </p:nvPr>
        </p:nvGraphicFramePr>
        <p:xfrm>
          <a:off x="1733638" y="3937237"/>
          <a:ext cx="508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h(R)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06889" y="700875"/>
            <a:ext cx="3430740" cy="654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009240" y="312480"/>
              <a:ext cx="7796160" cy="5054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999880" y="303120"/>
                <a:ext cx="7814880" cy="50734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162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893"/>
    </mc:Choice>
    <mc:Fallback>
      <p:transition spd="slow" advTm="107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 P[</a:t>
            </a:r>
            <a:r>
              <a:rPr lang="en-US" sz="4000" b="1" dirty="0" smtClean="0">
                <a:solidFill>
                  <a:schemeClr val="accent4"/>
                </a:solidFill>
              </a:rPr>
              <a:t>(W, R ) ∈ A], where A is the region </a:t>
            </a:r>
            <a:r>
              <a:rPr lang="en-US" sz="4000" b="1" dirty="0" smtClean="0">
                <a:solidFill>
                  <a:schemeClr val="accent6"/>
                </a:solidFill>
              </a:rPr>
              <a:t>{(w, r)|</a:t>
            </a:r>
            <a:r>
              <a:rPr lang="en-US" sz="4000" b="1" dirty="0" smtClean="0">
                <a:solidFill>
                  <a:schemeClr val="accent6"/>
                </a:solidFill>
              </a:rPr>
              <a:t>w + </a:t>
            </a:r>
            <a:r>
              <a:rPr lang="en-US" sz="4000" b="1" dirty="0" smtClean="0">
                <a:solidFill>
                  <a:schemeClr val="accent6"/>
                </a:solidFill>
              </a:rPr>
              <a:t>r ≤ 1} 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081825"/>
            <a:ext cx="10993192" cy="50951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708244"/>
              </p:ext>
            </p:extLst>
          </p:nvPr>
        </p:nvGraphicFramePr>
        <p:xfrm>
          <a:off x="360608" y="1081825"/>
          <a:ext cx="8498982" cy="367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27"/>
                <a:gridCol w="594252"/>
                <a:gridCol w="2053002"/>
                <a:gridCol w="1323627"/>
                <a:gridCol w="1323627"/>
                <a:gridCol w="1880847"/>
              </a:tblGrid>
              <a:tr h="7347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g(w)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440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3C2=8C2 = 2/28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2C1*3C2/8C2 = 6/ 28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2C1/8C2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10/28</a:t>
                      </a:r>
                      <a:endParaRPr lang="en-US" dirty="0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3c1*3C1/8C2=</a:t>
                      </a:r>
                      <a:r>
                        <a:rPr lang="en-US" baseline="0" dirty="0" smtClean="0"/>
                        <a:t> 9/28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3C1 * 2C1 /28 =   6/28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12/28</a:t>
                      </a:r>
                      <a:endParaRPr lang="en-US" dirty="0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3c2/8C2</a:t>
                      </a:r>
                      <a:r>
                        <a:rPr lang="en-US" baseline="0" dirty="0" smtClean="0"/>
                        <a:t> = 3/28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3/28</a:t>
                      </a:r>
                      <a:endParaRPr lang="en-US" dirty="0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h(r)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3793" y="5112913"/>
            <a:ext cx="41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P(W + R ≤ 1) = f(0, 1) + f(0,0) + f(1,0) 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3521" y="5190186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6/28 + 2/28 + 9/28=17/28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598400" y="892800"/>
              <a:ext cx="4545720" cy="2438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589040" y="883440"/>
                <a:ext cx="4564440" cy="2457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60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52"/>
    </mc:Choice>
    <mc:Fallback>
      <p:transition spd="slow" advTm="493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Find </a:t>
            </a:r>
            <a:r>
              <a:rPr lang="en-US" dirty="0" smtClean="0">
                <a:solidFill>
                  <a:srgbClr val="FF0000"/>
                </a:solidFill>
              </a:rPr>
              <a:t>f(w | r = 1)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0000"/>
                </a:solidFill>
              </a:rPr>
              <a:t>P(W = 0 | r = 1)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236372"/>
            <a:ext cx="12024575" cy="562162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P(w, r=1)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f(w = 0, r= 1) / h(r=1)</a:t>
            </a:r>
          </a:p>
          <a:p>
            <a:pPr marL="0" indent="0">
              <a:buNone/>
            </a:pPr>
            <a:r>
              <a:rPr lang="en-US" dirty="0" smtClean="0"/>
              <a:t>	        = (6/28) / (12/28) 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  = 6/12 = ½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401442"/>
              </p:ext>
            </p:extLst>
          </p:nvPr>
        </p:nvGraphicFramePr>
        <p:xfrm>
          <a:off x="605307" y="1236372"/>
          <a:ext cx="8498982" cy="345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627"/>
                <a:gridCol w="594252"/>
                <a:gridCol w="2053002"/>
                <a:gridCol w="1323627"/>
                <a:gridCol w="1323627"/>
                <a:gridCol w="1880847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g(w)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440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3C2=8C2 = 2/28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2C1*3C2/8C2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2C1/8C2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10/28</a:t>
                      </a:r>
                      <a:endParaRPr lang="en-US" dirty="0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3c1*3C1/8C2=</a:t>
                      </a:r>
                      <a:r>
                        <a:rPr lang="en-US" baseline="0" dirty="0" smtClean="0"/>
                        <a:t> 9/28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3C1 * 2C1 / 6/28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12/28</a:t>
                      </a:r>
                      <a:endParaRPr lang="en-US" dirty="0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3c2/8C2</a:t>
                      </a:r>
                      <a:r>
                        <a:rPr lang="en-US" baseline="0" dirty="0" smtClean="0"/>
                        <a:t> = 3/28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3/28</a:t>
                      </a:r>
                      <a:endParaRPr lang="en-US" dirty="0"/>
                    </a:p>
                  </a:txBody>
                  <a:tcPr/>
                </a:tc>
              </a:tr>
              <a:tr h="570366">
                <a:tc>
                  <a:txBody>
                    <a:bodyPr/>
                    <a:lstStyle/>
                    <a:p>
                      <a:r>
                        <a:rPr lang="en-US" dirty="0" smtClean="0"/>
                        <a:t>h(r)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28/28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652200" y="0"/>
              <a:ext cx="8608680" cy="6420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840" y="-9360"/>
                <a:ext cx="8627400" cy="64396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914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631"/>
    </mc:Choice>
    <mc:Fallback>
      <p:transition spd="slow" advTm="104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4|4|3.3|2.3|7.2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|19.5|12.9|5.4|16.8|6.2|1.9|9.3|3.6|1.1|2.5|6.6|1.3|0.3|5.5|18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8.8|4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1|1.1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395</Words>
  <Application>Microsoft Office PowerPoint</Application>
  <PresentationFormat>Widescreen</PresentationFormat>
  <Paragraphs>134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Black</vt:lpstr>
      <vt:lpstr>Calibri</vt:lpstr>
      <vt:lpstr>Calibri Light</vt:lpstr>
      <vt:lpstr>Wingdings</vt:lpstr>
      <vt:lpstr>Office Theme</vt:lpstr>
      <vt:lpstr>Joint &amp; Marginal distribution for two discrete random variables </vt:lpstr>
      <vt:lpstr>Example: Laptops purchase </vt:lpstr>
      <vt:lpstr>f(W, R) =?  (3W, 2R, &amp; 3B = 8c2) </vt:lpstr>
      <vt:lpstr>Mathematical Expectation </vt:lpstr>
      <vt:lpstr> P[(W, R ) ∈ A], where A is the region {(w, r)|w + r ≤ 1} </vt:lpstr>
      <vt:lpstr> Find f(w | r = 1) &amp; P(W = 0 | r = 1).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Random Variable &amp; its distribution</dc:title>
  <dc:creator>Osama Bin. Ajaz</dc:creator>
  <cp:lastModifiedBy>Osama Bin. Ajaz</cp:lastModifiedBy>
  <cp:revision>13</cp:revision>
  <dcterms:created xsi:type="dcterms:W3CDTF">2020-03-16T19:58:48Z</dcterms:created>
  <dcterms:modified xsi:type="dcterms:W3CDTF">2020-03-16T22:04:27Z</dcterms:modified>
</cp:coreProperties>
</file>