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361" r:id="rId5"/>
    <p:sldId id="347" r:id="rId6"/>
    <p:sldId id="364" r:id="rId7"/>
    <p:sldId id="348" r:id="rId8"/>
    <p:sldId id="365" r:id="rId9"/>
    <p:sldId id="351" r:id="rId10"/>
    <p:sldId id="338" r:id="rId11"/>
    <p:sldId id="345" r:id="rId12"/>
    <p:sldId id="339" r:id="rId13"/>
    <p:sldId id="368" r:id="rId14"/>
    <p:sldId id="366" r:id="rId15"/>
    <p:sldId id="369" r:id="rId16"/>
    <p:sldId id="371" r:id="rId17"/>
    <p:sldId id="372" r:id="rId18"/>
    <p:sldId id="373" r:id="rId19"/>
    <p:sldId id="374" r:id="rId20"/>
    <p:sldId id="357" r:id="rId21"/>
    <p:sldId id="341" r:id="rId22"/>
    <p:sldId id="344" r:id="rId23"/>
    <p:sldId id="355" r:id="rId24"/>
    <p:sldId id="377" r:id="rId25"/>
    <p:sldId id="356" r:id="rId26"/>
    <p:sldId id="375" r:id="rId27"/>
    <p:sldId id="378" r:id="rId28"/>
    <p:sldId id="358" r:id="rId29"/>
    <p:sldId id="360" r:id="rId30"/>
    <p:sldId id="340" r:id="rId31"/>
    <p:sldId id="343" r:id="rId32"/>
    <p:sldId id="352" r:id="rId33"/>
    <p:sldId id="362" r:id="rId34"/>
    <p:sldId id="363" r:id="rId35"/>
    <p:sldId id="31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B82D"/>
    <a:srgbClr val="E6E6E6"/>
    <a:srgbClr val="FFF7EF"/>
    <a:srgbClr val="EE836B"/>
    <a:srgbClr val="ADD897"/>
    <a:srgbClr val="9EA094"/>
    <a:srgbClr val="A09A4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5" autoAdjust="0"/>
    <p:restoredTop sz="85429" autoAdjust="0"/>
  </p:normalViewPr>
  <p:slideViewPr>
    <p:cSldViewPr snapToGrid="0" showGuides="1">
      <p:cViewPr varScale="1">
        <p:scale>
          <a:sx n="97" d="100"/>
          <a:sy n="97" d="100"/>
        </p:scale>
        <p:origin x="882" y="90"/>
      </p:cViewPr>
      <p:guideLst>
        <p:guide orient="horz" pos="2167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20B22-D0D6-44C9-AE36-AC65CC85F8E8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082ED-84CD-4A28-B464-DE4576D5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9230-7E64-4FFE-A458-02D791243604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矩形 50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2015814" y="725002"/>
            <a:ext cx="1060762" cy="3382254"/>
            <a:chOff x="1879600" y="473076"/>
            <a:chExt cx="1271588" cy="40544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2316163" y="2701926"/>
              <a:ext cx="712788" cy="1711325"/>
            </a:xfrm>
            <a:custGeom>
              <a:avLst/>
              <a:gdLst>
                <a:gd name="T0" fmla="*/ 156 w 168"/>
                <a:gd name="T1" fmla="*/ 391 h 403"/>
                <a:gd name="T2" fmla="*/ 167 w 168"/>
                <a:gd name="T3" fmla="*/ 403 h 403"/>
                <a:gd name="T4" fmla="*/ 159 w 168"/>
                <a:gd name="T5" fmla="*/ 389 h 403"/>
                <a:gd name="T6" fmla="*/ 120 w 168"/>
                <a:gd name="T7" fmla="*/ 348 h 403"/>
                <a:gd name="T8" fmla="*/ 131 w 168"/>
                <a:gd name="T9" fmla="*/ 364 h 403"/>
                <a:gd name="T10" fmla="*/ 149 w 168"/>
                <a:gd name="T11" fmla="*/ 383 h 403"/>
                <a:gd name="T12" fmla="*/ 150 w 168"/>
                <a:gd name="T13" fmla="*/ 383 h 403"/>
                <a:gd name="T14" fmla="*/ 146 w 168"/>
                <a:gd name="T15" fmla="*/ 373 h 403"/>
                <a:gd name="T16" fmla="*/ 120 w 168"/>
                <a:gd name="T17" fmla="*/ 348 h 403"/>
                <a:gd name="T18" fmla="*/ 88 w 168"/>
                <a:gd name="T19" fmla="*/ 299 h 403"/>
                <a:gd name="T20" fmla="*/ 88 w 168"/>
                <a:gd name="T21" fmla="*/ 304 h 403"/>
                <a:gd name="T22" fmla="*/ 114 w 168"/>
                <a:gd name="T23" fmla="*/ 343 h 403"/>
                <a:gd name="T24" fmla="*/ 119 w 168"/>
                <a:gd name="T25" fmla="*/ 339 h 403"/>
                <a:gd name="T26" fmla="*/ 90 w 168"/>
                <a:gd name="T27" fmla="*/ 300 h 403"/>
                <a:gd name="T28" fmla="*/ 88 w 168"/>
                <a:gd name="T29" fmla="*/ 299 h 403"/>
                <a:gd name="T30" fmla="*/ 62 w 168"/>
                <a:gd name="T31" fmla="*/ 257 h 403"/>
                <a:gd name="T32" fmla="*/ 84 w 168"/>
                <a:gd name="T33" fmla="*/ 297 h 403"/>
                <a:gd name="T34" fmla="*/ 86 w 168"/>
                <a:gd name="T35" fmla="*/ 297 h 403"/>
                <a:gd name="T36" fmla="*/ 89 w 168"/>
                <a:gd name="T37" fmla="*/ 293 h 403"/>
                <a:gd name="T38" fmla="*/ 62 w 168"/>
                <a:gd name="T39" fmla="*/ 254 h 403"/>
                <a:gd name="T40" fmla="*/ 41 w 168"/>
                <a:gd name="T41" fmla="*/ 197 h 403"/>
                <a:gd name="T42" fmla="*/ 40 w 168"/>
                <a:gd name="T43" fmla="*/ 204 h 403"/>
                <a:gd name="T44" fmla="*/ 58 w 168"/>
                <a:gd name="T45" fmla="*/ 249 h 403"/>
                <a:gd name="T46" fmla="*/ 64 w 168"/>
                <a:gd name="T47" fmla="*/ 244 h 403"/>
                <a:gd name="T48" fmla="*/ 43 w 168"/>
                <a:gd name="T49" fmla="*/ 198 h 403"/>
                <a:gd name="T50" fmla="*/ 41 w 168"/>
                <a:gd name="T51" fmla="*/ 195 h 403"/>
                <a:gd name="T52" fmla="*/ 25 w 168"/>
                <a:gd name="T53" fmla="*/ 154 h 403"/>
                <a:gd name="T54" fmla="*/ 38 w 168"/>
                <a:gd name="T55" fmla="*/ 193 h 403"/>
                <a:gd name="T56" fmla="*/ 40 w 168"/>
                <a:gd name="T57" fmla="*/ 194 h 403"/>
                <a:gd name="T58" fmla="*/ 43 w 168"/>
                <a:gd name="T59" fmla="*/ 191 h 403"/>
                <a:gd name="T60" fmla="*/ 32 w 168"/>
                <a:gd name="T61" fmla="*/ 150 h 403"/>
                <a:gd name="T62" fmla="*/ 16 w 168"/>
                <a:gd name="T63" fmla="*/ 98 h 403"/>
                <a:gd name="T64" fmla="*/ 14 w 168"/>
                <a:gd name="T65" fmla="*/ 105 h 403"/>
                <a:gd name="T66" fmla="*/ 22 w 168"/>
                <a:gd name="T67" fmla="*/ 141 h 403"/>
                <a:gd name="T68" fmla="*/ 29 w 168"/>
                <a:gd name="T69" fmla="*/ 138 h 403"/>
                <a:gd name="T70" fmla="*/ 17 w 168"/>
                <a:gd name="T71" fmla="*/ 99 h 403"/>
                <a:gd name="T72" fmla="*/ 4 w 168"/>
                <a:gd name="T73" fmla="*/ 0 h 403"/>
                <a:gd name="T74" fmla="*/ 0 w 168"/>
                <a:gd name="T75" fmla="*/ 5 h 403"/>
                <a:gd name="T76" fmla="*/ 2 w 168"/>
                <a:gd name="T77" fmla="*/ 27 h 403"/>
                <a:gd name="T78" fmla="*/ 12 w 168"/>
                <a:gd name="T79" fmla="*/ 94 h 403"/>
                <a:gd name="T80" fmla="*/ 14 w 168"/>
                <a:gd name="T81" fmla="*/ 94 h 403"/>
                <a:gd name="T82" fmla="*/ 15 w 168"/>
                <a:gd name="T83" fmla="*/ 94 h 403"/>
                <a:gd name="T84" fmla="*/ 17 w 168"/>
                <a:gd name="T85" fmla="*/ 83 h 403"/>
                <a:gd name="T86" fmla="*/ 8 w 168"/>
                <a:gd name="T87" fmla="*/ 14 h 403"/>
                <a:gd name="T88" fmla="*/ 8 w 168"/>
                <a:gd name="T89" fmla="*/ 5 h 403"/>
                <a:gd name="T90" fmla="*/ 6 w 168"/>
                <a:gd name="T91" fmla="*/ 1 h 403"/>
                <a:gd name="T92" fmla="*/ 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3" y="386"/>
                  </a:moveTo>
                  <a:cubicBezTo>
                    <a:pt x="154" y="388"/>
                    <a:pt x="155" y="389"/>
                    <a:pt x="156" y="391"/>
                  </a:cubicBezTo>
                  <a:cubicBezTo>
                    <a:pt x="159" y="394"/>
                    <a:pt x="163" y="398"/>
                    <a:pt x="166" y="402"/>
                  </a:cubicBezTo>
                  <a:cubicBezTo>
                    <a:pt x="166" y="402"/>
                    <a:pt x="167" y="403"/>
                    <a:pt x="167" y="403"/>
                  </a:cubicBezTo>
                  <a:cubicBezTo>
                    <a:pt x="168" y="403"/>
                    <a:pt x="168" y="402"/>
                    <a:pt x="168" y="401"/>
                  </a:cubicBezTo>
                  <a:cubicBezTo>
                    <a:pt x="165" y="397"/>
                    <a:pt x="162" y="393"/>
                    <a:pt x="159" y="389"/>
                  </a:cubicBezTo>
                  <a:cubicBezTo>
                    <a:pt x="157" y="388"/>
                    <a:pt x="155" y="387"/>
                    <a:pt x="153" y="386"/>
                  </a:cubicBezTo>
                  <a:moveTo>
                    <a:pt x="120" y="348"/>
                  </a:moveTo>
                  <a:cubicBezTo>
                    <a:pt x="120" y="349"/>
                    <a:pt x="121" y="350"/>
                    <a:pt x="121" y="352"/>
                  </a:cubicBezTo>
                  <a:cubicBezTo>
                    <a:pt x="124" y="356"/>
                    <a:pt x="128" y="360"/>
                    <a:pt x="131" y="364"/>
                  </a:cubicBezTo>
                  <a:cubicBezTo>
                    <a:pt x="137" y="371"/>
                    <a:pt x="143" y="377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50" y="383"/>
                  </a:cubicBezTo>
                  <a:cubicBezTo>
                    <a:pt x="150" y="382"/>
                    <a:pt x="151" y="381"/>
                    <a:pt x="152" y="380"/>
                  </a:cubicBezTo>
                  <a:cubicBezTo>
                    <a:pt x="150" y="378"/>
                    <a:pt x="148" y="375"/>
                    <a:pt x="146" y="373"/>
                  </a:cubicBezTo>
                  <a:cubicBezTo>
                    <a:pt x="139" y="366"/>
                    <a:pt x="133" y="358"/>
                    <a:pt x="128" y="350"/>
                  </a:cubicBezTo>
                  <a:cubicBezTo>
                    <a:pt x="125" y="349"/>
                    <a:pt x="123" y="349"/>
                    <a:pt x="120" y="348"/>
                  </a:cubicBezTo>
                  <a:moveTo>
                    <a:pt x="88" y="299"/>
                  </a:moveTo>
                  <a:cubicBezTo>
                    <a:pt x="88" y="299"/>
                    <a:pt x="88" y="299"/>
                    <a:pt x="88" y="299"/>
                  </a:cubicBezTo>
                  <a:cubicBezTo>
                    <a:pt x="88" y="300"/>
                    <a:pt x="88" y="300"/>
                    <a:pt x="88" y="301"/>
                  </a:cubicBezTo>
                  <a:cubicBezTo>
                    <a:pt x="88" y="302"/>
                    <a:pt x="88" y="303"/>
                    <a:pt x="88" y="304"/>
                  </a:cubicBezTo>
                  <a:cubicBezTo>
                    <a:pt x="92" y="311"/>
                    <a:pt x="96" y="317"/>
                    <a:pt x="101" y="324"/>
                  </a:cubicBezTo>
                  <a:cubicBezTo>
                    <a:pt x="105" y="330"/>
                    <a:pt x="110" y="337"/>
                    <a:pt x="114" y="343"/>
                  </a:cubicBezTo>
                  <a:cubicBezTo>
                    <a:pt x="115" y="343"/>
                    <a:pt x="115" y="343"/>
                    <a:pt x="115" y="343"/>
                  </a:cubicBezTo>
                  <a:cubicBezTo>
                    <a:pt x="116" y="341"/>
                    <a:pt x="118" y="340"/>
                    <a:pt x="119" y="339"/>
                  </a:cubicBezTo>
                  <a:cubicBezTo>
                    <a:pt x="110" y="327"/>
                    <a:pt x="102" y="315"/>
                    <a:pt x="94" y="302"/>
                  </a:cubicBezTo>
                  <a:cubicBezTo>
                    <a:pt x="93" y="301"/>
                    <a:pt x="91" y="301"/>
                    <a:pt x="90" y="300"/>
                  </a:cubicBezTo>
                  <a:cubicBezTo>
                    <a:pt x="89" y="300"/>
                    <a:pt x="88" y="299"/>
                    <a:pt x="88" y="299"/>
                  </a:cubicBezTo>
                  <a:cubicBezTo>
                    <a:pt x="88" y="299"/>
                    <a:pt x="88" y="299"/>
                    <a:pt x="88" y="299"/>
                  </a:cubicBezTo>
                  <a:moveTo>
                    <a:pt x="62" y="254"/>
                  </a:moveTo>
                  <a:cubicBezTo>
                    <a:pt x="62" y="255"/>
                    <a:pt x="62" y="256"/>
                    <a:pt x="62" y="257"/>
                  </a:cubicBezTo>
                  <a:cubicBezTo>
                    <a:pt x="69" y="271"/>
                    <a:pt x="76" y="284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5" y="296"/>
                    <a:pt x="86" y="296"/>
                    <a:pt x="86" y="297"/>
                  </a:cubicBezTo>
                  <a:cubicBezTo>
                    <a:pt x="86" y="296"/>
                    <a:pt x="86" y="295"/>
                    <a:pt x="87" y="295"/>
                  </a:cubicBezTo>
                  <a:cubicBezTo>
                    <a:pt x="87" y="294"/>
                    <a:pt x="88" y="293"/>
                    <a:pt x="89" y="293"/>
                  </a:cubicBezTo>
                  <a:cubicBezTo>
                    <a:pt x="82" y="281"/>
                    <a:pt x="76" y="269"/>
                    <a:pt x="70" y="257"/>
                  </a:cubicBezTo>
                  <a:cubicBezTo>
                    <a:pt x="67" y="256"/>
                    <a:pt x="65" y="255"/>
                    <a:pt x="62" y="254"/>
                  </a:cubicBezTo>
                  <a:moveTo>
                    <a:pt x="41" y="195"/>
                  </a:moveTo>
                  <a:cubicBezTo>
                    <a:pt x="41" y="196"/>
                    <a:pt x="41" y="196"/>
                    <a:pt x="41" y="197"/>
                  </a:cubicBezTo>
                  <a:cubicBezTo>
                    <a:pt x="41" y="197"/>
                    <a:pt x="41" y="198"/>
                    <a:pt x="41" y="199"/>
                  </a:cubicBezTo>
                  <a:cubicBezTo>
                    <a:pt x="40" y="200"/>
                    <a:pt x="40" y="202"/>
                    <a:pt x="40" y="204"/>
                  </a:cubicBezTo>
                  <a:cubicBezTo>
                    <a:pt x="43" y="214"/>
                    <a:pt x="47" y="224"/>
                    <a:pt x="51" y="233"/>
                  </a:cubicBezTo>
                  <a:cubicBezTo>
                    <a:pt x="53" y="239"/>
                    <a:pt x="55" y="244"/>
                    <a:pt x="58" y="249"/>
                  </a:cubicBezTo>
                  <a:cubicBezTo>
                    <a:pt x="58" y="248"/>
                    <a:pt x="58" y="248"/>
                    <a:pt x="59" y="248"/>
                  </a:cubicBezTo>
                  <a:cubicBezTo>
                    <a:pt x="60" y="247"/>
                    <a:pt x="62" y="246"/>
                    <a:pt x="64" y="244"/>
                  </a:cubicBezTo>
                  <a:cubicBezTo>
                    <a:pt x="57" y="230"/>
                    <a:pt x="51" y="215"/>
                    <a:pt x="46" y="199"/>
                  </a:cubicBezTo>
                  <a:cubicBezTo>
                    <a:pt x="45" y="199"/>
                    <a:pt x="44" y="198"/>
                    <a:pt x="43" y="198"/>
                  </a:cubicBezTo>
                  <a:cubicBezTo>
                    <a:pt x="43" y="197"/>
                    <a:pt x="42" y="197"/>
                    <a:pt x="42" y="196"/>
                  </a:cubicBezTo>
                  <a:cubicBezTo>
                    <a:pt x="41" y="196"/>
                    <a:pt x="41" y="196"/>
                    <a:pt x="41" y="195"/>
                  </a:cubicBezTo>
                  <a:moveTo>
                    <a:pt x="27" y="148"/>
                  </a:moveTo>
                  <a:cubicBezTo>
                    <a:pt x="27" y="150"/>
                    <a:pt x="26" y="152"/>
                    <a:pt x="25" y="154"/>
                  </a:cubicBezTo>
                  <a:cubicBezTo>
                    <a:pt x="29" y="168"/>
                    <a:pt x="32" y="181"/>
                    <a:pt x="36" y="194"/>
                  </a:cubicBezTo>
                  <a:cubicBezTo>
                    <a:pt x="37" y="194"/>
                    <a:pt x="37" y="193"/>
                    <a:pt x="38" y="193"/>
                  </a:cubicBezTo>
                  <a:cubicBezTo>
                    <a:pt x="38" y="193"/>
                    <a:pt x="38" y="193"/>
                    <a:pt x="38" y="193"/>
                  </a:cubicBezTo>
                  <a:cubicBezTo>
                    <a:pt x="39" y="193"/>
                    <a:pt x="40" y="194"/>
                    <a:pt x="40" y="194"/>
                  </a:cubicBezTo>
                  <a:cubicBezTo>
                    <a:pt x="40" y="193"/>
                    <a:pt x="40" y="193"/>
                    <a:pt x="41" y="192"/>
                  </a:cubicBezTo>
                  <a:cubicBezTo>
                    <a:pt x="42" y="191"/>
                    <a:pt x="42" y="191"/>
                    <a:pt x="43" y="191"/>
                  </a:cubicBezTo>
                  <a:cubicBezTo>
                    <a:pt x="43" y="190"/>
                    <a:pt x="43" y="190"/>
                    <a:pt x="43" y="190"/>
                  </a:cubicBezTo>
                  <a:cubicBezTo>
                    <a:pt x="39" y="177"/>
                    <a:pt x="35" y="164"/>
                    <a:pt x="32" y="150"/>
                  </a:cubicBezTo>
                  <a:cubicBezTo>
                    <a:pt x="30" y="149"/>
                    <a:pt x="29" y="149"/>
                    <a:pt x="27" y="148"/>
                  </a:cubicBezTo>
                  <a:moveTo>
                    <a:pt x="16" y="98"/>
                  </a:moveTo>
                  <a:cubicBezTo>
                    <a:pt x="16" y="98"/>
                    <a:pt x="16" y="99"/>
                    <a:pt x="16" y="100"/>
                  </a:cubicBezTo>
                  <a:cubicBezTo>
                    <a:pt x="15" y="101"/>
                    <a:pt x="14" y="103"/>
                    <a:pt x="14" y="105"/>
                  </a:cubicBezTo>
                  <a:cubicBezTo>
                    <a:pt x="16" y="113"/>
                    <a:pt x="18" y="122"/>
                    <a:pt x="19" y="130"/>
                  </a:cubicBezTo>
                  <a:cubicBezTo>
                    <a:pt x="20" y="134"/>
                    <a:pt x="21" y="138"/>
                    <a:pt x="22" y="141"/>
                  </a:cubicBezTo>
                  <a:cubicBezTo>
                    <a:pt x="23" y="141"/>
                    <a:pt x="24" y="141"/>
                    <a:pt x="25" y="141"/>
                  </a:cubicBezTo>
                  <a:cubicBezTo>
                    <a:pt x="26" y="140"/>
                    <a:pt x="27" y="139"/>
                    <a:pt x="29" y="138"/>
                  </a:cubicBezTo>
                  <a:cubicBezTo>
                    <a:pt x="26" y="126"/>
                    <a:pt x="23" y="113"/>
                    <a:pt x="21" y="101"/>
                  </a:cubicBezTo>
                  <a:cubicBezTo>
                    <a:pt x="20" y="100"/>
                    <a:pt x="19" y="100"/>
                    <a:pt x="17" y="99"/>
                  </a:cubicBezTo>
                  <a:cubicBezTo>
                    <a:pt x="17" y="99"/>
                    <a:pt x="16" y="98"/>
                    <a:pt x="16" y="98"/>
                  </a:cubicBezTo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3" y="8"/>
                    <a:pt x="2" y="11"/>
                    <a:pt x="1" y="14"/>
                  </a:cubicBezTo>
                  <a:cubicBezTo>
                    <a:pt x="1" y="18"/>
                    <a:pt x="1" y="22"/>
                    <a:pt x="2" y="27"/>
                  </a:cubicBezTo>
                  <a:cubicBezTo>
                    <a:pt x="3" y="43"/>
                    <a:pt x="4" y="60"/>
                    <a:pt x="8" y="77"/>
                  </a:cubicBezTo>
                  <a:cubicBezTo>
                    <a:pt x="9" y="82"/>
                    <a:pt x="10" y="88"/>
                    <a:pt x="12" y="94"/>
                  </a:cubicBezTo>
                  <a:cubicBezTo>
                    <a:pt x="12" y="94"/>
                    <a:pt x="13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3"/>
                    <a:pt x="17" y="92"/>
                    <a:pt x="19" y="91"/>
                  </a:cubicBezTo>
                  <a:cubicBezTo>
                    <a:pt x="18" y="88"/>
                    <a:pt x="17" y="86"/>
                    <a:pt x="17" y="83"/>
                  </a:cubicBezTo>
                  <a:cubicBezTo>
                    <a:pt x="13" y="65"/>
                    <a:pt x="10" y="46"/>
                    <a:pt x="9" y="27"/>
                  </a:cubicBezTo>
                  <a:cubicBezTo>
                    <a:pt x="9" y="23"/>
                    <a:pt x="8" y="19"/>
                    <a:pt x="8" y="14"/>
                  </a:cubicBezTo>
                  <a:cubicBezTo>
                    <a:pt x="8" y="12"/>
                    <a:pt x="8" y="10"/>
                    <a:pt x="8" y="8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2193925" y="3101976"/>
              <a:ext cx="190500" cy="266700"/>
            </a:xfrm>
            <a:custGeom>
              <a:avLst/>
              <a:gdLst>
                <a:gd name="T0" fmla="*/ 43 w 45"/>
                <a:gd name="T1" fmla="*/ 0 h 63"/>
                <a:gd name="T2" fmla="*/ 41 w 45"/>
                <a:gd name="T3" fmla="*/ 0 h 63"/>
                <a:gd name="T4" fmla="*/ 25 w 45"/>
                <a:gd name="T5" fmla="*/ 6 h 63"/>
                <a:gd name="T6" fmla="*/ 12 w 45"/>
                <a:gd name="T7" fmla="*/ 18 h 63"/>
                <a:gd name="T8" fmla="*/ 0 w 45"/>
                <a:gd name="T9" fmla="*/ 62 h 63"/>
                <a:gd name="T10" fmla="*/ 1 w 45"/>
                <a:gd name="T11" fmla="*/ 63 h 63"/>
                <a:gd name="T12" fmla="*/ 1 w 45"/>
                <a:gd name="T13" fmla="*/ 62 h 63"/>
                <a:gd name="T14" fmla="*/ 1 w 45"/>
                <a:gd name="T15" fmla="*/ 62 h 63"/>
                <a:gd name="T16" fmla="*/ 16 w 45"/>
                <a:gd name="T17" fmla="*/ 52 h 63"/>
                <a:gd name="T18" fmla="*/ 30 w 45"/>
                <a:gd name="T19" fmla="*/ 39 h 63"/>
                <a:gd name="T20" fmla="*/ 43 w 45"/>
                <a:gd name="T21" fmla="*/ 11 h 63"/>
                <a:gd name="T22" fmla="*/ 45 w 45"/>
                <a:gd name="T23" fmla="*/ 6 h 63"/>
                <a:gd name="T24" fmla="*/ 45 w 45"/>
                <a:gd name="T25" fmla="*/ 4 h 63"/>
                <a:gd name="T26" fmla="*/ 45 w 45"/>
                <a:gd name="T27" fmla="*/ 4 h 63"/>
                <a:gd name="T28" fmla="*/ 44 w 45"/>
                <a:gd name="T29" fmla="*/ 0 h 63"/>
                <a:gd name="T30" fmla="*/ 43 w 45"/>
                <a:gd name="T31" fmla="*/ 0 h 63"/>
                <a:gd name="T32" fmla="*/ 43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3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35" y="1"/>
                    <a:pt x="30" y="4"/>
                    <a:pt x="25" y="6"/>
                  </a:cubicBezTo>
                  <a:cubicBezTo>
                    <a:pt x="20" y="9"/>
                    <a:pt x="15" y="13"/>
                    <a:pt x="12" y="18"/>
                  </a:cubicBezTo>
                  <a:cubicBezTo>
                    <a:pt x="2" y="31"/>
                    <a:pt x="0" y="47"/>
                    <a:pt x="0" y="62"/>
                  </a:cubicBezTo>
                  <a:cubicBezTo>
                    <a:pt x="0" y="62"/>
                    <a:pt x="0" y="63"/>
                    <a:pt x="1" y="63"/>
                  </a:cubicBezTo>
                  <a:cubicBezTo>
                    <a:pt x="1" y="63"/>
                    <a:pt x="1" y="63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7" y="60"/>
                    <a:pt x="12" y="55"/>
                    <a:pt x="16" y="52"/>
                  </a:cubicBezTo>
                  <a:cubicBezTo>
                    <a:pt x="21" y="48"/>
                    <a:pt x="26" y="44"/>
                    <a:pt x="30" y="39"/>
                  </a:cubicBezTo>
                  <a:cubicBezTo>
                    <a:pt x="37" y="31"/>
                    <a:pt x="39" y="21"/>
                    <a:pt x="43" y="11"/>
                  </a:cubicBezTo>
                  <a:cubicBezTo>
                    <a:pt x="43" y="9"/>
                    <a:pt x="44" y="7"/>
                    <a:pt x="45" y="6"/>
                  </a:cubicBezTo>
                  <a:cubicBezTo>
                    <a:pt x="45" y="5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3"/>
                    <a:pt x="43" y="1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374900" y="3071813"/>
              <a:ext cx="314325" cy="127000"/>
            </a:xfrm>
            <a:custGeom>
              <a:avLst/>
              <a:gdLst>
                <a:gd name="T0" fmla="*/ 27 w 74"/>
                <a:gd name="T1" fmla="*/ 0 h 30"/>
                <a:gd name="T2" fmla="*/ 19 w 74"/>
                <a:gd name="T3" fmla="*/ 0 h 30"/>
                <a:gd name="T4" fmla="*/ 5 w 74"/>
                <a:gd name="T5" fmla="*/ 4 h 30"/>
                <a:gd name="T6" fmla="*/ 1 w 74"/>
                <a:gd name="T7" fmla="*/ 7 h 30"/>
                <a:gd name="T8" fmla="*/ 1 w 74"/>
                <a:gd name="T9" fmla="*/ 7 h 30"/>
                <a:gd name="T10" fmla="*/ 2 w 74"/>
                <a:gd name="T11" fmla="*/ 11 h 30"/>
                <a:gd name="T12" fmla="*/ 2 w 74"/>
                <a:gd name="T13" fmla="*/ 11 h 30"/>
                <a:gd name="T14" fmla="*/ 3 w 74"/>
                <a:gd name="T15" fmla="*/ 12 h 30"/>
                <a:gd name="T16" fmla="*/ 7 w 74"/>
                <a:gd name="T17" fmla="*/ 14 h 30"/>
                <a:gd name="T18" fmla="*/ 36 w 74"/>
                <a:gd name="T19" fmla="*/ 29 h 30"/>
                <a:gd name="T20" fmla="*/ 54 w 74"/>
                <a:gd name="T21" fmla="*/ 30 h 30"/>
                <a:gd name="T22" fmla="*/ 55 w 74"/>
                <a:gd name="T23" fmla="*/ 30 h 30"/>
                <a:gd name="T24" fmla="*/ 56 w 74"/>
                <a:gd name="T25" fmla="*/ 30 h 30"/>
                <a:gd name="T26" fmla="*/ 58 w 74"/>
                <a:gd name="T27" fmla="*/ 30 h 30"/>
                <a:gd name="T28" fmla="*/ 73 w 74"/>
                <a:gd name="T29" fmla="*/ 29 h 30"/>
                <a:gd name="T30" fmla="*/ 73 w 74"/>
                <a:gd name="T31" fmla="*/ 29 h 30"/>
                <a:gd name="T32" fmla="*/ 73 w 74"/>
                <a:gd name="T33" fmla="*/ 29 h 30"/>
                <a:gd name="T34" fmla="*/ 74 w 74"/>
                <a:gd name="T35" fmla="*/ 29 h 30"/>
                <a:gd name="T36" fmla="*/ 37 w 74"/>
                <a:gd name="T37" fmla="*/ 1 h 30"/>
                <a:gd name="T38" fmla="*/ 2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27" y="0"/>
                  </a:moveTo>
                  <a:cubicBezTo>
                    <a:pt x="24" y="0"/>
                    <a:pt x="22" y="0"/>
                    <a:pt x="19" y="0"/>
                  </a:cubicBezTo>
                  <a:cubicBezTo>
                    <a:pt x="15" y="1"/>
                    <a:pt x="9" y="2"/>
                    <a:pt x="5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1" y="10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5" y="13"/>
                    <a:pt x="6" y="13"/>
                    <a:pt x="7" y="14"/>
                  </a:cubicBezTo>
                  <a:cubicBezTo>
                    <a:pt x="16" y="19"/>
                    <a:pt x="24" y="27"/>
                    <a:pt x="36" y="29"/>
                  </a:cubicBezTo>
                  <a:cubicBezTo>
                    <a:pt x="42" y="30"/>
                    <a:pt x="48" y="30"/>
                    <a:pt x="54" y="30"/>
                  </a:cubicBezTo>
                  <a:cubicBezTo>
                    <a:pt x="54" y="30"/>
                    <a:pt x="54" y="30"/>
                    <a:pt x="55" y="30"/>
                  </a:cubicBezTo>
                  <a:cubicBezTo>
                    <a:pt x="55" y="30"/>
                    <a:pt x="56" y="30"/>
                    <a:pt x="56" y="30"/>
                  </a:cubicBezTo>
                  <a:cubicBezTo>
                    <a:pt x="57" y="30"/>
                    <a:pt x="57" y="30"/>
                    <a:pt x="58" y="30"/>
                  </a:cubicBezTo>
                  <a:cubicBezTo>
                    <a:pt x="63" y="30"/>
                    <a:pt x="68" y="30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4" y="16"/>
                    <a:pt x="53" y="5"/>
                    <a:pt x="37" y="1"/>
                  </a:cubicBezTo>
                  <a:cubicBezTo>
                    <a:pt x="34" y="0"/>
                    <a:pt x="30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57425" y="3300413"/>
              <a:ext cx="173038" cy="280988"/>
            </a:xfrm>
            <a:custGeom>
              <a:avLst/>
              <a:gdLst>
                <a:gd name="T0" fmla="*/ 39 w 41"/>
                <a:gd name="T1" fmla="*/ 0 h 66"/>
                <a:gd name="T2" fmla="*/ 36 w 41"/>
                <a:gd name="T3" fmla="*/ 0 h 66"/>
                <a:gd name="T4" fmla="*/ 22 w 41"/>
                <a:gd name="T5" fmla="*/ 7 h 66"/>
                <a:gd name="T6" fmla="*/ 9 w 41"/>
                <a:gd name="T7" fmla="*/ 20 h 66"/>
                <a:gd name="T8" fmla="*/ 1 w 41"/>
                <a:gd name="T9" fmla="*/ 65 h 66"/>
                <a:gd name="T10" fmla="*/ 2 w 41"/>
                <a:gd name="T11" fmla="*/ 66 h 66"/>
                <a:gd name="T12" fmla="*/ 2 w 41"/>
                <a:gd name="T13" fmla="*/ 65 h 66"/>
                <a:gd name="T14" fmla="*/ 3 w 41"/>
                <a:gd name="T15" fmla="*/ 65 h 66"/>
                <a:gd name="T16" fmla="*/ 17 w 41"/>
                <a:gd name="T17" fmla="*/ 53 h 66"/>
                <a:gd name="T18" fmla="*/ 29 w 41"/>
                <a:gd name="T19" fmla="*/ 40 h 66"/>
                <a:gd name="T20" fmla="*/ 39 w 41"/>
                <a:gd name="T21" fmla="*/ 13 h 66"/>
                <a:gd name="T22" fmla="*/ 41 w 41"/>
                <a:gd name="T23" fmla="*/ 7 h 66"/>
                <a:gd name="T24" fmla="*/ 40 w 41"/>
                <a:gd name="T25" fmla="*/ 6 h 66"/>
                <a:gd name="T26" fmla="*/ 39 w 41"/>
                <a:gd name="T27" fmla="*/ 5 h 66"/>
                <a:gd name="T28" fmla="*/ 38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8" y="0"/>
                    <a:pt x="37" y="0"/>
                    <a:pt x="36" y="0"/>
                  </a:cubicBezTo>
                  <a:cubicBezTo>
                    <a:pt x="31" y="1"/>
                    <a:pt x="26" y="5"/>
                    <a:pt x="22" y="7"/>
                  </a:cubicBezTo>
                  <a:cubicBezTo>
                    <a:pt x="17" y="11"/>
                    <a:pt x="13" y="15"/>
                    <a:pt x="9" y="20"/>
                  </a:cubicBezTo>
                  <a:cubicBezTo>
                    <a:pt x="1" y="34"/>
                    <a:pt x="0" y="49"/>
                    <a:pt x="1" y="65"/>
                  </a:cubicBezTo>
                  <a:cubicBezTo>
                    <a:pt x="1" y="65"/>
                    <a:pt x="2" y="66"/>
                    <a:pt x="2" y="66"/>
                  </a:cubicBezTo>
                  <a:cubicBezTo>
                    <a:pt x="2" y="66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8" y="62"/>
                    <a:pt x="12" y="57"/>
                    <a:pt x="17" y="53"/>
                  </a:cubicBezTo>
                  <a:cubicBezTo>
                    <a:pt x="21" y="49"/>
                    <a:pt x="26" y="45"/>
                    <a:pt x="29" y="40"/>
                  </a:cubicBezTo>
                  <a:cubicBezTo>
                    <a:pt x="35" y="32"/>
                    <a:pt x="37" y="23"/>
                    <a:pt x="39" y="13"/>
                  </a:cubicBezTo>
                  <a:cubicBezTo>
                    <a:pt x="40" y="11"/>
                    <a:pt x="41" y="9"/>
                    <a:pt x="41" y="7"/>
                  </a:cubicBezTo>
                  <a:cubicBezTo>
                    <a:pt x="41" y="7"/>
                    <a:pt x="40" y="6"/>
                    <a:pt x="40" y="6"/>
                  </a:cubicBezTo>
                  <a:cubicBezTo>
                    <a:pt x="39" y="6"/>
                    <a:pt x="39" y="5"/>
                    <a:pt x="39" y="5"/>
                  </a:cubicBezTo>
                  <a:cubicBezTo>
                    <a:pt x="37" y="4"/>
                    <a:pt x="36" y="2"/>
                    <a:pt x="38" y="1"/>
                  </a:cubicBezTo>
                  <a:cubicBezTo>
                    <a:pt x="38" y="0"/>
                    <a:pt x="38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409825" y="3271838"/>
              <a:ext cx="317500" cy="130175"/>
            </a:xfrm>
            <a:custGeom>
              <a:avLst/>
              <a:gdLst>
                <a:gd name="T0" fmla="*/ 27 w 75"/>
                <a:gd name="T1" fmla="*/ 0 h 31"/>
                <a:gd name="T2" fmla="*/ 19 w 75"/>
                <a:gd name="T3" fmla="*/ 1 h 31"/>
                <a:gd name="T4" fmla="*/ 7 w 75"/>
                <a:gd name="T5" fmla="*/ 4 h 31"/>
                <a:gd name="T6" fmla="*/ 3 w 75"/>
                <a:gd name="T7" fmla="*/ 7 h 31"/>
                <a:gd name="T8" fmla="*/ 2 w 75"/>
                <a:gd name="T9" fmla="*/ 8 h 31"/>
                <a:gd name="T10" fmla="*/ 3 w 75"/>
                <a:gd name="T11" fmla="*/ 12 h 31"/>
                <a:gd name="T12" fmla="*/ 4 w 75"/>
                <a:gd name="T13" fmla="*/ 13 h 31"/>
                <a:gd name="T14" fmla="*/ 5 w 75"/>
                <a:gd name="T15" fmla="*/ 14 h 31"/>
                <a:gd name="T16" fmla="*/ 10 w 75"/>
                <a:gd name="T17" fmla="*/ 16 h 31"/>
                <a:gd name="T18" fmla="*/ 37 w 75"/>
                <a:gd name="T19" fmla="*/ 30 h 31"/>
                <a:gd name="T20" fmla="*/ 52 w 75"/>
                <a:gd name="T21" fmla="*/ 31 h 31"/>
                <a:gd name="T22" fmla="*/ 55 w 75"/>
                <a:gd name="T23" fmla="*/ 31 h 31"/>
                <a:gd name="T24" fmla="*/ 73 w 75"/>
                <a:gd name="T25" fmla="*/ 29 h 31"/>
                <a:gd name="T26" fmla="*/ 74 w 75"/>
                <a:gd name="T27" fmla="*/ 30 h 31"/>
                <a:gd name="T28" fmla="*/ 74 w 75"/>
                <a:gd name="T29" fmla="*/ 30 h 31"/>
                <a:gd name="T30" fmla="*/ 74 w 75"/>
                <a:gd name="T31" fmla="*/ 29 h 31"/>
                <a:gd name="T32" fmla="*/ 38 w 75"/>
                <a:gd name="T33" fmla="*/ 2 h 31"/>
                <a:gd name="T34" fmla="*/ 27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27" y="0"/>
                  </a:moveTo>
                  <a:cubicBezTo>
                    <a:pt x="25" y="0"/>
                    <a:pt x="22" y="1"/>
                    <a:pt x="19" y="1"/>
                  </a:cubicBezTo>
                  <a:cubicBezTo>
                    <a:pt x="16" y="2"/>
                    <a:pt x="11" y="3"/>
                    <a:pt x="7" y="4"/>
                  </a:cubicBezTo>
                  <a:cubicBezTo>
                    <a:pt x="5" y="5"/>
                    <a:pt x="4" y="6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7" y="15"/>
                    <a:pt x="8" y="15"/>
                    <a:pt x="10" y="16"/>
                  </a:cubicBezTo>
                  <a:cubicBezTo>
                    <a:pt x="19" y="22"/>
                    <a:pt x="26" y="28"/>
                    <a:pt x="37" y="30"/>
                  </a:cubicBezTo>
                  <a:cubicBezTo>
                    <a:pt x="42" y="31"/>
                    <a:pt x="47" y="31"/>
                    <a:pt x="52" y="31"/>
                  </a:cubicBezTo>
                  <a:cubicBezTo>
                    <a:pt x="53" y="31"/>
                    <a:pt x="54" y="31"/>
                    <a:pt x="55" y="31"/>
                  </a:cubicBezTo>
                  <a:cubicBezTo>
                    <a:pt x="61" y="31"/>
                    <a:pt x="68" y="31"/>
                    <a:pt x="73" y="29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5" y="29"/>
                    <a:pt x="74" y="29"/>
                  </a:cubicBezTo>
                  <a:cubicBezTo>
                    <a:pt x="64" y="17"/>
                    <a:pt x="53" y="6"/>
                    <a:pt x="38" y="2"/>
                  </a:cubicBezTo>
                  <a:cubicBezTo>
                    <a:pt x="34" y="1"/>
                    <a:pt x="31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333625" y="3521076"/>
              <a:ext cx="155575" cy="301625"/>
            </a:xfrm>
            <a:custGeom>
              <a:avLst/>
              <a:gdLst>
                <a:gd name="T0" fmla="*/ 34 w 37"/>
                <a:gd name="T1" fmla="*/ 0 h 71"/>
                <a:gd name="T2" fmla="*/ 34 w 37"/>
                <a:gd name="T3" fmla="*/ 0 h 71"/>
                <a:gd name="T4" fmla="*/ 32 w 37"/>
                <a:gd name="T5" fmla="*/ 1 h 71"/>
                <a:gd name="T6" fmla="*/ 18 w 37"/>
                <a:gd name="T7" fmla="*/ 10 h 71"/>
                <a:gd name="T8" fmla="*/ 7 w 37"/>
                <a:gd name="T9" fmla="*/ 24 h 71"/>
                <a:gd name="T10" fmla="*/ 5 w 37"/>
                <a:gd name="T11" fmla="*/ 70 h 71"/>
                <a:gd name="T12" fmla="*/ 5 w 37"/>
                <a:gd name="T13" fmla="*/ 71 h 71"/>
                <a:gd name="T14" fmla="*/ 5 w 37"/>
                <a:gd name="T15" fmla="*/ 70 h 71"/>
                <a:gd name="T16" fmla="*/ 6 w 37"/>
                <a:gd name="T17" fmla="*/ 70 h 71"/>
                <a:gd name="T18" fmla="*/ 18 w 37"/>
                <a:gd name="T19" fmla="*/ 57 h 71"/>
                <a:gd name="T20" fmla="*/ 29 w 37"/>
                <a:gd name="T21" fmla="*/ 42 h 71"/>
                <a:gd name="T22" fmla="*/ 36 w 37"/>
                <a:gd name="T23" fmla="*/ 11 h 71"/>
                <a:gd name="T24" fmla="*/ 37 w 37"/>
                <a:gd name="T25" fmla="*/ 6 h 71"/>
                <a:gd name="T26" fmla="*/ 37 w 37"/>
                <a:gd name="T27" fmla="*/ 4 h 71"/>
                <a:gd name="T28" fmla="*/ 37 w 37"/>
                <a:gd name="T29" fmla="*/ 2 h 71"/>
                <a:gd name="T30" fmla="*/ 36 w 37"/>
                <a:gd name="T31" fmla="*/ 1 h 71"/>
                <a:gd name="T32" fmla="*/ 34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1"/>
                    <a:pt x="32" y="1"/>
                  </a:cubicBezTo>
                  <a:cubicBezTo>
                    <a:pt x="27" y="2"/>
                    <a:pt x="21" y="7"/>
                    <a:pt x="18" y="10"/>
                  </a:cubicBezTo>
                  <a:cubicBezTo>
                    <a:pt x="13" y="14"/>
                    <a:pt x="9" y="19"/>
                    <a:pt x="7" y="24"/>
                  </a:cubicBezTo>
                  <a:cubicBezTo>
                    <a:pt x="0" y="39"/>
                    <a:pt x="1" y="55"/>
                    <a:pt x="5" y="70"/>
                  </a:cubicBezTo>
                  <a:cubicBezTo>
                    <a:pt x="5" y="70"/>
                    <a:pt x="5" y="71"/>
                    <a:pt x="5" y="71"/>
                  </a:cubicBezTo>
                  <a:cubicBezTo>
                    <a:pt x="5" y="71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0" y="66"/>
                    <a:pt x="14" y="61"/>
                    <a:pt x="18" y="57"/>
                  </a:cubicBezTo>
                  <a:cubicBezTo>
                    <a:pt x="22" y="52"/>
                    <a:pt x="26" y="47"/>
                    <a:pt x="29" y="42"/>
                  </a:cubicBezTo>
                  <a:cubicBezTo>
                    <a:pt x="34" y="32"/>
                    <a:pt x="34" y="22"/>
                    <a:pt x="36" y="11"/>
                  </a:cubicBezTo>
                  <a:cubicBezTo>
                    <a:pt x="36" y="9"/>
                    <a:pt x="36" y="7"/>
                    <a:pt x="37" y="6"/>
                  </a:cubicBezTo>
                  <a:cubicBezTo>
                    <a:pt x="37" y="5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2"/>
                    <a:pt x="36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486025" y="3495676"/>
              <a:ext cx="304800" cy="141288"/>
            </a:xfrm>
            <a:custGeom>
              <a:avLst/>
              <a:gdLst>
                <a:gd name="T0" fmla="*/ 24 w 72"/>
                <a:gd name="T1" fmla="*/ 0 h 33"/>
                <a:gd name="T2" fmla="*/ 19 w 72"/>
                <a:gd name="T3" fmla="*/ 0 h 33"/>
                <a:gd name="T4" fmla="*/ 3 w 72"/>
                <a:gd name="T5" fmla="*/ 4 h 33"/>
                <a:gd name="T6" fmla="*/ 1 w 72"/>
                <a:gd name="T7" fmla="*/ 5 h 33"/>
                <a:gd name="T8" fmla="*/ 0 w 72"/>
                <a:gd name="T9" fmla="*/ 7 h 33"/>
                <a:gd name="T10" fmla="*/ 1 w 72"/>
                <a:gd name="T11" fmla="*/ 8 h 33"/>
                <a:gd name="T12" fmla="*/ 2 w 72"/>
                <a:gd name="T13" fmla="*/ 9 h 33"/>
                <a:gd name="T14" fmla="*/ 3 w 72"/>
                <a:gd name="T15" fmla="*/ 11 h 33"/>
                <a:gd name="T16" fmla="*/ 6 w 72"/>
                <a:gd name="T17" fmla="*/ 12 h 33"/>
                <a:gd name="T18" fmla="*/ 35 w 72"/>
                <a:gd name="T19" fmla="*/ 30 h 33"/>
                <a:gd name="T20" fmla="*/ 53 w 72"/>
                <a:gd name="T21" fmla="*/ 32 h 33"/>
                <a:gd name="T22" fmla="*/ 63 w 72"/>
                <a:gd name="T23" fmla="*/ 33 h 33"/>
                <a:gd name="T24" fmla="*/ 71 w 72"/>
                <a:gd name="T25" fmla="*/ 32 h 33"/>
                <a:gd name="T26" fmla="*/ 72 w 72"/>
                <a:gd name="T27" fmla="*/ 33 h 33"/>
                <a:gd name="T28" fmla="*/ 72 w 72"/>
                <a:gd name="T29" fmla="*/ 33 h 33"/>
                <a:gd name="T30" fmla="*/ 72 w 72"/>
                <a:gd name="T31" fmla="*/ 32 h 33"/>
                <a:gd name="T32" fmla="*/ 38 w 72"/>
                <a:gd name="T33" fmla="*/ 2 h 33"/>
                <a:gd name="T34" fmla="*/ 24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24" y="0"/>
                  </a:moveTo>
                  <a:cubicBezTo>
                    <a:pt x="22" y="0"/>
                    <a:pt x="21" y="0"/>
                    <a:pt x="19" y="0"/>
                  </a:cubicBezTo>
                  <a:cubicBezTo>
                    <a:pt x="14" y="0"/>
                    <a:pt x="8" y="1"/>
                    <a:pt x="3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10"/>
                    <a:pt x="3" y="10"/>
                    <a:pt x="3" y="11"/>
                  </a:cubicBezTo>
                  <a:cubicBezTo>
                    <a:pt x="4" y="11"/>
                    <a:pt x="5" y="12"/>
                    <a:pt x="6" y="12"/>
                  </a:cubicBezTo>
                  <a:cubicBezTo>
                    <a:pt x="15" y="19"/>
                    <a:pt x="23" y="27"/>
                    <a:pt x="35" y="30"/>
                  </a:cubicBezTo>
                  <a:cubicBezTo>
                    <a:pt x="41" y="31"/>
                    <a:pt x="47" y="32"/>
                    <a:pt x="53" y="32"/>
                  </a:cubicBezTo>
                  <a:cubicBezTo>
                    <a:pt x="56" y="33"/>
                    <a:pt x="60" y="33"/>
                    <a:pt x="63" y="33"/>
                  </a:cubicBezTo>
                  <a:cubicBezTo>
                    <a:pt x="66" y="33"/>
                    <a:pt x="69" y="33"/>
                    <a:pt x="71" y="32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2"/>
                    <a:pt x="72" y="32"/>
                  </a:cubicBezTo>
                  <a:cubicBezTo>
                    <a:pt x="63" y="19"/>
                    <a:pt x="53" y="7"/>
                    <a:pt x="38" y="2"/>
                  </a:cubicBezTo>
                  <a:cubicBezTo>
                    <a:pt x="33" y="0"/>
                    <a:pt x="28" y="0"/>
                    <a:pt x="2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438400" y="3754438"/>
              <a:ext cx="144463" cy="311150"/>
            </a:xfrm>
            <a:custGeom>
              <a:avLst/>
              <a:gdLst>
                <a:gd name="T0" fmla="*/ 30 w 34"/>
                <a:gd name="T1" fmla="*/ 0 h 73"/>
                <a:gd name="T2" fmla="*/ 29 w 34"/>
                <a:gd name="T3" fmla="*/ 1 h 73"/>
                <a:gd name="T4" fmla="*/ 15 w 34"/>
                <a:gd name="T5" fmla="*/ 12 h 73"/>
                <a:gd name="T6" fmla="*/ 6 w 34"/>
                <a:gd name="T7" fmla="*/ 27 h 73"/>
                <a:gd name="T8" fmla="*/ 9 w 34"/>
                <a:gd name="T9" fmla="*/ 73 h 73"/>
                <a:gd name="T10" fmla="*/ 9 w 34"/>
                <a:gd name="T11" fmla="*/ 73 h 73"/>
                <a:gd name="T12" fmla="*/ 10 w 34"/>
                <a:gd name="T13" fmla="*/ 73 h 73"/>
                <a:gd name="T14" fmla="*/ 10 w 34"/>
                <a:gd name="T15" fmla="*/ 72 h 73"/>
                <a:gd name="T16" fmla="*/ 21 w 34"/>
                <a:gd name="T17" fmla="*/ 58 h 73"/>
                <a:gd name="T18" fmla="*/ 30 w 34"/>
                <a:gd name="T19" fmla="*/ 42 h 73"/>
                <a:gd name="T20" fmla="*/ 33 w 34"/>
                <a:gd name="T21" fmla="*/ 9 h 73"/>
                <a:gd name="T22" fmla="*/ 33 w 34"/>
                <a:gd name="T23" fmla="*/ 6 h 73"/>
                <a:gd name="T24" fmla="*/ 32 w 34"/>
                <a:gd name="T25" fmla="*/ 6 h 73"/>
                <a:gd name="T26" fmla="*/ 31 w 34"/>
                <a:gd name="T27" fmla="*/ 5 h 73"/>
                <a:gd name="T28" fmla="*/ 29 w 34"/>
                <a:gd name="T29" fmla="*/ 1 h 73"/>
                <a:gd name="T30" fmla="*/ 30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30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4" y="2"/>
                    <a:pt x="18" y="8"/>
                    <a:pt x="15" y="12"/>
                  </a:cubicBezTo>
                  <a:cubicBezTo>
                    <a:pt x="11" y="16"/>
                    <a:pt x="8" y="21"/>
                    <a:pt x="6" y="27"/>
                  </a:cubicBezTo>
                  <a:cubicBezTo>
                    <a:pt x="0" y="43"/>
                    <a:pt x="4" y="58"/>
                    <a:pt x="9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4" y="68"/>
                    <a:pt x="18" y="63"/>
                    <a:pt x="21" y="58"/>
                  </a:cubicBezTo>
                  <a:cubicBezTo>
                    <a:pt x="24" y="53"/>
                    <a:pt x="28" y="48"/>
                    <a:pt x="30" y="42"/>
                  </a:cubicBezTo>
                  <a:cubicBezTo>
                    <a:pt x="34" y="31"/>
                    <a:pt x="33" y="20"/>
                    <a:pt x="33" y="9"/>
                  </a:cubicBezTo>
                  <a:cubicBezTo>
                    <a:pt x="33" y="8"/>
                    <a:pt x="33" y="7"/>
                    <a:pt x="33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2" y="6"/>
                    <a:pt x="31" y="5"/>
                    <a:pt x="31" y="5"/>
                  </a:cubicBezTo>
                  <a:cubicBezTo>
                    <a:pt x="29" y="4"/>
                    <a:pt x="28" y="2"/>
                    <a:pt x="29" y="1"/>
                  </a:cubicBezTo>
                  <a:cubicBezTo>
                    <a:pt x="29" y="0"/>
                    <a:pt x="29" y="0"/>
                    <a:pt x="3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557463" y="3713163"/>
              <a:ext cx="322263" cy="119063"/>
            </a:xfrm>
            <a:custGeom>
              <a:avLst/>
              <a:gdLst>
                <a:gd name="T0" fmla="*/ 32 w 76"/>
                <a:gd name="T1" fmla="*/ 0 h 28"/>
                <a:gd name="T2" fmla="*/ 18 w 76"/>
                <a:gd name="T3" fmla="*/ 2 h 28"/>
                <a:gd name="T4" fmla="*/ 7 w 76"/>
                <a:gd name="T5" fmla="*/ 6 h 28"/>
                <a:gd name="T6" fmla="*/ 2 w 76"/>
                <a:gd name="T7" fmla="*/ 10 h 28"/>
                <a:gd name="T8" fmla="*/ 1 w 76"/>
                <a:gd name="T9" fmla="*/ 11 h 28"/>
                <a:gd name="T10" fmla="*/ 3 w 76"/>
                <a:gd name="T11" fmla="*/ 15 h 28"/>
                <a:gd name="T12" fmla="*/ 4 w 76"/>
                <a:gd name="T13" fmla="*/ 16 h 28"/>
                <a:gd name="T14" fmla="*/ 5 w 76"/>
                <a:gd name="T15" fmla="*/ 16 h 28"/>
                <a:gd name="T16" fmla="*/ 13 w 76"/>
                <a:gd name="T17" fmla="*/ 19 h 28"/>
                <a:gd name="T18" fmla="*/ 39 w 76"/>
                <a:gd name="T19" fmla="*/ 28 h 28"/>
                <a:gd name="T20" fmla="*/ 42 w 76"/>
                <a:gd name="T21" fmla="*/ 28 h 28"/>
                <a:gd name="T22" fmla="*/ 57 w 76"/>
                <a:gd name="T23" fmla="*/ 27 h 28"/>
                <a:gd name="T24" fmla="*/ 75 w 76"/>
                <a:gd name="T25" fmla="*/ 23 h 28"/>
                <a:gd name="T26" fmla="*/ 76 w 76"/>
                <a:gd name="T27" fmla="*/ 23 h 28"/>
                <a:gd name="T28" fmla="*/ 76 w 76"/>
                <a:gd name="T29" fmla="*/ 23 h 28"/>
                <a:gd name="T30" fmla="*/ 76 w 76"/>
                <a:gd name="T31" fmla="*/ 22 h 28"/>
                <a:gd name="T32" fmla="*/ 36 w 76"/>
                <a:gd name="T33" fmla="*/ 0 h 28"/>
                <a:gd name="T34" fmla="*/ 3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2" y="0"/>
                  </a:moveTo>
                  <a:cubicBezTo>
                    <a:pt x="27" y="0"/>
                    <a:pt x="22" y="1"/>
                    <a:pt x="18" y="2"/>
                  </a:cubicBezTo>
                  <a:cubicBezTo>
                    <a:pt x="15" y="3"/>
                    <a:pt x="10" y="4"/>
                    <a:pt x="7" y="6"/>
                  </a:cubicBezTo>
                  <a:cubicBezTo>
                    <a:pt x="5" y="8"/>
                    <a:pt x="3" y="9"/>
                    <a:pt x="2" y="10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0" y="12"/>
                    <a:pt x="1" y="14"/>
                    <a:pt x="3" y="15"/>
                  </a:cubicBezTo>
                  <a:cubicBezTo>
                    <a:pt x="3" y="15"/>
                    <a:pt x="4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8" y="17"/>
                    <a:pt x="10" y="18"/>
                    <a:pt x="13" y="19"/>
                  </a:cubicBezTo>
                  <a:cubicBezTo>
                    <a:pt x="21" y="23"/>
                    <a:pt x="29" y="27"/>
                    <a:pt x="39" y="28"/>
                  </a:cubicBezTo>
                  <a:cubicBezTo>
                    <a:pt x="40" y="28"/>
                    <a:pt x="41" y="28"/>
                    <a:pt x="42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3" y="26"/>
                    <a:pt x="70" y="25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2"/>
                  </a:cubicBezTo>
                  <a:cubicBezTo>
                    <a:pt x="65" y="12"/>
                    <a:pt x="52" y="2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570163" y="3959226"/>
              <a:ext cx="136525" cy="322263"/>
            </a:xfrm>
            <a:custGeom>
              <a:avLst/>
              <a:gdLst>
                <a:gd name="T0" fmla="*/ 25 w 32"/>
                <a:gd name="T1" fmla="*/ 0 h 76"/>
                <a:gd name="T2" fmla="*/ 24 w 32"/>
                <a:gd name="T3" fmla="*/ 1 h 76"/>
                <a:gd name="T4" fmla="*/ 24 w 32"/>
                <a:gd name="T5" fmla="*/ 1 h 76"/>
                <a:gd name="T6" fmla="*/ 11 w 32"/>
                <a:gd name="T7" fmla="*/ 14 h 76"/>
                <a:gd name="T8" fmla="*/ 3 w 32"/>
                <a:gd name="T9" fmla="*/ 30 h 76"/>
                <a:gd name="T10" fmla="*/ 12 w 32"/>
                <a:gd name="T11" fmla="*/ 75 h 76"/>
                <a:gd name="T12" fmla="*/ 12 w 32"/>
                <a:gd name="T13" fmla="*/ 76 h 76"/>
                <a:gd name="T14" fmla="*/ 12 w 32"/>
                <a:gd name="T15" fmla="*/ 75 h 76"/>
                <a:gd name="T16" fmla="*/ 12 w 32"/>
                <a:gd name="T17" fmla="*/ 75 h 76"/>
                <a:gd name="T18" fmla="*/ 22 w 32"/>
                <a:gd name="T19" fmla="*/ 59 h 76"/>
                <a:gd name="T20" fmla="*/ 29 w 32"/>
                <a:gd name="T21" fmla="*/ 42 h 76"/>
                <a:gd name="T22" fmla="*/ 28 w 32"/>
                <a:gd name="T23" fmla="*/ 8 h 76"/>
                <a:gd name="T24" fmla="*/ 28 w 32"/>
                <a:gd name="T25" fmla="*/ 5 h 76"/>
                <a:gd name="T26" fmla="*/ 28 w 32"/>
                <a:gd name="T27" fmla="*/ 3 h 76"/>
                <a:gd name="T28" fmla="*/ 28 w 32"/>
                <a:gd name="T29" fmla="*/ 3 h 76"/>
                <a:gd name="T30" fmla="*/ 26 w 32"/>
                <a:gd name="T31" fmla="*/ 1 h 76"/>
                <a:gd name="T32" fmla="*/ 25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5" y="0"/>
                  </a:moveTo>
                  <a:cubicBezTo>
                    <a:pt x="25" y="0"/>
                    <a:pt x="25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8" y="3"/>
                    <a:pt x="14" y="9"/>
                    <a:pt x="11" y="14"/>
                  </a:cubicBezTo>
                  <a:cubicBezTo>
                    <a:pt x="7" y="19"/>
                    <a:pt x="4" y="24"/>
                    <a:pt x="3" y="30"/>
                  </a:cubicBezTo>
                  <a:cubicBezTo>
                    <a:pt x="0" y="46"/>
                    <a:pt x="5" y="61"/>
                    <a:pt x="12" y="75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6" y="70"/>
                    <a:pt x="19" y="64"/>
                    <a:pt x="22" y="59"/>
                  </a:cubicBezTo>
                  <a:cubicBezTo>
                    <a:pt x="24" y="54"/>
                    <a:pt x="27" y="48"/>
                    <a:pt x="29" y="42"/>
                  </a:cubicBezTo>
                  <a:cubicBezTo>
                    <a:pt x="32" y="30"/>
                    <a:pt x="29" y="20"/>
                    <a:pt x="28" y="8"/>
                  </a:cubicBezTo>
                  <a:cubicBezTo>
                    <a:pt x="28" y="7"/>
                    <a:pt x="28" y="6"/>
                    <a:pt x="28" y="5"/>
                  </a:cubicBezTo>
                  <a:cubicBezTo>
                    <a:pt x="28" y="4"/>
                    <a:pt x="28" y="4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2"/>
                    <a:pt x="26" y="1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2681288" y="3911601"/>
              <a:ext cx="322263" cy="119063"/>
            </a:xfrm>
            <a:custGeom>
              <a:avLst/>
              <a:gdLst>
                <a:gd name="T0" fmla="*/ 31 w 76"/>
                <a:gd name="T1" fmla="*/ 0 h 28"/>
                <a:gd name="T2" fmla="*/ 18 w 76"/>
                <a:gd name="T3" fmla="*/ 1 h 28"/>
                <a:gd name="T4" fmla="*/ 3 w 76"/>
                <a:gd name="T5" fmla="*/ 8 h 28"/>
                <a:gd name="T6" fmla="*/ 1 w 76"/>
                <a:gd name="T7" fmla="*/ 10 h 28"/>
                <a:gd name="T8" fmla="*/ 0 w 76"/>
                <a:gd name="T9" fmla="*/ 12 h 28"/>
                <a:gd name="T10" fmla="*/ 2 w 76"/>
                <a:gd name="T11" fmla="*/ 14 h 28"/>
                <a:gd name="T12" fmla="*/ 2 w 76"/>
                <a:gd name="T13" fmla="*/ 14 h 28"/>
                <a:gd name="T14" fmla="*/ 4 w 76"/>
                <a:gd name="T15" fmla="*/ 15 h 28"/>
                <a:gd name="T16" fmla="*/ 8 w 76"/>
                <a:gd name="T17" fmla="*/ 17 h 28"/>
                <a:gd name="T18" fmla="*/ 38 w 76"/>
                <a:gd name="T19" fmla="*/ 28 h 28"/>
                <a:gd name="T20" fmla="*/ 43 w 76"/>
                <a:gd name="T21" fmla="*/ 28 h 28"/>
                <a:gd name="T22" fmla="*/ 57 w 76"/>
                <a:gd name="T23" fmla="*/ 27 h 28"/>
                <a:gd name="T24" fmla="*/ 74 w 76"/>
                <a:gd name="T25" fmla="*/ 24 h 28"/>
                <a:gd name="T26" fmla="*/ 75 w 76"/>
                <a:gd name="T27" fmla="*/ 24 h 28"/>
                <a:gd name="T28" fmla="*/ 75 w 76"/>
                <a:gd name="T29" fmla="*/ 24 h 28"/>
                <a:gd name="T30" fmla="*/ 75 w 76"/>
                <a:gd name="T31" fmla="*/ 23 h 28"/>
                <a:gd name="T32" fmla="*/ 36 w 76"/>
                <a:gd name="T33" fmla="*/ 0 h 28"/>
                <a:gd name="T34" fmla="*/ 31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1" y="0"/>
                  </a:moveTo>
                  <a:cubicBezTo>
                    <a:pt x="26" y="0"/>
                    <a:pt x="22" y="0"/>
                    <a:pt x="18" y="1"/>
                  </a:cubicBezTo>
                  <a:cubicBezTo>
                    <a:pt x="13" y="3"/>
                    <a:pt x="7" y="5"/>
                    <a:pt x="3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1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5" y="16"/>
                    <a:pt x="7" y="16"/>
                    <a:pt x="8" y="17"/>
                  </a:cubicBezTo>
                  <a:cubicBezTo>
                    <a:pt x="18" y="21"/>
                    <a:pt x="27" y="27"/>
                    <a:pt x="38" y="28"/>
                  </a:cubicBezTo>
                  <a:cubicBezTo>
                    <a:pt x="40" y="28"/>
                    <a:pt x="41" y="28"/>
                    <a:pt x="43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2" y="27"/>
                    <a:pt x="69" y="26"/>
                    <a:pt x="74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6" y="24"/>
                    <a:pt x="75" y="23"/>
                  </a:cubicBezTo>
                  <a:cubicBezTo>
                    <a:pt x="64" y="12"/>
                    <a:pt x="52" y="2"/>
                    <a:pt x="36" y="0"/>
                  </a:cubicBezTo>
                  <a:cubicBezTo>
                    <a:pt x="34" y="0"/>
                    <a:pt x="32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2744788" y="4159251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5 w 25"/>
                <a:gd name="T5" fmla="*/ 12 h 63"/>
                <a:gd name="T6" fmla="*/ 1 w 25"/>
                <a:gd name="T7" fmla="*/ 27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2 h 63"/>
                <a:gd name="T14" fmla="*/ 14 w 25"/>
                <a:gd name="T15" fmla="*/ 62 h 63"/>
                <a:gd name="T16" fmla="*/ 20 w 25"/>
                <a:gd name="T17" fmla="*/ 48 h 63"/>
                <a:gd name="T18" fmla="*/ 24 w 25"/>
                <a:gd name="T19" fmla="*/ 33 h 63"/>
                <a:gd name="T20" fmla="*/ 20 w 25"/>
                <a:gd name="T21" fmla="*/ 9 h 63"/>
                <a:gd name="T22" fmla="*/ 19 w 25"/>
                <a:gd name="T23" fmla="*/ 5 h 63"/>
                <a:gd name="T24" fmla="*/ 17 w 25"/>
                <a:gd name="T25" fmla="*/ 4 h 63"/>
                <a:gd name="T26" fmla="*/ 16 w 25"/>
                <a:gd name="T27" fmla="*/ 3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0" y="3"/>
                    <a:pt x="7" y="8"/>
                    <a:pt x="5" y="12"/>
                  </a:cubicBezTo>
                  <a:cubicBezTo>
                    <a:pt x="3" y="17"/>
                    <a:pt x="1" y="21"/>
                    <a:pt x="1" y="27"/>
                  </a:cubicBezTo>
                  <a:cubicBezTo>
                    <a:pt x="0" y="40"/>
                    <a:pt x="6" y="52"/>
                    <a:pt x="13" y="63"/>
                  </a:cubicBezTo>
                  <a:cubicBezTo>
                    <a:pt x="13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7" y="58"/>
                    <a:pt x="18" y="53"/>
                    <a:pt x="20" y="48"/>
                  </a:cubicBezTo>
                  <a:cubicBezTo>
                    <a:pt x="21" y="43"/>
                    <a:pt x="23" y="38"/>
                    <a:pt x="24" y="33"/>
                  </a:cubicBezTo>
                  <a:cubicBezTo>
                    <a:pt x="25" y="24"/>
                    <a:pt x="22" y="17"/>
                    <a:pt x="20" y="9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4" y="3"/>
                    <a:pt x="13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2798763" y="4111626"/>
              <a:ext cx="271463" cy="98425"/>
            </a:xfrm>
            <a:custGeom>
              <a:avLst/>
              <a:gdLst>
                <a:gd name="T0" fmla="*/ 28 w 64"/>
                <a:gd name="T1" fmla="*/ 0 h 23"/>
                <a:gd name="T2" fmla="*/ 14 w 64"/>
                <a:gd name="T3" fmla="*/ 3 h 23"/>
                <a:gd name="T4" fmla="*/ 5 w 64"/>
                <a:gd name="T5" fmla="*/ 7 h 23"/>
                <a:gd name="T6" fmla="*/ 1 w 64"/>
                <a:gd name="T7" fmla="*/ 11 h 23"/>
                <a:gd name="T8" fmla="*/ 1 w 64"/>
                <a:gd name="T9" fmla="*/ 11 h 23"/>
                <a:gd name="T10" fmla="*/ 3 w 64"/>
                <a:gd name="T11" fmla="*/ 14 h 23"/>
                <a:gd name="T12" fmla="*/ 4 w 64"/>
                <a:gd name="T13" fmla="*/ 15 h 23"/>
                <a:gd name="T14" fmla="*/ 6 w 64"/>
                <a:gd name="T15" fmla="*/ 16 h 23"/>
                <a:gd name="T16" fmla="*/ 14 w 64"/>
                <a:gd name="T17" fmla="*/ 18 h 23"/>
                <a:gd name="T18" fmla="*/ 33 w 64"/>
                <a:gd name="T19" fmla="*/ 23 h 23"/>
                <a:gd name="T20" fmla="*/ 34 w 64"/>
                <a:gd name="T21" fmla="*/ 23 h 23"/>
                <a:gd name="T22" fmla="*/ 49 w 64"/>
                <a:gd name="T23" fmla="*/ 21 h 23"/>
                <a:gd name="T24" fmla="*/ 63 w 64"/>
                <a:gd name="T25" fmla="*/ 16 h 23"/>
                <a:gd name="T26" fmla="*/ 64 w 64"/>
                <a:gd name="T27" fmla="*/ 17 h 23"/>
                <a:gd name="T28" fmla="*/ 64 w 64"/>
                <a:gd name="T29" fmla="*/ 17 h 23"/>
                <a:gd name="T30" fmla="*/ 64 w 64"/>
                <a:gd name="T31" fmla="*/ 16 h 23"/>
                <a:gd name="T32" fmla="*/ 29 w 64"/>
                <a:gd name="T33" fmla="*/ 0 h 23"/>
                <a:gd name="T34" fmla="*/ 28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28" y="0"/>
                  </a:moveTo>
                  <a:cubicBezTo>
                    <a:pt x="24" y="0"/>
                    <a:pt x="19" y="1"/>
                    <a:pt x="14" y="3"/>
                  </a:cubicBezTo>
                  <a:cubicBezTo>
                    <a:pt x="12" y="4"/>
                    <a:pt x="8" y="5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5"/>
                    <a:pt x="3" y="15"/>
                    <a:pt x="4" y="15"/>
                  </a:cubicBezTo>
                  <a:cubicBezTo>
                    <a:pt x="5" y="15"/>
                    <a:pt x="5" y="16"/>
                    <a:pt x="6" y="16"/>
                  </a:cubicBezTo>
                  <a:cubicBezTo>
                    <a:pt x="9" y="17"/>
                    <a:pt x="11" y="17"/>
                    <a:pt x="14" y="18"/>
                  </a:cubicBezTo>
                  <a:cubicBezTo>
                    <a:pt x="20" y="21"/>
                    <a:pt x="26" y="23"/>
                    <a:pt x="33" y="23"/>
                  </a:cubicBezTo>
                  <a:cubicBezTo>
                    <a:pt x="33" y="23"/>
                    <a:pt x="34" y="23"/>
                    <a:pt x="34" y="23"/>
                  </a:cubicBezTo>
                  <a:cubicBezTo>
                    <a:pt x="39" y="23"/>
                    <a:pt x="44" y="22"/>
                    <a:pt x="49" y="21"/>
                  </a:cubicBezTo>
                  <a:cubicBezTo>
                    <a:pt x="54" y="20"/>
                    <a:pt x="59" y="19"/>
                    <a:pt x="63" y="16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6"/>
                    <a:pt x="64" y="16"/>
                  </a:cubicBezTo>
                  <a:cubicBezTo>
                    <a:pt x="54" y="8"/>
                    <a:pt x="43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922588" y="4329113"/>
              <a:ext cx="80963" cy="198438"/>
            </a:xfrm>
            <a:custGeom>
              <a:avLst/>
              <a:gdLst>
                <a:gd name="T0" fmla="*/ 16 w 19"/>
                <a:gd name="T1" fmla="*/ 46 h 47"/>
                <a:gd name="T2" fmla="*/ 16 w 19"/>
                <a:gd name="T3" fmla="*/ 47 h 47"/>
                <a:gd name="T4" fmla="*/ 16 w 19"/>
                <a:gd name="T5" fmla="*/ 47 h 47"/>
                <a:gd name="T6" fmla="*/ 16 w 19"/>
                <a:gd name="T7" fmla="*/ 47 h 47"/>
                <a:gd name="T8" fmla="*/ 16 w 19"/>
                <a:gd name="T9" fmla="*/ 46 h 47"/>
                <a:gd name="T10" fmla="*/ 6 w 19"/>
                <a:gd name="T11" fmla="*/ 0 h 47"/>
                <a:gd name="T12" fmla="*/ 6 w 19"/>
                <a:gd name="T13" fmla="*/ 0 h 47"/>
                <a:gd name="T14" fmla="*/ 6 w 19"/>
                <a:gd name="T15" fmla="*/ 0 h 47"/>
                <a:gd name="T16" fmla="*/ 1 w 19"/>
                <a:gd name="T17" fmla="*/ 11 h 47"/>
                <a:gd name="T18" fmla="*/ 1 w 19"/>
                <a:gd name="T19" fmla="*/ 23 h 47"/>
                <a:gd name="T20" fmla="*/ 16 w 19"/>
                <a:gd name="T21" fmla="*/ 46 h 47"/>
                <a:gd name="T22" fmla="*/ 18 w 19"/>
                <a:gd name="T23" fmla="*/ 35 h 47"/>
                <a:gd name="T24" fmla="*/ 19 w 19"/>
                <a:gd name="T25" fmla="*/ 23 h 47"/>
                <a:gd name="T26" fmla="*/ 13 w 19"/>
                <a:gd name="T27" fmla="*/ 8 h 47"/>
                <a:gd name="T28" fmla="*/ 10 w 19"/>
                <a:gd name="T29" fmla="*/ 3 h 47"/>
                <a:gd name="T30" fmla="*/ 9 w 19"/>
                <a:gd name="T31" fmla="*/ 3 h 47"/>
                <a:gd name="T32" fmla="*/ 8 w 19"/>
                <a:gd name="T33" fmla="*/ 2 h 47"/>
                <a:gd name="T34" fmla="*/ 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46"/>
                  </a:moveTo>
                  <a:cubicBezTo>
                    <a:pt x="16" y="46"/>
                    <a:pt x="16" y="46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6"/>
                    <a:pt x="16" y="46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3"/>
                    <a:pt x="2" y="8"/>
                    <a:pt x="1" y="11"/>
                  </a:cubicBezTo>
                  <a:cubicBezTo>
                    <a:pt x="0" y="15"/>
                    <a:pt x="0" y="19"/>
                    <a:pt x="1" y="23"/>
                  </a:cubicBezTo>
                  <a:cubicBezTo>
                    <a:pt x="3" y="32"/>
                    <a:pt x="9" y="40"/>
                    <a:pt x="16" y="46"/>
                  </a:cubicBezTo>
                  <a:cubicBezTo>
                    <a:pt x="18" y="42"/>
                    <a:pt x="18" y="38"/>
                    <a:pt x="18" y="35"/>
                  </a:cubicBezTo>
                  <a:cubicBezTo>
                    <a:pt x="18" y="31"/>
                    <a:pt x="19" y="27"/>
                    <a:pt x="19" y="23"/>
                  </a:cubicBezTo>
                  <a:cubicBezTo>
                    <a:pt x="18" y="17"/>
                    <a:pt x="15" y="12"/>
                    <a:pt x="13" y="8"/>
                  </a:cubicBezTo>
                  <a:cubicBezTo>
                    <a:pt x="12" y="6"/>
                    <a:pt x="11" y="5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2947988" y="4294188"/>
              <a:ext cx="203200" cy="76200"/>
            </a:xfrm>
            <a:custGeom>
              <a:avLst/>
              <a:gdLst>
                <a:gd name="T0" fmla="*/ 20 w 48"/>
                <a:gd name="T1" fmla="*/ 0 h 18"/>
                <a:gd name="T2" fmla="*/ 11 w 48"/>
                <a:gd name="T3" fmla="*/ 2 h 18"/>
                <a:gd name="T4" fmla="*/ 3 w 48"/>
                <a:gd name="T5" fmla="*/ 5 h 18"/>
                <a:gd name="T6" fmla="*/ 1 w 48"/>
                <a:gd name="T7" fmla="*/ 8 h 18"/>
                <a:gd name="T8" fmla="*/ 0 w 48"/>
                <a:gd name="T9" fmla="*/ 8 h 18"/>
                <a:gd name="T10" fmla="*/ 2 w 48"/>
                <a:gd name="T11" fmla="*/ 10 h 18"/>
                <a:gd name="T12" fmla="*/ 3 w 48"/>
                <a:gd name="T13" fmla="*/ 11 h 18"/>
                <a:gd name="T14" fmla="*/ 4 w 48"/>
                <a:gd name="T15" fmla="*/ 11 h 18"/>
                <a:gd name="T16" fmla="*/ 10 w 48"/>
                <a:gd name="T17" fmla="*/ 14 h 18"/>
                <a:gd name="T18" fmla="*/ 25 w 48"/>
                <a:gd name="T19" fmla="*/ 18 h 18"/>
                <a:gd name="T20" fmla="*/ 26 w 48"/>
                <a:gd name="T21" fmla="*/ 18 h 18"/>
                <a:gd name="T22" fmla="*/ 36 w 48"/>
                <a:gd name="T23" fmla="*/ 17 h 18"/>
                <a:gd name="T24" fmla="*/ 47 w 48"/>
                <a:gd name="T25" fmla="*/ 14 h 18"/>
                <a:gd name="T26" fmla="*/ 48 w 48"/>
                <a:gd name="T27" fmla="*/ 14 h 18"/>
                <a:gd name="T28" fmla="*/ 48 w 48"/>
                <a:gd name="T29" fmla="*/ 14 h 18"/>
                <a:gd name="T30" fmla="*/ 22 w 48"/>
                <a:gd name="T31" fmla="*/ 0 h 18"/>
                <a:gd name="T32" fmla="*/ 20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0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8" y="3"/>
                    <a:pt x="5" y="4"/>
                    <a:pt x="3" y="5"/>
                  </a:cubicBezTo>
                  <a:cubicBezTo>
                    <a:pt x="2" y="6"/>
                    <a:pt x="1" y="7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6" y="12"/>
                    <a:pt x="8" y="13"/>
                    <a:pt x="10" y="14"/>
                  </a:cubicBezTo>
                  <a:cubicBezTo>
                    <a:pt x="14" y="16"/>
                    <a:pt x="19" y="18"/>
                    <a:pt x="25" y="18"/>
                  </a:cubicBezTo>
                  <a:cubicBezTo>
                    <a:pt x="25" y="18"/>
                    <a:pt x="25" y="18"/>
                    <a:pt x="26" y="18"/>
                  </a:cubicBezTo>
                  <a:cubicBezTo>
                    <a:pt x="29" y="18"/>
                    <a:pt x="33" y="17"/>
                    <a:pt x="36" y="17"/>
                  </a:cubicBezTo>
                  <a:cubicBezTo>
                    <a:pt x="40" y="16"/>
                    <a:pt x="44" y="16"/>
                    <a:pt x="47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0" y="7"/>
                    <a:pt x="32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2316163" y="587376"/>
              <a:ext cx="712788" cy="1698625"/>
            </a:xfrm>
            <a:custGeom>
              <a:avLst/>
              <a:gdLst>
                <a:gd name="T0" fmla="*/ 8 w 168"/>
                <a:gd name="T1" fmla="*/ 326 h 400"/>
                <a:gd name="T2" fmla="*/ 1 w 168"/>
                <a:gd name="T3" fmla="*/ 392 h 400"/>
                <a:gd name="T4" fmla="*/ 5 w 168"/>
                <a:gd name="T5" fmla="*/ 398 h 400"/>
                <a:gd name="T6" fmla="*/ 7 w 168"/>
                <a:gd name="T7" fmla="*/ 397 h 400"/>
                <a:gd name="T8" fmla="*/ 8 w 168"/>
                <a:gd name="T9" fmla="*/ 395 h 400"/>
                <a:gd name="T10" fmla="*/ 9 w 168"/>
                <a:gd name="T11" fmla="*/ 375 h 400"/>
                <a:gd name="T12" fmla="*/ 19 w 168"/>
                <a:gd name="T13" fmla="*/ 312 h 400"/>
                <a:gd name="T14" fmla="*/ 15 w 168"/>
                <a:gd name="T15" fmla="*/ 309 h 400"/>
                <a:gd name="T16" fmla="*/ 14 w 168"/>
                <a:gd name="T17" fmla="*/ 309 h 400"/>
                <a:gd name="T18" fmla="*/ 22 w 168"/>
                <a:gd name="T19" fmla="*/ 262 h 400"/>
                <a:gd name="T20" fmla="*/ 14 w 168"/>
                <a:gd name="T21" fmla="*/ 298 h 400"/>
                <a:gd name="T22" fmla="*/ 16 w 168"/>
                <a:gd name="T23" fmla="*/ 305 h 400"/>
                <a:gd name="T24" fmla="*/ 21 w 168"/>
                <a:gd name="T25" fmla="*/ 302 h 400"/>
                <a:gd name="T26" fmla="*/ 25 w 168"/>
                <a:gd name="T27" fmla="*/ 262 h 400"/>
                <a:gd name="T28" fmla="*/ 40 w 168"/>
                <a:gd name="T29" fmla="*/ 209 h 400"/>
                <a:gd name="T30" fmla="*/ 38 w 168"/>
                <a:gd name="T31" fmla="*/ 210 h 400"/>
                <a:gd name="T32" fmla="*/ 25 w 168"/>
                <a:gd name="T33" fmla="*/ 248 h 400"/>
                <a:gd name="T34" fmla="*/ 32 w 168"/>
                <a:gd name="T35" fmla="*/ 253 h 400"/>
                <a:gd name="T36" fmla="*/ 43 w 168"/>
                <a:gd name="T37" fmla="*/ 212 h 400"/>
                <a:gd name="T38" fmla="*/ 40 w 168"/>
                <a:gd name="T39" fmla="*/ 209 h 400"/>
                <a:gd name="T40" fmla="*/ 51 w 168"/>
                <a:gd name="T41" fmla="*/ 169 h 400"/>
                <a:gd name="T42" fmla="*/ 41 w 168"/>
                <a:gd name="T43" fmla="*/ 204 h 400"/>
                <a:gd name="T44" fmla="*/ 41 w 168"/>
                <a:gd name="T45" fmla="*/ 208 h 400"/>
                <a:gd name="T46" fmla="*/ 43 w 168"/>
                <a:gd name="T47" fmla="*/ 205 h 400"/>
                <a:gd name="T48" fmla="*/ 64 w 168"/>
                <a:gd name="T49" fmla="*/ 158 h 400"/>
                <a:gd name="T50" fmla="*/ 58 w 168"/>
                <a:gd name="T51" fmla="*/ 154 h 400"/>
                <a:gd name="T52" fmla="*/ 62 w 168"/>
                <a:gd name="T53" fmla="*/ 146 h 400"/>
                <a:gd name="T54" fmla="*/ 70 w 168"/>
                <a:gd name="T55" fmla="*/ 146 h 400"/>
                <a:gd name="T56" fmla="*/ 87 w 168"/>
                <a:gd name="T57" fmla="*/ 108 h 400"/>
                <a:gd name="T58" fmla="*/ 85 w 168"/>
                <a:gd name="T59" fmla="*/ 107 h 400"/>
                <a:gd name="T60" fmla="*/ 84 w 168"/>
                <a:gd name="T61" fmla="*/ 106 h 400"/>
                <a:gd name="T62" fmla="*/ 101 w 168"/>
                <a:gd name="T63" fmla="*/ 79 h 400"/>
                <a:gd name="T64" fmla="*/ 88 w 168"/>
                <a:gd name="T65" fmla="*/ 102 h 400"/>
                <a:gd name="T66" fmla="*/ 88 w 168"/>
                <a:gd name="T67" fmla="*/ 104 h 400"/>
                <a:gd name="T68" fmla="*/ 90 w 168"/>
                <a:gd name="T69" fmla="*/ 103 h 400"/>
                <a:gd name="T70" fmla="*/ 119 w 168"/>
                <a:gd name="T71" fmla="*/ 64 h 400"/>
                <a:gd name="T72" fmla="*/ 114 w 168"/>
                <a:gd name="T73" fmla="*/ 60 h 400"/>
                <a:gd name="T74" fmla="*/ 131 w 168"/>
                <a:gd name="T75" fmla="*/ 39 h 400"/>
                <a:gd name="T76" fmla="*/ 120 w 168"/>
                <a:gd name="T77" fmla="*/ 55 h 400"/>
                <a:gd name="T78" fmla="*/ 146 w 168"/>
                <a:gd name="T79" fmla="*/ 30 h 400"/>
                <a:gd name="T80" fmla="*/ 150 w 168"/>
                <a:gd name="T81" fmla="*/ 20 h 400"/>
                <a:gd name="T82" fmla="*/ 149 w 168"/>
                <a:gd name="T83" fmla="*/ 20 h 400"/>
                <a:gd name="T84" fmla="*/ 167 w 168"/>
                <a:gd name="T85" fmla="*/ 0 h 400"/>
                <a:gd name="T86" fmla="*/ 156 w 168"/>
                <a:gd name="T87" fmla="*/ 12 h 400"/>
                <a:gd name="T88" fmla="*/ 159 w 168"/>
                <a:gd name="T89" fmla="*/ 14 h 400"/>
                <a:gd name="T90" fmla="*/ 167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2" y="309"/>
                  </a:moveTo>
                  <a:cubicBezTo>
                    <a:pt x="10" y="315"/>
                    <a:pt x="9" y="321"/>
                    <a:pt x="8" y="326"/>
                  </a:cubicBezTo>
                  <a:cubicBezTo>
                    <a:pt x="4" y="343"/>
                    <a:pt x="3" y="360"/>
                    <a:pt x="2" y="376"/>
                  </a:cubicBezTo>
                  <a:cubicBezTo>
                    <a:pt x="1" y="381"/>
                    <a:pt x="1" y="386"/>
                    <a:pt x="1" y="392"/>
                  </a:cubicBezTo>
                  <a:cubicBezTo>
                    <a:pt x="0" y="394"/>
                    <a:pt x="0" y="397"/>
                    <a:pt x="1" y="400"/>
                  </a:cubicBezTo>
                  <a:cubicBezTo>
                    <a:pt x="2" y="398"/>
                    <a:pt x="4" y="398"/>
                    <a:pt x="5" y="398"/>
                  </a:cubicBezTo>
                  <a:cubicBezTo>
                    <a:pt x="6" y="398"/>
                    <a:pt x="7" y="398"/>
                    <a:pt x="8" y="398"/>
                  </a:cubicBezTo>
                  <a:cubicBezTo>
                    <a:pt x="7" y="398"/>
                    <a:pt x="7" y="397"/>
                    <a:pt x="7" y="397"/>
                  </a:cubicBezTo>
                  <a:cubicBezTo>
                    <a:pt x="7" y="398"/>
                    <a:pt x="8" y="398"/>
                    <a:pt x="8" y="398"/>
                  </a:cubicBezTo>
                  <a:cubicBezTo>
                    <a:pt x="8" y="398"/>
                    <a:pt x="8" y="397"/>
                    <a:pt x="8" y="395"/>
                  </a:cubicBezTo>
                  <a:cubicBezTo>
                    <a:pt x="8" y="393"/>
                    <a:pt x="8" y="391"/>
                    <a:pt x="8" y="388"/>
                  </a:cubicBezTo>
                  <a:cubicBezTo>
                    <a:pt x="8" y="384"/>
                    <a:pt x="9" y="380"/>
                    <a:pt x="9" y="375"/>
                  </a:cubicBezTo>
                  <a:cubicBezTo>
                    <a:pt x="10" y="357"/>
                    <a:pt x="13" y="338"/>
                    <a:pt x="17" y="320"/>
                  </a:cubicBezTo>
                  <a:cubicBezTo>
                    <a:pt x="17" y="317"/>
                    <a:pt x="18" y="314"/>
                    <a:pt x="19" y="312"/>
                  </a:cubicBezTo>
                  <a:cubicBezTo>
                    <a:pt x="17" y="311"/>
                    <a:pt x="16" y="310"/>
                    <a:pt x="15" y="309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09"/>
                    <a:pt x="14" y="309"/>
                    <a:pt x="14" y="309"/>
                  </a:cubicBezTo>
                  <a:cubicBezTo>
                    <a:pt x="14" y="309"/>
                    <a:pt x="14" y="309"/>
                    <a:pt x="14" y="309"/>
                  </a:cubicBezTo>
                  <a:cubicBezTo>
                    <a:pt x="13" y="309"/>
                    <a:pt x="12" y="309"/>
                    <a:pt x="12" y="309"/>
                  </a:cubicBezTo>
                  <a:moveTo>
                    <a:pt x="22" y="262"/>
                  </a:moveTo>
                  <a:cubicBezTo>
                    <a:pt x="21" y="265"/>
                    <a:pt x="20" y="269"/>
                    <a:pt x="19" y="273"/>
                  </a:cubicBezTo>
                  <a:cubicBezTo>
                    <a:pt x="18" y="281"/>
                    <a:pt x="16" y="290"/>
                    <a:pt x="14" y="298"/>
                  </a:cubicBezTo>
                  <a:cubicBezTo>
                    <a:pt x="14" y="300"/>
                    <a:pt x="15" y="302"/>
                    <a:pt x="16" y="303"/>
                  </a:cubicBezTo>
                  <a:cubicBezTo>
                    <a:pt x="16" y="304"/>
                    <a:pt x="16" y="304"/>
                    <a:pt x="16" y="305"/>
                  </a:cubicBezTo>
                  <a:cubicBezTo>
                    <a:pt x="16" y="305"/>
                    <a:pt x="17" y="304"/>
                    <a:pt x="17" y="304"/>
                  </a:cubicBezTo>
                  <a:cubicBezTo>
                    <a:pt x="19" y="303"/>
                    <a:pt x="20" y="303"/>
                    <a:pt x="21" y="302"/>
                  </a:cubicBezTo>
                  <a:cubicBezTo>
                    <a:pt x="23" y="290"/>
                    <a:pt x="26" y="277"/>
                    <a:pt x="29" y="265"/>
                  </a:cubicBezTo>
                  <a:cubicBezTo>
                    <a:pt x="27" y="264"/>
                    <a:pt x="26" y="263"/>
                    <a:pt x="25" y="262"/>
                  </a:cubicBezTo>
                  <a:cubicBezTo>
                    <a:pt x="24" y="262"/>
                    <a:pt x="23" y="262"/>
                    <a:pt x="22" y="262"/>
                  </a:cubicBezTo>
                  <a:moveTo>
                    <a:pt x="40" y="209"/>
                  </a:moveTo>
                  <a:cubicBezTo>
                    <a:pt x="40" y="209"/>
                    <a:pt x="39" y="210"/>
                    <a:pt x="38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7" y="210"/>
                    <a:pt x="37" y="209"/>
                    <a:pt x="36" y="209"/>
                  </a:cubicBezTo>
                  <a:cubicBezTo>
                    <a:pt x="32" y="222"/>
                    <a:pt x="29" y="235"/>
                    <a:pt x="25" y="248"/>
                  </a:cubicBezTo>
                  <a:cubicBezTo>
                    <a:pt x="26" y="251"/>
                    <a:pt x="27" y="253"/>
                    <a:pt x="27" y="255"/>
                  </a:cubicBezTo>
                  <a:cubicBezTo>
                    <a:pt x="29" y="254"/>
                    <a:pt x="30" y="254"/>
                    <a:pt x="32" y="253"/>
                  </a:cubicBezTo>
                  <a:cubicBezTo>
                    <a:pt x="35" y="239"/>
                    <a:pt x="39" y="226"/>
                    <a:pt x="43" y="213"/>
                  </a:cubicBezTo>
                  <a:cubicBezTo>
                    <a:pt x="43" y="213"/>
                    <a:pt x="43" y="213"/>
                    <a:pt x="43" y="212"/>
                  </a:cubicBezTo>
                  <a:cubicBezTo>
                    <a:pt x="42" y="212"/>
                    <a:pt x="42" y="211"/>
                    <a:pt x="41" y="211"/>
                  </a:cubicBezTo>
                  <a:cubicBezTo>
                    <a:pt x="40" y="210"/>
                    <a:pt x="40" y="209"/>
                    <a:pt x="40" y="209"/>
                  </a:cubicBezTo>
                  <a:moveTo>
                    <a:pt x="58" y="154"/>
                  </a:moveTo>
                  <a:cubicBezTo>
                    <a:pt x="55" y="159"/>
                    <a:pt x="53" y="164"/>
                    <a:pt x="51" y="169"/>
                  </a:cubicBezTo>
                  <a:cubicBezTo>
                    <a:pt x="47" y="179"/>
                    <a:pt x="43" y="189"/>
                    <a:pt x="40" y="199"/>
                  </a:cubicBezTo>
                  <a:cubicBezTo>
                    <a:pt x="40" y="201"/>
                    <a:pt x="40" y="202"/>
                    <a:pt x="41" y="204"/>
                  </a:cubicBezTo>
                  <a:cubicBezTo>
                    <a:pt x="41" y="205"/>
                    <a:pt x="41" y="206"/>
                    <a:pt x="41" y="206"/>
                  </a:cubicBezTo>
                  <a:cubicBezTo>
                    <a:pt x="41" y="207"/>
                    <a:pt x="41" y="207"/>
                    <a:pt x="41" y="208"/>
                  </a:cubicBezTo>
                  <a:cubicBezTo>
                    <a:pt x="41" y="207"/>
                    <a:pt x="41" y="207"/>
                    <a:pt x="42" y="207"/>
                  </a:cubicBezTo>
                  <a:cubicBezTo>
                    <a:pt x="42" y="206"/>
                    <a:pt x="43" y="206"/>
                    <a:pt x="43" y="205"/>
                  </a:cubicBezTo>
                  <a:cubicBezTo>
                    <a:pt x="44" y="205"/>
                    <a:pt x="45" y="204"/>
                    <a:pt x="46" y="204"/>
                  </a:cubicBezTo>
                  <a:cubicBezTo>
                    <a:pt x="51" y="188"/>
                    <a:pt x="57" y="173"/>
                    <a:pt x="64" y="158"/>
                  </a:cubicBezTo>
                  <a:cubicBezTo>
                    <a:pt x="62" y="157"/>
                    <a:pt x="60" y="156"/>
                    <a:pt x="59" y="155"/>
                  </a:cubicBezTo>
                  <a:cubicBezTo>
                    <a:pt x="58" y="155"/>
                    <a:pt x="58" y="154"/>
                    <a:pt x="58" y="154"/>
                  </a:cubicBezTo>
                  <a:moveTo>
                    <a:pt x="84" y="106"/>
                  </a:moveTo>
                  <a:cubicBezTo>
                    <a:pt x="76" y="119"/>
                    <a:pt x="69" y="132"/>
                    <a:pt x="62" y="146"/>
                  </a:cubicBezTo>
                  <a:cubicBezTo>
                    <a:pt x="62" y="147"/>
                    <a:pt x="62" y="148"/>
                    <a:pt x="62" y="149"/>
                  </a:cubicBezTo>
                  <a:cubicBezTo>
                    <a:pt x="65" y="148"/>
                    <a:pt x="67" y="147"/>
                    <a:pt x="70" y="146"/>
                  </a:cubicBezTo>
                  <a:cubicBezTo>
                    <a:pt x="76" y="134"/>
                    <a:pt x="82" y="122"/>
                    <a:pt x="89" y="110"/>
                  </a:cubicBezTo>
                  <a:cubicBezTo>
                    <a:pt x="88" y="109"/>
                    <a:pt x="87" y="109"/>
                    <a:pt x="87" y="108"/>
                  </a:cubicBezTo>
                  <a:cubicBezTo>
                    <a:pt x="86" y="108"/>
                    <a:pt x="86" y="107"/>
                    <a:pt x="86" y="106"/>
                  </a:cubicBezTo>
                  <a:cubicBezTo>
                    <a:pt x="86" y="106"/>
                    <a:pt x="85" y="107"/>
                    <a:pt x="85" y="107"/>
                  </a:cubicBezTo>
                  <a:cubicBezTo>
                    <a:pt x="85" y="107"/>
                    <a:pt x="85" y="106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moveTo>
                    <a:pt x="114" y="60"/>
                  </a:moveTo>
                  <a:cubicBezTo>
                    <a:pt x="110" y="66"/>
                    <a:pt x="105" y="73"/>
                    <a:pt x="101" y="79"/>
                  </a:cubicBezTo>
                  <a:cubicBezTo>
                    <a:pt x="96" y="86"/>
                    <a:pt x="92" y="92"/>
                    <a:pt x="88" y="98"/>
                  </a:cubicBezTo>
                  <a:cubicBezTo>
                    <a:pt x="88" y="100"/>
                    <a:pt x="88" y="101"/>
                    <a:pt x="88" y="102"/>
                  </a:cubicBezTo>
                  <a:cubicBezTo>
                    <a:pt x="88" y="103"/>
                    <a:pt x="88" y="103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9" y="103"/>
                    <a:pt x="90" y="103"/>
                  </a:cubicBezTo>
                  <a:cubicBezTo>
                    <a:pt x="91" y="102"/>
                    <a:pt x="93" y="102"/>
                    <a:pt x="94" y="101"/>
                  </a:cubicBezTo>
                  <a:cubicBezTo>
                    <a:pt x="102" y="88"/>
                    <a:pt x="110" y="76"/>
                    <a:pt x="119" y="64"/>
                  </a:cubicBezTo>
                  <a:cubicBezTo>
                    <a:pt x="118" y="63"/>
                    <a:pt x="116" y="61"/>
                    <a:pt x="115" y="60"/>
                  </a:cubicBezTo>
                  <a:cubicBezTo>
                    <a:pt x="115" y="60"/>
                    <a:pt x="115" y="60"/>
                    <a:pt x="114" y="60"/>
                  </a:cubicBezTo>
                  <a:moveTo>
                    <a:pt x="149" y="20"/>
                  </a:moveTo>
                  <a:cubicBezTo>
                    <a:pt x="143" y="26"/>
                    <a:pt x="137" y="32"/>
                    <a:pt x="131" y="39"/>
                  </a:cubicBezTo>
                  <a:cubicBezTo>
                    <a:pt x="128" y="43"/>
                    <a:pt x="124" y="47"/>
                    <a:pt x="121" y="51"/>
                  </a:cubicBezTo>
                  <a:cubicBezTo>
                    <a:pt x="121" y="53"/>
                    <a:pt x="120" y="54"/>
                    <a:pt x="120" y="55"/>
                  </a:cubicBezTo>
                  <a:cubicBezTo>
                    <a:pt x="123" y="54"/>
                    <a:pt x="125" y="53"/>
                    <a:pt x="128" y="53"/>
                  </a:cubicBezTo>
                  <a:cubicBezTo>
                    <a:pt x="133" y="45"/>
                    <a:pt x="139" y="37"/>
                    <a:pt x="146" y="30"/>
                  </a:cubicBezTo>
                  <a:cubicBezTo>
                    <a:pt x="148" y="28"/>
                    <a:pt x="150" y="25"/>
                    <a:pt x="152" y="23"/>
                  </a:cubicBezTo>
                  <a:cubicBezTo>
                    <a:pt x="151" y="22"/>
                    <a:pt x="150" y="21"/>
                    <a:pt x="150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moveTo>
                    <a:pt x="167" y="0"/>
                  </a:moveTo>
                  <a:cubicBezTo>
                    <a:pt x="167" y="0"/>
                    <a:pt x="166" y="0"/>
                    <a:pt x="166" y="1"/>
                  </a:cubicBezTo>
                  <a:cubicBezTo>
                    <a:pt x="163" y="5"/>
                    <a:pt x="159" y="8"/>
                    <a:pt x="156" y="12"/>
                  </a:cubicBezTo>
                  <a:cubicBezTo>
                    <a:pt x="155" y="14"/>
                    <a:pt x="154" y="15"/>
                    <a:pt x="153" y="17"/>
                  </a:cubicBezTo>
                  <a:cubicBezTo>
                    <a:pt x="155" y="16"/>
                    <a:pt x="157" y="15"/>
                    <a:pt x="159" y="14"/>
                  </a:cubicBezTo>
                  <a:cubicBezTo>
                    <a:pt x="162" y="10"/>
                    <a:pt x="165" y="6"/>
                    <a:pt x="168" y="2"/>
                  </a:cubicBezTo>
                  <a:cubicBezTo>
                    <a:pt x="168" y="1"/>
                    <a:pt x="168" y="0"/>
                    <a:pt x="16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2193925" y="1631951"/>
              <a:ext cx="190500" cy="266700"/>
            </a:xfrm>
            <a:custGeom>
              <a:avLst/>
              <a:gdLst>
                <a:gd name="T0" fmla="*/ 1 w 45"/>
                <a:gd name="T1" fmla="*/ 0 h 63"/>
                <a:gd name="T2" fmla="*/ 0 w 45"/>
                <a:gd name="T3" fmla="*/ 1 h 63"/>
                <a:gd name="T4" fmla="*/ 12 w 45"/>
                <a:gd name="T5" fmla="*/ 45 h 63"/>
                <a:gd name="T6" fmla="*/ 25 w 45"/>
                <a:gd name="T7" fmla="*/ 57 h 63"/>
                <a:gd name="T8" fmla="*/ 41 w 45"/>
                <a:gd name="T9" fmla="*/ 63 h 63"/>
                <a:gd name="T10" fmla="*/ 43 w 45"/>
                <a:gd name="T11" fmla="*/ 63 h 63"/>
                <a:gd name="T12" fmla="*/ 43 w 45"/>
                <a:gd name="T13" fmla="*/ 63 h 63"/>
                <a:gd name="T14" fmla="*/ 44 w 45"/>
                <a:gd name="T15" fmla="*/ 63 h 63"/>
                <a:gd name="T16" fmla="*/ 45 w 45"/>
                <a:gd name="T17" fmla="*/ 59 h 63"/>
                <a:gd name="T18" fmla="*/ 45 w 45"/>
                <a:gd name="T19" fmla="*/ 59 h 63"/>
                <a:gd name="T20" fmla="*/ 45 w 45"/>
                <a:gd name="T21" fmla="*/ 57 h 63"/>
                <a:gd name="T22" fmla="*/ 43 w 45"/>
                <a:gd name="T23" fmla="*/ 52 h 63"/>
                <a:gd name="T24" fmla="*/ 30 w 45"/>
                <a:gd name="T25" fmla="*/ 24 h 63"/>
                <a:gd name="T26" fmla="*/ 16 w 45"/>
                <a:gd name="T27" fmla="*/ 11 h 63"/>
                <a:gd name="T28" fmla="*/ 1 w 45"/>
                <a:gd name="T29" fmla="*/ 1 h 63"/>
                <a:gd name="T30" fmla="*/ 1 w 45"/>
                <a:gd name="T31" fmla="*/ 0 h 63"/>
                <a:gd name="T32" fmla="*/ 1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6"/>
                    <a:pt x="2" y="32"/>
                    <a:pt x="12" y="45"/>
                  </a:cubicBezTo>
                  <a:cubicBezTo>
                    <a:pt x="15" y="50"/>
                    <a:pt x="20" y="54"/>
                    <a:pt x="25" y="57"/>
                  </a:cubicBezTo>
                  <a:cubicBezTo>
                    <a:pt x="30" y="59"/>
                    <a:pt x="35" y="62"/>
                    <a:pt x="41" y="63"/>
                  </a:cubicBezTo>
                  <a:cubicBezTo>
                    <a:pt x="41" y="63"/>
                    <a:pt x="42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4" y="63"/>
                    <a:pt x="44" y="63"/>
                  </a:cubicBezTo>
                  <a:cubicBezTo>
                    <a:pt x="43" y="62"/>
                    <a:pt x="44" y="60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8"/>
                    <a:pt x="45" y="58"/>
                    <a:pt x="45" y="57"/>
                  </a:cubicBezTo>
                  <a:cubicBezTo>
                    <a:pt x="44" y="56"/>
                    <a:pt x="43" y="54"/>
                    <a:pt x="43" y="52"/>
                  </a:cubicBezTo>
                  <a:cubicBezTo>
                    <a:pt x="39" y="42"/>
                    <a:pt x="37" y="32"/>
                    <a:pt x="30" y="24"/>
                  </a:cubicBezTo>
                  <a:cubicBezTo>
                    <a:pt x="26" y="19"/>
                    <a:pt x="21" y="15"/>
                    <a:pt x="16" y="11"/>
                  </a:cubicBezTo>
                  <a:cubicBezTo>
                    <a:pt x="12" y="8"/>
                    <a:pt x="7" y="3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2374900" y="1801813"/>
              <a:ext cx="314325" cy="127000"/>
            </a:xfrm>
            <a:custGeom>
              <a:avLst/>
              <a:gdLst>
                <a:gd name="T0" fmla="*/ 58 w 74"/>
                <a:gd name="T1" fmla="*/ 0 h 30"/>
                <a:gd name="T2" fmla="*/ 57 w 74"/>
                <a:gd name="T3" fmla="*/ 0 h 30"/>
                <a:gd name="T4" fmla="*/ 56 w 74"/>
                <a:gd name="T5" fmla="*/ 0 h 30"/>
                <a:gd name="T6" fmla="*/ 55 w 74"/>
                <a:gd name="T7" fmla="*/ 0 h 30"/>
                <a:gd name="T8" fmla="*/ 54 w 74"/>
                <a:gd name="T9" fmla="*/ 0 h 30"/>
                <a:gd name="T10" fmla="*/ 36 w 74"/>
                <a:gd name="T11" fmla="*/ 1 h 30"/>
                <a:gd name="T12" fmla="*/ 7 w 74"/>
                <a:gd name="T13" fmla="*/ 16 h 30"/>
                <a:gd name="T14" fmla="*/ 3 w 74"/>
                <a:gd name="T15" fmla="*/ 18 h 30"/>
                <a:gd name="T16" fmla="*/ 2 w 74"/>
                <a:gd name="T17" fmla="*/ 19 h 30"/>
                <a:gd name="T18" fmla="*/ 2 w 74"/>
                <a:gd name="T19" fmla="*/ 19 h 30"/>
                <a:gd name="T20" fmla="*/ 1 w 74"/>
                <a:gd name="T21" fmla="*/ 23 h 30"/>
                <a:gd name="T22" fmla="*/ 1 w 74"/>
                <a:gd name="T23" fmla="*/ 23 h 30"/>
                <a:gd name="T24" fmla="*/ 5 w 74"/>
                <a:gd name="T25" fmla="*/ 26 h 30"/>
                <a:gd name="T26" fmla="*/ 19 w 74"/>
                <a:gd name="T27" fmla="*/ 30 h 30"/>
                <a:gd name="T28" fmla="*/ 27 w 74"/>
                <a:gd name="T29" fmla="*/ 30 h 30"/>
                <a:gd name="T30" fmla="*/ 37 w 74"/>
                <a:gd name="T31" fmla="*/ 29 h 30"/>
                <a:gd name="T32" fmla="*/ 74 w 74"/>
                <a:gd name="T33" fmla="*/ 1 h 30"/>
                <a:gd name="T34" fmla="*/ 73 w 74"/>
                <a:gd name="T35" fmla="*/ 1 h 30"/>
                <a:gd name="T36" fmla="*/ 73 w 74"/>
                <a:gd name="T37" fmla="*/ 1 h 30"/>
                <a:gd name="T38" fmla="*/ 73 w 74"/>
                <a:gd name="T39" fmla="*/ 1 h 30"/>
                <a:gd name="T40" fmla="*/ 58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58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2" y="0"/>
                    <a:pt x="36" y="1"/>
                  </a:cubicBezTo>
                  <a:cubicBezTo>
                    <a:pt x="24" y="3"/>
                    <a:pt x="16" y="10"/>
                    <a:pt x="7" y="16"/>
                  </a:cubicBezTo>
                  <a:cubicBezTo>
                    <a:pt x="6" y="17"/>
                    <a:pt x="5" y="17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3" y="25"/>
                    <a:pt x="5" y="26"/>
                  </a:cubicBezTo>
                  <a:cubicBezTo>
                    <a:pt x="9" y="28"/>
                    <a:pt x="15" y="29"/>
                    <a:pt x="19" y="30"/>
                  </a:cubicBezTo>
                  <a:cubicBezTo>
                    <a:pt x="22" y="30"/>
                    <a:pt x="24" y="30"/>
                    <a:pt x="27" y="30"/>
                  </a:cubicBezTo>
                  <a:cubicBezTo>
                    <a:pt x="30" y="30"/>
                    <a:pt x="34" y="30"/>
                    <a:pt x="37" y="29"/>
                  </a:cubicBezTo>
                  <a:cubicBezTo>
                    <a:pt x="53" y="25"/>
                    <a:pt x="64" y="14"/>
                    <a:pt x="74" y="1"/>
                  </a:cubicBezTo>
                  <a:cubicBezTo>
                    <a:pt x="74" y="1"/>
                    <a:pt x="74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3" y="0"/>
                    <a:pt x="5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2257425" y="1419226"/>
              <a:ext cx="173038" cy="280988"/>
            </a:xfrm>
            <a:custGeom>
              <a:avLst/>
              <a:gdLst>
                <a:gd name="T0" fmla="*/ 2 w 41"/>
                <a:gd name="T1" fmla="*/ 0 h 66"/>
                <a:gd name="T2" fmla="*/ 1 w 41"/>
                <a:gd name="T3" fmla="*/ 1 h 66"/>
                <a:gd name="T4" fmla="*/ 9 w 41"/>
                <a:gd name="T5" fmla="*/ 46 h 66"/>
                <a:gd name="T6" fmla="*/ 22 w 41"/>
                <a:gd name="T7" fmla="*/ 59 h 66"/>
                <a:gd name="T8" fmla="*/ 36 w 41"/>
                <a:gd name="T9" fmla="*/ 66 h 66"/>
                <a:gd name="T10" fmla="*/ 39 w 41"/>
                <a:gd name="T11" fmla="*/ 66 h 66"/>
                <a:gd name="T12" fmla="*/ 38 w 41"/>
                <a:gd name="T13" fmla="*/ 65 h 66"/>
                <a:gd name="T14" fmla="*/ 39 w 41"/>
                <a:gd name="T15" fmla="*/ 61 h 66"/>
                <a:gd name="T16" fmla="*/ 40 w 41"/>
                <a:gd name="T17" fmla="*/ 60 h 66"/>
                <a:gd name="T18" fmla="*/ 41 w 41"/>
                <a:gd name="T19" fmla="*/ 59 h 66"/>
                <a:gd name="T20" fmla="*/ 39 w 41"/>
                <a:gd name="T21" fmla="*/ 52 h 66"/>
                <a:gd name="T22" fmla="*/ 29 w 41"/>
                <a:gd name="T23" fmla="*/ 26 h 66"/>
                <a:gd name="T24" fmla="*/ 17 w 41"/>
                <a:gd name="T25" fmla="*/ 12 h 66"/>
                <a:gd name="T26" fmla="*/ 3 w 41"/>
                <a:gd name="T27" fmla="*/ 1 h 66"/>
                <a:gd name="T28" fmla="*/ 2 w 41"/>
                <a:gd name="T29" fmla="*/ 1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6"/>
                    <a:pt x="1" y="32"/>
                    <a:pt x="9" y="46"/>
                  </a:cubicBezTo>
                  <a:cubicBezTo>
                    <a:pt x="13" y="51"/>
                    <a:pt x="17" y="55"/>
                    <a:pt x="22" y="59"/>
                  </a:cubicBezTo>
                  <a:cubicBezTo>
                    <a:pt x="26" y="61"/>
                    <a:pt x="31" y="64"/>
                    <a:pt x="36" y="66"/>
                  </a:cubicBezTo>
                  <a:cubicBezTo>
                    <a:pt x="37" y="66"/>
                    <a:pt x="38" y="66"/>
                    <a:pt x="39" y="66"/>
                  </a:cubicBezTo>
                  <a:cubicBezTo>
                    <a:pt x="38" y="66"/>
                    <a:pt x="38" y="66"/>
                    <a:pt x="38" y="65"/>
                  </a:cubicBezTo>
                  <a:cubicBezTo>
                    <a:pt x="36" y="64"/>
                    <a:pt x="37" y="62"/>
                    <a:pt x="39" y="61"/>
                  </a:cubicBezTo>
                  <a:cubicBezTo>
                    <a:pt x="39" y="61"/>
                    <a:pt x="39" y="60"/>
                    <a:pt x="40" y="60"/>
                  </a:cubicBezTo>
                  <a:cubicBezTo>
                    <a:pt x="40" y="60"/>
                    <a:pt x="41" y="59"/>
                    <a:pt x="41" y="59"/>
                  </a:cubicBezTo>
                  <a:cubicBezTo>
                    <a:pt x="41" y="57"/>
                    <a:pt x="40" y="55"/>
                    <a:pt x="39" y="52"/>
                  </a:cubicBezTo>
                  <a:cubicBezTo>
                    <a:pt x="37" y="43"/>
                    <a:pt x="35" y="34"/>
                    <a:pt x="29" y="26"/>
                  </a:cubicBezTo>
                  <a:cubicBezTo>
                    <a:pt x="26" y="21"/>
                    <a:pt x="21" y="17"/>
                    <a:pt x="17" y="12"/>
                  </a:cubicBezTo>
                  <a:cubicBezTo>
                    <a:pt x="12" y="9"/>
                    <a:pt x="8" y="4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2409825" y="1598613"/>
              <a:ext cx="317500" cy="127000"/>
            </a:xfrm>
            <a:custGeom>
              <a:avLst/>
              <a:gdLst>
                <a:gd name="T0" fmla="*/ 52 w 75"/>
                <a:gd name="T1" fmla="*/ 0 h 30"/>
                <a:gd name="T2" fmla="*/ 37 w 75"/>
                <a:gd name="T3" fmla="*/ 1 h 30"/>
                <a:gd name="T4" fmla="*/ 10 w 75"/>
                <a:gd name="T5" fmla="*/ 15 h 30"/>
                <a:gd name="T6" fmla="*/ 5 w 75"/>
                <a:gd name="T7" fmla="*/ 17 h 30"/>
                <a:gd name="T8" fmla="*/ 4 w 75"/>
                <a:gd name="T9" fmla="*/ 18 h 30"/>
                <a:gd name="T10" fmla="*/ 3 w 75"/>
                <a:gd name="T11" fmla="*/ 19 h 30"/>
                <a:gd name="T12" fmla="*/ 2 w 75"/>
                <a:gd name="T13" fmla="*/ 23 h 30"/>
                <a:gd name="T14" fmla="*/ 3 w 75"/>
                <a:gd name="T15" fmla="*/ 24 h 30"/>
                <a:gd name="T16" fmla="*/ 7 w 75"/>
                <a:gd name="T17" fmla="*/ 27 h 30"/>
                <a:gd name="T18" fmla="*/ 19 w 75"/>
                <a:gd name="T19" fmla="*/ 30 h 30"/>
                <a:gd name="T20" fmla="*/ 27 w 75"/>
                <a:gd name="T21" fmla="*/ 30 h 30"/>
                <a:gd name="T22" fmla="*/ 38 w 75"/>
                <a:gd name="T23" fmla="*/ 29 h 30"/>
                <a:gd name="T24" fmla="*/ 74 w 75"/>
                <a:gd name="T25" fmla="*/ 2 h 30"/>
                <a:gd name="T26" fmla="*/ 74 w 75"/>
                <a:gd name="T27" fmla="*/ 1 h 30"/>
                <a:gd name="T28" fmla="*/ 74 w 75"/>
                <a:gd name="T29" fmla="*/ 1 h 30"/>
                <a:gd name="T30" fmla="*/ 73 w 75"/>
                <a:gd name="T31" fmla="*/ 1 h 30"/>
                <a:gd name="T32" fmla="*/ 55 w 75"/>
                <a:gd name="T33" fmla="*/ 0 h 30"/>
                <a:gd name="T34" fmla="*/ 52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52" y="0"/>
                  </a:moveTo>
                  <a:cubicBezTo>
                    <a:pt x="47" y="0"/>
                    <a:pt x="42" y="0"/>
                    <a:pt x="37" y="1"/>
                  </a:cubicBezTo>
                  <a:cubicBezTo>
                    <a:pt x="26" y="3"/>
                    <a:pt x="19" y="9"/>
                    <a:pt x="10" y="15"/>
                  </a:cubicBezTo>
                  <a:cubicBezTo>
                    <a:pt x="8" y="16"/>
                    <a:pt x="7" y="16"/>
                    <a:pt x="5" y="17"/>
                  </a:cubicBezTo>
                  <a:cubicBezTo>
                    <a:pt x="5" y="17"/>
                    <a:pt x="4" y="18"/>
                    <a:pt x="4" y="18"/>
                  </a:cubicBezTo>
                  <a:cubicBezTo>
                    <a:pt x="3" y="18"/>
                    <a:pt x="3" y="19"/>
                    <a:pt x="3" y="19"/>
                  </a:cubicBezTo>
                  <a:cubicBezTo>
                    <a:pt x="1" y="20"/>
                    <a:pt x="0" y="22"/>
                    <a:pt x="2" y="23"/>
                  </a:cubicBezTo>
                  <a:cubicBezTo>
                    <a:pt x="2" y="24"/>
                    <a:pt x="2" y="24"/>
                    <a:pt x="3" y="24"/>
                  </a:cubicBezTo>
                  <a:cubicBezTo>
                    <a:pt x="4" y="25"/>
                    <a:pt x="5" y="26"/>
                    <a:pt x="7" y="27"/>
                  </a:cubicBezTo>
                  <a:cubicBezTo>
                    <a:pt x="11" y="28"/>
                    <a:pt x="16" y="29"/>
                    <a:pt x="19" y="30"/>
                  </a:cubicBezTo>
                  <a:cubicBezTo>
                    <a:pt x="22" y="30"/>
                    <a:pt x="25" y="30"/>
                    <a:pt x="27" y="30"/>
                  </a:cubicBezTo>
                  <a:cubicBezTo>
                    <a:pt x="31" y="30"/>
                    <a:pt x="34" y="30"/>
                    <a:pt x="38" y="29"/>
                  </a:cubicBezTo>
                  <a:cubicBezTo>
                    <a:pt x="53" y="25"/>
                    <a:pt x="64" y="14"/>
                    <a:pt x="74" y="2"/>
                  </a:cubicBezTo>
                  <a:cubicBezTo>
                    <a:pt x="75" y="2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1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2333625" y="1177926"/>
              <a:ext cx="155575" cy="301625"/>
            </a:xfrm>
            <a:custGeom>
              <a:avLst/>
              <a:gdLst>
                <a:gd name="T0" fmla="*/ 5 w 37"/>
                <a:gd name="T1" fmla="*/ 0 h 71"/>
                <a:gd name="T2" fmla="*/ 5 w 37"/>
                <a:gd name="T3" fmla="*/ 1 h 71"/>
                <a:gd name="T4" fmla="*/ 7 w 37"/>
                <a:gd name="T5" fmla="*/ 46 h 71"/>
                <a:gd name="T6" fmla="*/ 18 w 37"/>
                <a:gd name="T7" fmla="*/ 61 h 71"/>
                <a:gd name="T8" fmla="*/ 32 w 37"/>
                <a:gd name="T9" fmla="*/ 70 h 71"/>
                <a:gd name="T10" fmla="*/ 34 w 37"/>
                <a:gd name="T11" fmla="*/ 71 h 71"/>
                <a:gd name="T12" fmla="*/ 34 w 37"/>
                <a:gd name="T13" fmla="*/ 71 h 71"/>
                <a:gd name="T14" fmla="*/ 36 w 37"/>
                <a:gd name="T15" fmla="*/ 70 h 71"/>
                <a:gd name="T16" fmla="*/ 37 w 37"/>
                <a:gd name="T17" fmla="*/ 69 h 71"/>
                <a:gd name="T18" fmla="*/ 37 w 37"/>
                <a:gd name="T19" fmla="*/ 67 h 71"/>
                <a:gd name="T20" fmla="*/ 37 w 37"/>
                <a:gd name="T21" fmla="*/ 65 h 71"/>
                <a:gd name="T22" fmla="*/ 36 w 37"/>
                <a:gd name="T23" fmla="*/ 60 h 71"/>
                <a:gd name="T24" fmla="*/ 29 w 37"/>
                <a:gd name="T25" fmla="*/ 29 h 71"/>
                <a:gd name="T26" fmla="*/ 18 w 37"/>
                <a:gd name="T27" fmla="*/ 14 h 71"/>
                <a:gd name="T28" fmla="*/ 6 w 37"/>
                <a:gd name="T29" fmla="*/ 1 h 71"/>
                <a:gd name="T30" fmla="*/ 5 w 37"/>
                <a:gd name="T31" fmla="*/ 1 h 71"/>
                <a:gd name="T32" fmla="*/ 5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5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1" y="16"/>
                    <a:pt x="0" y="32"/>
                    <a:pt x="7" y="46"/>
                  </a:cubicBezTo>
                  <a:cubicBezTo>
                    <a:pt x="9" y="52"/>
                    <a:pt x="13" y="57"/>
                    <a:pt x="18" y="61"/>
                  </a:cubicBezTo>
                  <a:cubicBezTo>
                    <a:pt x="21" y="64"/>
                    <a:pt x="27" y="69"/>
                    <a:pt x="32" y="70"/>
                  </a:cubicBezTo>
                  <a:cubicBezTo>
                    <a:pt x="33" y="70"/>
                    <a:pt x="33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7" y="69"/>
                  </a:cubicBezTo>
                  <a:cubicBezTo>
                    <a:pt x="37" y="68"/>
                    <a:pt x="37" y="68"/>
                    <a:pt x="37" y="67"/>
                  </a:cubicBezTo>
                  <a:cubicBezTo>
                    <a:pt x="37" y="67"/>
                    <a:pt x="37" y="66"/>
                    <a:pt x="37" y="65"/>
                  </a:cubicBezTo>
                  <a:cubicBezTo>
                    <a:pt x="36" y="63"/>
                    <a:pt x="36" y="62"/>
                    <a:pt x="36" y="60"/>
                  </a:cubicBezTo>
                  <a:cubicBezTo>
                    <a:pt x="34" y="49"/>
                    <a:pt x="34" y="39"/>
                    <a:pt x="29" y="29"/>
                  </a:cubicBezTo>
                  <a:cubicBezTo>
                    <a:pt x="26" y="24"/>
                    <a:pt x="22" y="19"/>
                    <a:pt x="18" y="14"/>
                  </a:cubicBezTo>
                  <a:cubicBezTo>
                    <a:pt x="14" y="10"/>
                    <a:pt x="10" y="5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2486025" y="1363663"/>
              <a:ext cx="304800" cy="141288"/>
            </a:xfrm>
            <a:custGeom>
              <a:avLst/>
              <a:gdLst>
                <a:gd name="T0" fmla="*/ 63 w 72"/>
                <a:gd name="T1" fmla="*/ 0 h 33"/>
                <a:gd name="T2" fmla="*/ 53 w 72"/>
                <a:gd name="T3" fmla="*/ 1 h 33"/>
                <a:gd name="T4" fmla="*/ 35 w 72"/>
                <a:gd name="T5" fmla="*/ 3 h 33"/>
                <a:gd name="T6" fmla="*/ 6 w 72"/>
                <a:gd name="T7" fmla="*/ 21 h 33"/>
                <a:gd name="T8" fmla="*/ 3 w 72"/>
                <a:gd name="T9" fmla="*/ 22 h 33"/>
                <a:gd name="T10" fmla="*/ 2 w 72"/>
                <a:gd name="T11" fmla="*/ 24 h 33"/>
                <a:gd name="T12" fmla="*/ 1 w 72"/>
                <a:gd name="T13" fmla="*/ 25 h 33"/>
                <a:gd name="T14" fmla="*/ 0 w 72"/>
                <a:gd name="T15" fmla="*/ 26 h 33"/>
                <a:gd name="T16" fmla="*/ 1 w 72"/>
                <a:gd name="T17" fmla="*/ 28 h 33"/>
                <a:gd name="T18" fmla="*/ 3 w 72"/>
                <a:gd name="T19" fmla="*/ 29 h 33"/>
                <a:gd name="T20" fmla="*/ 19 w 72"/>
                <a:gd name="T21" fmla="*/ 33 h 33"/>
                <a:gd name="T22" fmla="*/ 24 w 72"/>
                <a:gd name="T23" fmla="*/ 33 h 33"/>
                <a:gd name="T24" fmla="*/ 38 w 72"/>
                <a:gd name="T25" fmla="*/ 31 h 33"/>
                <a:gd name="T26" fmla="*/ 72 w 72"/>
                <a:gd name="T27" fmla="*/ 1 h 33"/>
                <a:gd name="T28" fmla="*/ 72 w 72"/>
                <a:gd name="T29" fmla="*/ 0 h 33"/>
                <a:gd name="T30" fmla="*/ 72 w 72"/>
                <a:gd name="T31" fmla="*/ 0 h 33"/>
                <a:gd name="T32" fmla="*/ 71 w 72"/>
                <a:gd name="T33" fmla="*/ 1 h 33"/>
                <a:gd name="T34" fmla="*/ 63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63" y="0"/>
                  </a:moveTo>
                  <a:cubicBezTo>
                    <a:pt x="60" y="0"/>
                    <a:pt x="56" y="0"/>
                    <a:pt x="53" y="1"/>
                  </a:cubicBezTo>
                  <a:cubicBezTo>
                    <a:pt x="47" y="1"/>
                    <a:pt x="41" y="1"/>
                    <a:pt x="35" y="3"/>
                  </a:cubicBezTo>
                  <a:cubicBezTo>
                    <a:pt x="23" y="6"/>
                    <a:pt x="15" y="14"/>
                    <a:pt x="6" y="21"/>
                  </a:cubicBezTo>
                  <a:cubicBezTo>
                    <a:pt x="5" y="21"/>
                    <a:pt x="4" y="22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6"/>
                    <a:pt x="0" y="27"/>
                    <a:pt x="1" y="28"/>
                  </a:cubicBezTo>
                  <a:cubicBezTo>
                    <a:pt x="2" y="28"/>
                    <a:pt x="2" y="29"/>
                    <a:pt x="3" y="29"/>
                  </a:cubicBezTo>
                  <a:cubicBezTo>
                    <a:pt x="8" y="32"/>
                    <a:pt x="14" y="33"/>
                    <a:pt x="19" y="33"/>
                  </a:cubicBezTo>
                  <a:cubicBezTo>
                    <a:pt x="21" y="33"/>
                    <a:pt x="22" y="33"/>
                    <a:pt x="24" y="33"/>
                  </a:cubicBezTo>
                  <a:cubicBezTo>
                    <a:pt x="28" y="33"/>
                    <a:pt x="33" y="33"/>
                    <a:pt x="38" y="31"/>
                  </a:cubicBezTo>
                  <a:cubicBezTo>
                    <a:pt x="53" y="26"/>
                    <a:pt x="63" y="14"/>
                    <a:pt x="72" y="1"/>
                  </a:cubicBezTo>
                  <a:cubicBezTo>
                    <a:pt x="72" y="1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9" y="0"/>
                    <a:pt x="66" y="0"/>
                    <a:pt x="6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2438400" y="935038"/>
              <a:ext cx="144463" cy="311150"/>
            </a:xfrm>
            <a:custGeom>
              <a:avLst/>
              <a:gdLst>
                <a:gd name="T0" fmla="*/ 9 w 34"/>
                <a:gd name="T1" fmla="*/ 0 h 73"/>
                <a:gd name="T2" fmla="*/ 9 w 34"/>
                <a:gd name="T3" fmla="*/ 0 h 73"/>
                <a:gd name="T4" fmla="*/ 6 w 34"/>
                <a:gd name="T5" fmla="*/ 46 h 73"/>
                <a:gd name="T6" fmla="*/ 15 w 34"/>
                <a:gd name="T7" fmla="*/ 61 h 73"/>
                <a:gd name="T8" fmla="*/ 29 w 34"/>
                <a:gd name="T9" fmla="*/ 72 h 73"/>
                <a:gd name="T10" fmla="*/ 30 w 34"/>
                <a:gd name="T11" fmla="*/ 73 h 73"/>
                <a:gd name="T12" fmla="*/ 29 w 34"/>
                <a:gd name="T13" fmla="*/ 72 h 73"/>
                <a:gd name="T14" fmla="*/ 31 w 34"/>
                <a:gd name="T15" fmla="*/ 68 h 73"/>
                <a:gd name="T16" fmla="*/ 32 w 34"/>
                <a:gd name="T17" fmla="*/ 67 h 73"/>
                <a:gd name="T18" fmla="*/ 33 w 34"/>
                <a:gd name="T19" fmla="*/ 67 h 73"/>
                <a:gd name="T20" fmla="*/ 33 w 34"/>
                <a:gd name="T21" fmla="*/ 64 h 73"/>
                <a:gd name="T22" fmla="*/ 30 w 34"/>
                <a:gd name="T23" fmla="*/ 31 h 73"/>
                <a:gd name="T24" fmla="*/ 21 w 34"/>
                <a:gd name="T25" fmla="*/ 15 h 73"/>
                <a:gd name="T26" fmla="*/ 10 w 34"/>
                <a:gd name="T27" fmla="*/ 1 h 73"/>
                <a:gd name="T28" fmla="*/ 10 w 34"/>
                <a:gd name="T29" fmla="*/ 0 h 73"/>
                <a:gd name="T30" fmla="*/ 9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15"/>
                    <a:pt x="0" y="30"/>
                    <a:pt x="6" y="46"/>
                  </a:cubicBezTo>
                  <a:cubicBezTo>
                    <a:pt x="8" y="51"/>
                    <a:pt x="11" y="57"/>
                    <a:pt x="15" y="61"/>
                  </a:cubicBezTo>
                  <a:cubicBezTo>
                    <a:pt x="18" y="65"/>
                    <a:pt x="24" y="70"/>
                    <a:pt x="29" y="72"/>
                  </a:cubicBezTo>
                  <a:cubicBezTo>
                    <a:pt x="29" y="72"/>
                    <a:pt x="29" y="73"/>
                    <a:pt x="30" y="73"/>
                  </a:cubicBezTo>
                  <a:cubicBezTo>
                    <a:pt x="29" y="73"/>
                    <a:pt x="29" y="72"/>
                    <a:pt x="29" y="72"/>
                  </a:cubicBezTo>
                  <a:cubicBezTo>
                    <a:pt x="28" y="71"/>
                    <a:pt x="29" y="69"/>
                    <a:pt x="31" y="68"/>
                  </a:cubicBezTo>
                  <a:cubicBezTo>
                    <a:pt x="31" y="68"/>
                    <a:pt x="32" y="67"/>
                    <a:pt x="32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6"/>
                    <a:pt x="33" y="65"/>
                    <a:pt x="33" y="64"/>
                  </a:cubicBezTo>
                  <a:cubicBezTo>
                    <a:pt x="33" y="52"/>
                    <a:pt x="34" y="42"/>
                    <a:pt x="30" y="31"/>
                  </a:cubicBezTo>
                  <a:cubicBezTo>
                    <a:pt x="28" y="25"/>
                    <a:pt x="24" y="20"/>
                    <a:pt x="21" y="15"/>
                  </a:cubicBezTo>
                  <a:cubicBezTo>
                    <a:pt x="18" y="10"/>
                    <a:pt x="14" y="5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2557463" y="1168401"/>
              <a:ext cx="322263" cy="119063"/>
            </a:xfrm>
            <a:custGeom>
              <a:avLst/>
              <a:gdLst>
                <a:gd name="T0" fmla="*/ 42 w 76"/>
                <a:gd name="T1" fmla="*/ 0 h 28"/>
                <a:gd name="T2" fmla="*/ 39 w 76"/>
                <a:gd name="T3" fmla="*/ 0 h 28"/>
                <a:gd name="T4" fmla="*/ 13 w 76"/>
                <a:gd name="T5" fmla="*/ 9 h 28"/>
                <a:gd name="T6" fmla="*/ 5 w 76"/>
                <a:gd name="T7" fmla="*/ 12 h 28"/>
                <a:gd name="T8" fmla="*/ 4 w 76"/>
                <a:gd name="T9" fmla="*/ 12 h 28"/>
                <a:gd name="T10" fmla="*/ 3 w 76"/>
                <a:gd name="T11" fmla="*/ 13 h 28"/>
                <a:gd name="T12" fmla="*/ 1 w 76"/>
                <a:gd name="T13" fmla="*/ 17 h 28"/>
                <a:gd name="T14" fmla="*/ 2 w 76"/>
                <a:gd name="T15" fmla="*/ 18 h 28"/>
                <a:gd name="T16" fmla="*/ 7 w 76"/>
                <a:gd name="T17" fmla="*/ 21 h 28"/>
                <a:gd name="T18" fmla="*/ 18 w 76"/>
                <a:gd name="T19" fmla="*/ 26 h 28"/>
                <a:gd name="T20" fmla="*/ 32 w 76"/>
                <a:gd name="T21" fmla="*/ 28 h 28"/>
                <a:gd name="T22" fmla="*/ 36 w 76"/>
                <a:gd name="T23" fmla="*/ 28 h 28"/>
                <a:gd name="T24" fmla="*/ 76 w 76"/>
                <a:gd name="T25" fmla="*/ 5 h 28"/>
                <a:gd name="T26" fmla="*/ 76 w 76"/>
                <a:gd name="T27" fmla="*/ 5 h 28"/>
                <a:gd name="T28" fmla="*/ 76 w 76"/>
                <a:gd name="T29" fmla="*/ 5 h 28"/>
                <a:gd name="T30" fmla="*/ 75 w 76"/>
                <a:gd name="T31" fmla="*/ 5 h 28"/>
                <a:gd name="T32" fmla="*/ 57 w 76"/>
                <a:gd name="T33" fmla="*/ 1 h 28"/>
                <a:gd name="T34" fmla="*/ 4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2" y="0"/>
                  </a:moveTo>
                  <a:cubicBezTo>
                    <a:pt x="41" y="0"/>
                    <a:pt x="40" y="0"/>
                    <a:pt x="39" y="0"/>
                  </a:cubicBezTo>
                  <a:cubicBezTo>
                    <a:pt x="29" y="0"/>
                    <a:pt x="21" y="5"/>
                    <a:pt x="13" y="9"/>
                  </a:cubicBezTo>
                  <a:cubicBezTo>
                    <a:pt x="10" y="10"/>
                    <a:pt x="8" y="11"/>
                    <a:pt x="5" y="12"/>
                  </a:cubicBezTo>
                  <a:cubicBezTo>
                    <a:pt x="5" y="12"/>
                    <a:pt x="5" y="12"/>
                    <a:pt x="4" y="12"/>
                  </a:cubicBezTo>
                  <a:cubicBezTo>
                    <a:pt x="4" y="12"/>
                    <a:pt x="3" y="13"/>
                    <a:pt x="3" y="13"/>
                  </a:cubicBezTo>
                  <a:cubicBezTo>
                    <a:pt x="1" y="14"/>
                    <a:pt x="0" y="16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9"/>
                    <a:pt x="5" y="20"/>
                    <a:pt x="7" y="21"/>
                  </a:cubicBezTo>
                  <a:cubicBezTo>
                    <a:pt x="10" y="24"/>
                    <a:pt x="15" y="25"/>
                    <a:pt x="18" y="26"/>
                  </a:cubicBezTo>
                  <a:cubicBezTo>
                    <a:pt x="22" y="27"/>
                    <a:pt x="27" y="28"/>
                    <a:pt x="32" y="28"/>
                  </a:cubicBezTo>
                  <a:cubicBezTo>
                    <a:pt x="33" y="28"/>
                    <a:pt x="35" y="28"/>
                    <a:pt x="36" y="28"/>
                  </a:cubicBezTo>
                  <a:cubicBezTo>
                    <a:pt x="52" y="26"/>
                    <a:pt x="65" y="16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0" y="3"/>
                    <a:pt x="63" y="2"/>
                    <a:pt x="57" y="1"/>
                  </a:cubicBezTo>
                  <a:cubicBezTo>
                    <a:pt x="52" y="0"/>
                    <a:pt x="47" y="0"/>
                    <a:pt x="4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2570163" y="719138"/>
              <a:ext cx="136525" cy="322263"/>
            </a:xfrm>
            <a:custGeom>
              <a:avLst/>
              <a:gdLst>
                <a:gd name="T0" fmla="*/ 12 w 32"/>
                <a:gd name="T1" fmla="*/ 0 h 76"/>
                <a:gd name="T2" fmla="*/ 12 w 32"/>
                <a:gd name="T3" fmla="*/ 1 h 76"/>
                <a:gd name="T4" fmla="*/ 3 w 32"/>
                <a:gd name="T5" fmla="*/ 46 h 76"/>
                <a:gd name="T6" fmla="*/ 11 w 32"/>
                <a:gd name="T7" fmla="*/ 62 h 76"/>
                <a:gd name="T8" fmla="*/ 24 w 32"/>
                <a:gd name="T9" fmla="*/ 75 h 76"/>
                <a:gd name="T10" fmla="*/ 24 w 32"/>
                <a:gd name="T11" fmla="*/ 75 h 76"/>
                <a:gd name="T12" fmla="*/ 25 w 32"/>
                <a:gd name="T13" fmla="*/ 76 h 76"/>
                <a:gd name="T14" fmla="*/ 26 w 32"/>
                <a:gd name="T15" fmla="*/ 75 h 76"/>
                <a:gd name="T16" fmla="*/ 28 w 32"/>
                <a:gd name="T17" fmla="*/ 73 h 76"/>
                <a:gd name="T18" fmla="*/ 28 w 32"/>
                <a:gd name="T19" fmla="*/ 73 h 76"/>
                <a:gd name="T20" fmla="*/ 28 w 32"/>
                <a:gd name="T21" fmla="*/ 71 h 76"/>
                <a:gd name="T22" fmla="*/ 28 w 32"/>
                <a:gd name="T23" fmla="*/ 67 h 76"/>
                <a:gd name="T24" fmla="*/ 29 w 32"/>
                <a:gd name="T25" fmla="*/ 34 h 76"/>
                <a:gd name="T26" fmla="*/ 22 w 32"/>
                <a:gd name="T27" fmla="*/ 17 h 76"/>
                <a:gd name="T28" fmla="*/ 12 w 32"/>
                <a:gd name="T29" fmla="*/ 1 h 76"/>
                <a:gd name="T30" fmla="*/ 12 w 32"/>
                <a:gd name="T31" fmla="*/ 1 h 76"/>
                <a:gd name="T32" fmla="*/ 12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12" y="0"/>
                  </a:moveTo>
                  <a:cubicBezTo>
                    <a:pt x="12" y="0"/>
                    <a:pt x="12" y="0"/>
                    <a:pt x="12" y="1"/>
                  </a:cubicBezTo>
                  <a:cubicBezTo>
                    <a:pt x="5" y="15"/>
                    <a:pt x="0" y="30"/>
                    <a:pt x="3" y="46"/>
                  </a:cubicBezTo>
                  <a:cubicBezTo>
                    <a:pt x="4" y="52"/>
                    <a:pt x="7" y="57"/>
                    <a:pt x="11" y="62"/>
                  </a:cubicBezTo>
                  <a:cubicBezTo>
                    <a:pt x="14" y="67"/>
                    <a:pt x="18" y="73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5" y="75"/>
                    <a:pt x="25" y="76"/>
                    <a:pt x="25" y="76"/>
                  </a:cubicBezTo>
                  <a:cubicBezTo>
                    <a:pt x="25" y="76"/>
                    <a:pt x="26" y="75"/>
                    <a:pt x="26" y="75"/>
                  </a:cubicBezTo>
                  <a:cubicBezTo>
                    <a:pt x="26" y="74"/>
                    <a:pt x="27" y="74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8" y="72"/>
                    <a:pt x="28" y="72"/>
                    <a:pt x="28" y="71"/>
                  </a:cubicBezTo>
                  <a:cubicBezTo>
                    <a:pt x="28" y="70"/>
                    <a:pt x="28" y="69"/>
                    <a:pt x="28" y="67"/>
                  </a:cubicBezTo>
                  <a:cubicBezTo>
                    <a:pt x="29" y="56"/>
                    <a:pt x="32" y="46"/>
                    <a:pt x="29" y="34"/>
                  </a:cubicBezTo>
                  <a:cubicBezTo>
                    <a:pt x="27" y="28"/>
                    <a:pt x="24" y="22"/>
                    <a:pt x="22" y="17"/>
                  </a:cubicBezTo>
                  <a:cubicBezTo>
                    <a:pt x="19" y="12"/>
                    <a:pt x="16" y="6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2681288" y="969963"/>
              <a:ext cx="322263" cy="119063"/>
            </a:xfrm>
            <a:custGeom>
              <a:avLst/>
              <a:gdLst>
                <a:gd name="T0" fmla="*/ 43 w 76"/>
                <a:gd name="T1" fmla="*/ 0 h 28"/>
                <a:gd name="T2" fmla="*/ 38 w 76"/>
                <a:gd name="T3" fmla="*/ 0 h 28"/>
                <a:gd name="T4" fmla="*/ 8 w 76"/>
                <a:gd name="T5" fmla="*/ 11 h 28"/>
                <a:gd name="T6" fmla="*/ 4 w 76"/>
                <a:gd name="T7" fmla="*/ 13 h 28"/>
                <a:gd name="T8" fmla="*/ 2 w 76"/>
                <a:gd name="T9" fmla="*/ 14 h 28"/>
                <a:gd name="T10" fmla="*/ 2 w 76"/>
                <a:gd name="T11" fmla="*/ 14 h 28"/>
                <a:gd name="T12" fmla="*/ 0 w 76"/>
                <a:gd name="T13" fmla="*/ 16 h 28"/>
                <a:gd name="T14" fmla="*/ 1 w 76"/>
                <a:gd name="T15" fmla="*/ 18 h 28"/>
                <a:gd name="T16" fmla="*/ 3 w 76"/>
                <a:gd name="T17" fmla="*/ 20 h 28"/>
                <a:gd name="T18" fmla="*/ 18 w 76"/>
                <a:gd name="T19" fmla="*/ 26 h 28"/>
                <a:gd name="T20" fmla="*/ 31 w 76"/>
                <a:gd name="T21" fmla="*/ 28 h 28"/>
                <a:gd name="T22" fmla="*/ 36 w 76"/>
                <a:gd name="T23" fmla="*/ 28 h 28"/>
                <a:gd name="T24" fmla="*/ 75 w 76"/>
                <a:gd name="T25" fmla="*/ 5 h 28"/>
                <a:gd name="T26" fmla="*/ 75 w 76"/>
                <a:gd name="T27" fmla="*/ 4 h 28"/>
                <a:gd name="T28" fmla="*/ 75 w 76"/>
                <a:gd name="T29" fmla="*/ 4 h 28"/>
                <a:gd name="T30" fmla="*/ 74 w 76"/>
                <a:gd name="T31" fmla="*/ 4 h 28"/>
                <a:gd name="T32" fmla="*/ 57 w 76"/>
                <a:gd name="T33" fmla="*/ 1 h 28"/>
                <a:gd name="T34" fmla="*/ 4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27" y="1"/>
                    <a:pt x="18" y="7"/>
                    <a:pt x="8" y="11"/>
                  </a:cubicBezTo>
                  <a:cubicBezTo>
                    <a:pt x="7" y="12"/>
                    <a:pt x="5" y="12"/>
                    <a:pt x="4" y="13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3" y="20"/>
                  </a:cubicBezTo>
                  <a:cubicBezTo>
                    <a:pt x="7" y="23"/>
                    <a:pt x="13" y="25"/>
                    <a:pt x="18" y="26"/>
                  </a:cubicBezTo>
                  <a:cubicBezTo>
                    <a:pt x="22" y="28"/>
                    <a:pt x="26" y="28"/>
                    <a:pt x="31" y="28"/>
                  </a:cubicBezTo>
                  <a:cubicBezTo>
                    <a:pt x="32" y="28"/>
                    <a:pt x="34" y="28"/>
                    <a:pt x="36" y="28"/>
                  </a:cubicBezTo>
                  <a:cubicBezTo>
                    <a:pt x="52" y="26"/>
                    <a:pt x="64" y="16"/>
                    <a:pt x="75" y="5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69" y="2"/>
                    <a:pt x="62" y="1"/>
                    <a:pt x="57" y="1"/>
                  </a:cubicBezTo>
                  <a:cubicBezTo>
                    <a:pt x="52" y="0"/>
                    <a:pt x="47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2744788" y="574676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1 w 25"/>
                <a:gd name="T5" fmla="*/ 36 h 63"/>
                <a:gd name="T6" fmla="*/ 5 w 25"/>
                <a:gd name="T7" fmla="*/ 51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3 h 63"/>
                <a:gd name="T14" fmla="*/ 16 w 25"/>
                <a:gd name="T15" fmla="*/ 60 h 63"/>
                <a:gd name="T16" fmla="*/ 17 w 25"/>
                <a:gd name="T17" fmla="*/ 59 h 63"/>
                <a:gd name="T18" fmla="*/ 19 w 25"/>
                <a:gd name="T19" fmla="*/ 58 h 63"/>
                <a:gd name="T20" fmla="*/ 20 w 25"/>
                <a:gd name="T21" fmla="*/ 54 h 63"/>
                <a:gd name="T22" fmla="*/ 24 w 25"/>
                <a:gd name="T23" fmla="*/ 30 h 63"/>
                <a:gd name="T24" fmla="*/ 20 w 25"/>
                <a:gd name="T25" fmla="*/ 15 h 63"/>
                <a:gd name="T26" fmla="*/ 14 w 25"/>
                <a:gd name="T27" fmla="*/ 1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6" y="11"/>
                    <a:pt x="0" y="23"/>
                    <a:pt x="1" y="36"/>
                  </a:cubicBezTo>
                  <a:cubicBezTo>
                    <a:pt x="1" y="41"/>
                    <a:pt x="3" y="46"/>
                    <a:pt x="5" y="51"/>
                  </a:cubicBezTo>
                  <a:cubicBezTo>
                    <a:pt x="7" y="55"/>
                    <a:pt x="10" y="60"/>
                    <a:pt x="13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1"/>
                    <a:pt x="14" y="60"/>
                    <a:pt x="16" y="60"/>
                  </a:cubicBezTo>
                  <a:cubicBezTo>
                    <a:pt x="16" y="59"/>
                    <a:pt x="16" y="59"/>
                    <a:pt x="17" y="59"/>
                  </a:cubicBezTo>
                  <a:cubicBezTo>
                    <a:pt x="18" y="58"/>
                    <a:pt x="18" y="58"/>
                    <a:pt x="19" y="58"/>
                  </a:cubicBezTo>
                  <a:cubicBezTo>
                    <a:pt x="19" y="57"/>
                    <a:pt x="20" y="56"/>
                    <a:pt x="20" y="54"/>
                  </a:cubicBezTo>
                  <a:cubicBezTo>
                    <a:pt x="22" y="46"/>
                    <a:pt x="25" y="39"/>
                    <a:pt x="24" y="30"/>
                  </a:cubicBezTo>
                  <a:cubicBezTo>
                    <a:pt x="23" y="25"/>
                    <a:pt x="21" y="20"/>
                    <a:pt x="20" y="15"/>
                  </a:cubicBezTo>
                  <a:cubicBezTo>
                    <a:pt x="18" y="10"/>
                    <a:pt x="17" y="5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2798763" y="790576"/>
              <a:ext cx="271463" cy="98425"/>
            </a:xfrm>
            <a:custGeom>
              <a:avLst/>
              <a:gdLst>
                <a:gd name="T0" fmla="*/ 33 w 64"/>
                <a:gd name="T1" fmla="*/ 0 h 23"/>
                <a:gd name="T2" fmla="*/ 14 w 64"/>
                <a:gd name="T3" fmla="*/ 5 h 23"/>
                <a:gd name="T4" fmla="*/ 6 w 64"/>
                <a:gd name="T5" fmla="*/ 7 h 23"/>
                <a:gd name="T6" fmla="*/ 4 w 64"/>
                <a:gd name="T7" fmla="*/ 8 h 23"/>
                <a:gd name="T8" fmla="*/ 3 w 64"/>
                <a:gd name="T9" fmla="*/ 9 h 23"/>
                <a:gd name="T10" fmla="*/ 1 w 64"/>
                <a:gd name="T11" fmla="*/ 12 h 23"/>
                <a:gd name="T12" fmla="*/ 1 w 64"/>
                <a:gd name="T13" fmla="*/ 12 h 23"/>
                <a:gd name="T14" fmla="*/ 5 w 64"/>
                <a:gd name="T15" fmla="*/ 16 h 23"/>
                <a:gd name="T16" fmla="*/ 14 w 64"/>
                <a:gd name="T17" fmla="*/ 20 h 23"/>
                <a:gd name="T18" fmla="*/ 28 w 64"/>
                <a:gd name="T19" fmla="*/ 23 h 23"/>
                <a:gd name="T20" fmla="*/ 29 w 64"/>
                <a:gd name="T21" fmla="*/ 23 h 23"/>
                <a:gd name="T22" fmla="*/ 64 w 64"/>
                <a:gd name="T23" fmla="*/ 7 h 23"/>
                <a:gd name="T24" fmla="*/ 64 w 64"/>
                <a:gd name="T25" fmla="*/ 6 h 23"/>
                <a:gd name="T26" fmla="*/ 64 w 64"/>
                <a:gd name="T27" fmla="*/ 6 h 23"/>
                <a:gd name="T28" fmla="*/ 63 w 64"/>
                <a:gd name="T29" fmla="*/ 7 h 23"/>
                <a:gd name="T30" fmla="*/ 49 w 64"/>
                <a:gd name="T31" fmla="*/ 2 h 23"/>
                <a:gd name="T32" fmla="*/ 34 w 64"/>
                <a:gd name="T33" fmla="*/ 0 h 23"/>
                <a:gd name="T34" fmla="*/ 33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3" y="0"/>
                  </a:moveTo>
                  <a:cubicBezTo>
                    <a:pt x="26" y="0"/>
                    <a:pt x="20" y="2"/>
                    <a:pt x="14" y="5"/>
                  </a:cubicBezTo>
                  <a:cubicBezTo>
                    <a:pt x="11" y="5"/>
                    <a:pt x="9" y="6"/>
                    <a:pt x="6" y="7"/>
                  </a:cubicBezTo>
                  <a:cubicBezTo>
                    <a:pt x="5" y="7"/>
                    <a:pt x="5" y="7"/>
                    <a:pt x="4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9"/>
                    <a:pt x="0" y="1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4" y="15"/>
                    <a:pt x="5" y="16"/>
                  </a:cubicBezTo>
                  <a:cubicBezTo>
                    <a:pt x="8" y="18"/>
                    <a:pt x="12" y="19"/>
                    <a:pt x="14" y="20"/>
                  </a:cubicBezTo>
                  <a:cubicBezTo>
                    <a:pt x="19" y="22"/>
                    <a:pt x="24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43" y="22"/>
                    <a:pt x="54" y="15"/>
                    <a:pt x="64" y="7"/>
                  </a:cubicBezTo>
                  <a:cubicBezTo>
                    <a:pt x="64" y="7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59" y="4"/>
                    <a:pt x="54" y="3"/>
                    <a:pt x="49" y="2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34" y="0"/>
                    <a:pt x="33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2922588" y="473076"/>
              <a:ext cx="80963" cy="198438"/>
            </a:xfrm>
            <a:custGeom>
              <a:avLst/>
              <a:gdLst>
                <a:gd name="T0" fmla="*/ 16 w 19"/>
                <a:gd name="T1" fmla="*/ 1 h 47"/>
                <a:gd name="T2" fmla="*/ 1 w 19"/>
                <a:gd name="T3" fmla="*/ 24 h 47"/>
                <a:gd name="T4" fmla="*/ 1 w 19"/>
                <a:gd name="T5" fmla="*/ 36 h 47"/>
                <a:gd name="T6" fmla="*/ 6 w 19"/>
                <a:gd name="T7" fmla="*/ 47 h 47"/>
                <a:gd name="T8" fmla="*/ 6 w 19"/>
                <a:gd name="T9" fmla="*/ 47 h 47"/>
                <a:gd name="T10" fmla="*/ 6 w 19"/>
                <a:gd name="T11" fmla="*/ 47 h 47"/>
                <a:gd name="T12" fmla="*/ 8 w 19"/>
                <a:gd name="T13" fmla="*/ 45 h 47"/>
                <a:gd name="T14" fmla="*/ 9 w 19"/>
                <a:gd name="T15" fmla="*/ 44 h 47"/>
                <a:gd name="T16" fmla="*/ 10 w 19"/>
                <a:gd name="T17" fmla="*/ 44 h 47"/>
                <a:gd name="T18" fmla="*/ 13 w 19"/>
                <a:gd name="T19" fmla="*/ 39 h 47"/>
                <a:gd name="T20" fmla="*/ 19 w 19"/>
                <a:gd name="T21" fmla="*/ 24 h 47"/>
                <a:gd name="T22" fmla="*/ 18 w 19"/>
                <a:gd name="T23" fmla="*/ 12 h 47"/>
                <a:gd name="T24" fmla="*/ 16 w 19"/>
                <a:gd name="T25" fmla="*/ 1 h 47"/>
                <a:gd name="T26" fmla="*/ 16 w 19"/>
                <a:gd name="T27" fmla="*/ 0 h 47"/>
                <a:gd name="T28" fmla="*/ 16 w 19"/>
                <a:gd name="T29" fmla="*/ 0 h 47"/>
                <a:gd name="T30" fmla="*/ 16 w 19"/>
                <a:gd name="T31" fmla="*/ 1 h 47"/>
                <a:gd name="T32" fmla="*/ 16 w 19"/>
                <a:gd name="T33" fmla="*/ 0 h 47"/>
                <a:gd name="T34" fmla="*/ 1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1"/>
                  </a:moveTo>
                  <a:cubicBezTo>
                    <a:pt x="9" y="7"/>
                    <a:pt x="3" y="15"/>
                    <a:pt x="1" y="24"/>
                  </a:cubicBezTo>
                  <a:cubicBezTo>
                    <a:pt x="0" y="28"/>
                    <a:pt x="0" y="32"/>
                    <a:pt x="1" y="36"/>
                  </a:cubicBezTo>
                  <a:cubicBezTo>
                    <a:pt x="2" y="39"/>
                    <a:pt x="3" y="44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5"/>
                    <a:pt x="8" y="45"/>
                  </a:cubicBezTo>
                  <a:cubicBezTo>
                    <a:pt x="8" y="45"/>
                    <a:pt x="8" y="44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2"/>
                    <a:pt x="12" y="41"/>
                    <a:pt x="13" y="39"/>
                  </a:cubicBezTo>
                  <a:cubicBezTo>
                    <a:pt x="15" y="34"/>
                    <a:pt x="18" y="30"/>
                    <a:pt x="19" y="24"/>
                  </a:cubicBezTo>
                  <a:cubicBezTo>
                    <a:pt x="19" y="20"/>
                    <a:pt x="18" y="16"/>
                    <a:pt x="18" y="12"/>
                  </a:cubicBezTo>
                  <a:cubicBezTo>
                    <a:pt x="18" y="8"/>
                    <a:pt x="18" y="5"/>
                    <a:pt x="16" y="1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2947988" y="630238"/>
              <a:ext cx="203200" cy="76200"/>
            </a:xfrm>
            <a:custGeom>
              <a:avLst/>
              <a:gdLst>
                <a:gd name="T0" fmla="*/ 26 w 48"/>
                <a:gd name="T1" fmla="*/ 0 h 18"/>
                <a:gd name="T2" fmla="*/ 25 w 48"/>
                <a:gd name="T3" fmla="*/ 0 h 18"/>
                <a:gd name="T4" fmla="*/ 10 w 48"/>
                <a:gd name="T5" fmla="*/ 4 h 18"/>
                <a:gd name="T6" fmla="*/ 4 w 48"/>
                <a:gd name="T7" fmla="*/ 7 h 18"/>
                <a:gd name="T8" fmla="*/ 3 w 48"/>
                <a:gd name="T9" fmla="*/ 7 h 18"/>
                <a:gd name="T10" fmla="*/ 2 w 48"/>
                <a:gd name="T11" fmla="*/ 8 h 18"/>
                <a:gd name="T12" fmla="*/ 0 w 48"/>
                <a:gd name="T13" fmla="*/ 10 h 18"/>
                <a:gd name="T14" fmla="*/ 1 w 48"/>
                <a:gd name="T15" fmla="*/ 10 h 18"/>
                <a:gd name="T16" fmla="*/ 3 w 48"/>
                <a:gd name="T17" fmla="*/ 13 h 18"/>
                <a:gd name="T18" fmla="*/ 11 w 48"/>
                <a:gd name="T19" fmla="*/ 16 h 18"/>
                <a:gd name="T20" fmla="*/ 20 w 48"/>
                <a:gd name="T21" fmla="*/ 18 h 18"/>
                <a:gd name="T22" fmla="*/ 22 w 48"/>
                <a:gd name="T23" fmla="*/ 18 h 18"/>
                <a:gd name="T24" fmla="*/ 48 w 48"/>
                <a:gd name="T25" fmla="*/ 4 h 18"/>
                <a:gd name="T26" fmla="*/ 48 w 48"/>
                <a:gd name="T27" fmla="*/ 4 h 18"/>
                <a:gd name="T28" fmla="*/ 47 w 48"/>
                <a:gd name="T29" fmla="*/ 4 h 18"/>
                <a:gd name="T30" fmla="*/ 36 w 48"/>
                <a:gd name="T31" fmla="*/ 1 h 18"/>
                <a:gd name="T32" fmla="*/ 26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4" y="2"/>
                    <a:pt x="10" y="4"/>
                  </a:cubicBezTo>
                  <a:cubicBezTo>
                    <a:pt x="8" y="5"/>
                    <a:pt x="6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5" y="14"/>
                    <a:pt x="8" y="15"/>
                    <a:pt x="11" y="16"/>
                  </a:cubicBezTo>
                  <a:cubicBezTo>
                    <a:pt x="14" y="17"/>
                    <a:pt x="17" y="18"/>
                    <a:pt x="20" y="18"/>
                  </a:cubicBezTo>
                  <a:cubicBezTo>
                    <a:pt x="21" y="18"/>
                    <a:pt x="22" y="18"/>
                    <a:pt x="22" y="18"/>
                  </a:cubicBezTo>
                  <a:cubicBezTo>
                    <a:pt x="32" y="17"/>
                    <a:pt x="40" y="11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2"/>
                    <a:pt x="40" y="2"/>
                    <a:pt x="36" y="1"/>
                  </a:cubicBezTo>
                  <a:cubicBezTo>
                    <a:pt x="33" y="1"/>
                    <a:pt x="29" y="0"/>
                    <a:pt x="2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2197100" y="1873251"/>
              <a:ext cx="319088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2324100" y="1992313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2146300" y="2841626"/>
              <a:ext cx="317500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2273300" y="2960688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1935163" y="1992313"/>
              <a:ext cx="338138" cy="323850"/>
            </a:xfrm>
            <a:custGeom>
              <a:avLst/>
              <a:gdLst>
                <a:gd name="T0" fmla="*/ 16 w 80"/>
                <a:gd name="T1" fmla="*/ 52 h 76"/>
                <a:gd name="T2" fmla="*/ 28 w 80"/>
                <a:gd name="T3" fmla="*/ 49 h 76"/>
                <a:gd name="T4" fmla="*/ 27 w 80"/>
                <a:gd name="T5" fmla="*/ 57 h 76"/>
                <a:gd name="T6" fmla="*/ 36 w 80"/>
                <a:gd name="T7" fmla="*/ 73 h 76"/>
                <a:gd name="T8" fmla="*/ 52 w 80"/>
                <a:gd name="T9" fmla="*/ 63 h 76"/>
                <a:gd name="T10" fmla="*/ 54 w 80"/>
                <a:gd name="T11" fmla="*/ 50 h 76"/>
                <a:gd name="T12" fmla="*/ 54 w 80"/>
                <a:gd name="T13" fmla="*/ 50 h 76"/>
                <a:gd name="T14" fmla="*/ 61 w 80"/>
                <a:gd name="T15" fmla="*/ 55 h 76"/>
                <a:gd name="T16" fmla="*/ 78 w 80"/>
                <a:gd name="T17" fmla="*/ 49 h 76"/>
                <a:gd name="T18" fmla="*/ 71 w 80"/>
                <a:gd name="T19" fmla="*/ 35 h 76"/>
                <a:gd name="T20" fmla="*/ 63 w 80"/>
                <a:gd name="T21" fmla="*/ 31 h 76"/>
                <a:gd name="T22" fmla="*/ 66 w 80"/>
                <a:gd name="T23" fmla="*/ 30 h 76"/>
                <a:gd name="T24" fmla="*/ 74 w 80"/>
                <a:gd name="T25" fmla="*/ 23 h 76"/>
                <a:gd name="T26" fmla="*/ 68 w 80"/>
                <a:gd name="T27" fmla="*/ 6 h 76"/>
                <a:gd name="T28" fmla="*/ 50 w 80"/>
                <a:gd name="T29" fmla="*/ 11 h 76"/>
                <a:gd name="T30" fmla="*/ 43 w 80"/>
                <a:gd name="T31" fmla="*/ 19 h 76"/>
                <a:gd name="T32" fmla="*/ 43 w 80"/>
                <a:gd name="T33" fmla="*/ 19 h 76"/>
                <a:gd name="T34" fmla="*/ 39 w 80"/>
                <a:gd name="T35" fmla="*/ 9 h 76"/>
                <a:gd name="T36" fmla="*/ 23 w 80"/>
                <a:gd name="T37" fmla="*/ 2 h 76"/>
                <a:gd name="T38" fmla="*/ 19 w 80"/>
                <a:gd name="T39" fmla="*/ 17 h 76"/>
                <a:gd name="T40" fmla="*/ 25 w 80"/>
                <a:gd name="T41" fmla="*/ 25 h 76"/>
                <a:gd name="T42" fmla="*/ 25 w 80"/>
                <a:gd name="T43" fmla="*/ 26 h 76"/>
                <a:gd name="T44" fmla="*/ 16 w 80"/>
                <a:gd name="T45" fmla="*/ 27 h 76"/>
                <a:gd name="T46" fmla="*/ 1 w 80"/>
                <a:gd name="T47" fmla="*/ 39 h 76"/>
                <a:gd name="T48" fmla="*/ 16 w 80"/>
                <a:gd name="T49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16" y="52"/>
                  </a:moveTo>
                  <a:cubicBezTo>
                    <a:pt x="20" y="52"/>
                    <a:pt x="24" y="50"/>
                    <a:pt x="28" y="49"/>
                  </a:cubicBezTo>
                  <a:cubicBezTo>
                    <a:pt x="27" y="51"/>
                    <a:pt x="27" y="54"/>
                    <a:pt x="27" y="57"/>
                  </a:cubicBezTo>
                  <a:cubicBezTo>
                    <a:pt x="27" y="63"/>
                    <a:pt x="29" y="71"/>
                    <a:pt x="36" y="73"/>
                  </a:cubicBezTo>
                  <a:cubicBezTo>
                    <a:pt x="43" y="76"/>
                    <a:pt x="49" y="70"/>
                    <a:pt x="52" y="63"/>
                  </a:cubicBezTo>
                  <a:cubicBezTo>
                    <a:pt x="53" y="59"/>
                    <a:pt x="54" y="55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2"/>
                    <a:pt x="59" y="54"/>
                    <a:pt x="61" y="55"/>
                  </a:cubicBezTo>
                  <a:cubicBezTo>
                    <a:pt x="68" y="58"/>
                    <a:pt x="75" y="56"/>
                    <a:pt x="78" y="49"/>
                  </a:cubicBezTo>
                  <a:cubicBezTo>
                    <a:pt x="80" y="43"/>
                    <a:pt x="75" y="38"/>
                    <a:pt x="71" y="35"/>
                  </a:cubicBezTo>
                  <a:cubicBezTo>
                    <a:pt x="69" y="33"/>
                    <a:pt x="66" y="32"/>
                    <a:pt x="63" y="31"/>
                  </a:cubicBezTo>
                  <a:cubicBezTo>
                    <a:pt x="64" y="31"/>
                    <a:pt x="65" y="30"/>
                    <a:pt x="66" y="30"/>
                  </a:cubicBezTo>
                  <a:cubicBezTo>
                    <a:pt x="69" y="29"/>
                    <a:pt x="72" y="27"/>
                    <a:pt x="74" y="23"/>
                  </a:cubicBezTo>
                  <a:cubicBezTo>
                    <a:pt x="78" y="17"/>
                    <a:pt x="75" y="8"/>
                    <a:pt x="68" y="6"/>
                  </a:cubicBezTo>
                  <a:cubicBezTo>
                    <a:pt x="62" y="3"/>
                    <a:pt x="55" y="7"/>
                    <a:pt x="50" y="11"/>
                  </a:cubicBezTo>
                  <a:cubicBezTo>
                    <a:pt x="47" y="13"/>
                    <a:pt x="45" y="16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2" y="16"/>
                    <a:pt x="40" y="12"/>
                    <a:pt x="39" y="9"/>
                  </a:cubicBezTo>
                  <a:cubicBezTo>
                    <a:pt x="35" y="3"/>
                    <a:pt x="30" y="0"/>
                    <a:pt x="23" y="2"/>
                  </a:cubicBezTo>
                  <a:cubicBezTo>
                    <a:pt x="17" y="5"/>
                    <a:pt x="16" y="12"/>
                    <a:pt x="19" y="17"/>
                  </a:cubicBezTo>
                  <a:cubicBezTo>
                    <a:pt x="20" y="20"/>
                    <a:pt x="22" y="23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2" y="26"/>
                    <a:pt x="19" y="26"/>
                    <a:pt x="16" y="27"/>
                  </a:cubicBezTo>
                  <a:cubicBezTo>
                    <a:pt x="10" y="28"/>
                    <a:pt x="2" y="32"/>
                    <a:pt x="1" y="39"/>
                  </a:cubicBezTo>
                  <a:cubicBezTo>
                    <a:pt x="0" y="47"/>
                    <a:pt x="9" y="52"/>
                    <a:pt x="16" y="5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2087563" y="2098676"/>
              <a:ext cx="71438" cy="63500"/>
            </a:xfrm>
            <a:custGeom>
              <a:avLst/>
              <a:gdLst>
                <a:gd name="T0" fmla="*/ 8 w 17"/>
                <a:gd name="T1" fmla="*/ 15 h 15"/>
                <a:gd name="T2" fmla="*/ 15 w 17"/>
                <a:gd name="T3" fmla="*/ 6 h 15"/>
                <a:gd name="T4" fmla="*/ 15 w 17"/>
                <a:gd name="T5" fmla="*/ 6 h 15"/>
                <a:gd name="T6" fmla="*/ 11 w 17"/>
                <a:gd name="T7" fmla="*/ 2 h 15"/>
                <a:gd name="T8" fmla="*/ 1 w 17"/>
                <a:gd name="T9" fmla="*/ 8 h 15"/>
                <a:gd name="T10" fmla="*/ 8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8" y="15"/>
                  </a:moveTo>
                  <a:cubicBezTo>
                    <a:pt x="12" y="15"/>
                    <a:pt x="17" y="11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4"/>
                    <a:pt x="13" y="3"/>
                    <a:pt x="11" y="2"/>
                  </a:cubicBezTo>
                  <a:cubicBezTo>
                    <a:pt x="6" y="0"/>
                    <a:pt x="2" y="3"/>
                    <a:pt x="1" y="8"/>
                  </a:cubicBezTo>
                  <a:cubicBezTo>
                    <a:pt x="0" y="12"/>
                    <a:pt x="4" y="15"/>
                    <a:pt x="8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1925638" y="2651126"/>
              <a:ext cx="319088" cy="331788"/>
            </a:xfrm>
            <a:custGeom>
              <a:avLst/>
              <a:gdLst>
                <a:gd name="T0" fmla="*/ 61 w 75"/>
                <a:gd name="T1" fmla="*/ 58 h 78"/>
                <a:gd name="T2" fmla="*/ 54 w 75"/>
                <a:gd name="T3" fmla="*/ 48 h 78"/>
                <a:gd name="T4" fmla="*/ 62 w 75"/>
                <a:gd name="T5" fmla="*/ 46 h 78"/>
                <a:gd name="T6" fmla="*/ 75 w 75"/>
                <a:gd name="T7" fmla="*/ 33 h 78"/>
                <a:gd name="T8" fmla="*/ 60 w 75"/>
                <a:gd name="T9" fmla="*/ 21 h 78"/>
                <a:gd name="T10" fmla="*/ 47 w 75"/>
                <a:gd name="T11" fmla="*/ 23 h 78"/>
                <a:gd name="T12" fmla="*/ 47 w 75"/>
                <a:gd name="T13" fmla="*/ 23 h 78"/>
                <a:gd name="T14" fmla="*/ 49 w 75"/>
                <a:gd name="T15" fmla="*/ 15 h 78"/>
                <a:gd name="T16" fmla="*/ 38 w 75"/>
                <a:gd name="T17" fmla="*/ 1 h 78"/>
                <a:gd name="T18" fmla="*/ 28 w 75"/>
                <a:gd name="T19" fmla="*/ 11 h 78"/>
                <a:gd name="T20" fmla="*/ 26 w 75"/>
                <a:gd name="T21" fmla="*/ 20 h 78"/>
                <a:gd name="T22" fmla="*/ 24 w 75"/>
                <a:gd name="T23" fmla="*/ 18 h 78"/>
                <a:gd name="T24" fmla="*/ 15 w 75"/>
                <a:gd name="T25" fmla="*/ 12 h 78"/>
                <a:gd name="T26" fmla="*/ 1 w 75"/>
                <a:gd name="T27" fmla="*/ 24 h 78"/>
                <a:gd name="T28" fmla="*/ 12 w 75"/>
                <a:gd name="T29" fmla="*/ 39 h 78"/>
                <a:gd name="T30" fmla="*/ 21 w 75"/>
                <a:gd name="T31" fmla="*/ 43 h 78"/>
                <a:gd name="T32" fmla="*/ 22 w 75"/>
                <a:gd name="T33" fmla="*/ 43 h 78"/>
                <a:gd name="T34" fmla="*/ 13 w 75"/>
                <a:gd name="T35" fmla="*/ 50 h 78"/>
                <a:gd name="T36" fmla="*/ 12 w 75"/>
                <a:gd name="T37" fmla="*/ 67 h 78"/>
                <a:gd name="T38" fmla="*/ 28 w 75"/>
                <a:gd name="T39" fmla="*/ 66 h 78"/>
                <a:gd name="T40" fmla="*/ 33 w 75"/>
                <a:gd name="T41" fmla="*/ 59 h 78"/>
                <a:gd name="T42" fmla="*/ 33 w 75"/>
                <a:gd name="T43" fmla="*/ 58 h 78"/>
                <a:gd name="T44" fmla="*/ 37 w 75"/>
                <a:gd name="T45" fmla="*/ 67 h 78"/>
                <a:gd name="T46" fmla="*/ 53 w 75"/>
                <a:gd name="T47" fmla="*/ 77 h 78"/>
                <a:gd name="T48" fmla="*/ 61 w 75"/>
                <a:gd name="T49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61" y="58"/>
                  </a:moveTo>
                  <a:cubicBezTo>
                    <a:pt x="59" y="54"/>
                    <a:pt x="57" y="51"/>
                    <a:pt x="54" y="48"/>
                  </a:cubicBezTo>
                  <a:cubicBezTo>
                    <a:pt x="57" y="48"/>
                    <a:pt x="60" y="47"/>
                    <a:pt x="62" y="46"/>
                  </a:cubicBezTo>
                  <a:cubicBezTo>
                    <a:pt x="68" y="44"/>
                    <a:pt x="75" y="40"/>
                    <a:pt x="75" y="33"/>
                  </a:cubicBezTo>
                  <a:cubicBezTo>
                    <a:pt x="75" y="25"/>
                    <a:pt x="67" y="21"/>
                    <a:pt x="60" y="21"/>
                  </a:cubicBezTo>
                  <a:cubicBezTo>
                    <a:pt x="56" y="21"/>
                    <a:pt x="51" y="21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9" y="22"/>
                    <a:pt x="49" y="17"/>
                    <a:pt x="49" y="15"/>
                  </a:cubicBezTo>
                  <a:cubicBezTo>
                    <a:pt x="50" y="8"/>
                    <a:pt x="46" y="1"/>
                    <a:pt x="38" y="1"/>
                  </a:cubicBezTo>
                  <a:cubicBezTo>
                    <a:pt x="32" y="0"/>
                    <a:pt x="29" y="6"/>
                    <a:pt x="28" y="11"/>
                  </a:cubicBezTo>
                  <a:cubicBezTo>
                    <a:pt x="27" y="14"/>
                    <a:pt x="26" y="17"/>
                    <a:pt x="26" y="20"/>
                  </a:cubicBezTo>
                  <a:cubicBezTo>
                    <a:pt x="26" y="19"/>
                    <a:pt x="25" y="19"/>
                    <a:pt x="24" y="18"/>
                  </a:cubicBezTo>
                  <a:cubicBezTo>
                    <a:pt x="22" y="15"/>
                    <a:pt x="19" y="13"/>
                    <a:pt x="15" y="12"/>
                  </a:cubicBezTo>
                  <a:cubicBezTo>
                    <a:pt x="8" y="10"/>
                    <a:pt x="1" y="17"/>
                    <a:pt x="1" y="24"/>
                  </a:cubicBezTo>
                  <a:cubicBezTo>
                    <a:pt x="0" y="31"/>
                    <a:pt x="6" y="36"/>
                    <a:pt x="12" y="39"/>
                  </a:cubicBezTo>
                  <a:cubicBezTo>
                    <a:pt x="15" y="41"/>
                    <a:pt x="18" y="42"/>
                    <a:pt x="21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5"/>
                    <a:pt x="15" y="48"/>
                    <a:pt x="13" y="50"/>
                  </a:cubicBezTo>
                  <a:cubicBezTo>
                    <a:pt x="9" y="55"/>
                    <a:pt x="7" y="62"/>
                    <a:pt x="12" y="67"/>
                  </a:cubicBezTo>
                  <a:cubicBezTo>
                    <a:pt x="16" y="72"/>
                    <a:pt x="23" y="71"/>
                    <a:pt x="28" y="66"/>
                  </a:cubicBezTo>
                  <a:cubicBezTo>
                    <a:pt x="30" y="64"/>
                    <a:pt x="32" y="62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61"/>
                    <a:pt x="36" y="64"/>
                    <a:pt x="37" y="67"/>
                  </a:cubicBezTo>
                  <a:cubicBezTo>
                    <a:pt x="41" y="72"/>
                    <a:pt x="47" y="78"/>
                    <a:pt x="53" y="77"/>
                  </a:cubicBezTo>
                  <a:cubicBezTo>
                    <a:pt x="61" y="75"/>
                    <a:pt x="63" y="65"/>
                    <a:pt x="61" y="58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2039938" y="2770188"/>
              <a:ext cx="63500" cy="71438"/>
            </a:xfrm>
            <a:custGeom>
              <a:avLst/>
              <a:gdLst>
                <a:gd name="T0" fmla="*/ 14 w 15"/>
                <a:gd name="T1" fmla="*/ 8 h 17"/>
                <a:gd name="T2" fmla="*/ 3 w 15"/>
                <a:gd name="T3" fmla="*/ 4 h 17"/>
                <a:gd name="T4" fmla="*/ 3 w 15"/>
                <a:gd name="T5" fmla="*/ 4 h 17"/>
                <a:gd name="T6" fmla="*/ 0 w 15"/>
                <a:gd name="T7" fmla="*/ 9 h 17"/>
                <a:gd name="T8" fmla="*/ 9 w 15"/>
                <a:gd name="T9" fmla="*/ 16 h 17"/>
                <a:gd name="T10" fmla="*/ 14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4" y="8"/>
                  </a:moveTo>
                  <a:cubicBezTo>
                    <a:pt x="12" y="4"/>
                    <a:pt x="7" y="0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0" y="7"/>
                    <a:pt x="0" y="9"/>
                  </a:cubicBezTo>
                  <a:cubicBezTo>
                    <a:pt x="0" y="14"/>
                    <a:pt x="5" y="17"/>
                    <a:pt x="9" y="16"/>
                  </a:cubicBezTo>
                  <a:cubicBezTo>
                    <a:pt x="13" y="16"/>
                    <a:pt x="15" y="11"/>
                    <a:pt x="14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2001838" y="2540001"/>
              <a:ext cx="331788" cy="377825"/>
            </a:xfrm>
            <a:custGeom>
              <a:avLst/>
              <a:gdLst>
                <a:gd name="T0" fmla="*/ 12 w 78"/>
                <a:gd name="T1" fmla="*/ 19 h 89"/>
                <a:gd name="T2" fmla="*/ 8 w 78"/>
                <a:gd name="T3" fmla="*/ 27 h 89"/>
                <a:gd name="T4" fmla="*/ 6 w 78"/>
                <a:gd name="T5" fmla="*/ 28 h 89"/>
                <a:gd name="T6" fmla="*/ 3 w 78"/>
                <a:gd name="T7" fmla="*/ 34 h 89"/>
                <a:gd name="T8" fmla="*/ 4 w 78"/>
                <a:gd name="T9" fmla="*/ 42 h 89"/>
                <a:gd name="T10" fmla="*/ 5 w 78"/>
                <a:gd name="T11" fmla="*/ 42 h 89"/>
                <a:gd name="T12" fmla="*/ 4 w 78"/>
                <a:gd name="T13" fmla="*/ 54 h 89"/>
                <a:gd name="T14" fmla="*/ 7 w 78"/>
                <a:gd name="T15" fmla="*/ 56 h 89"/>
                <a:gd name="T16" fmla="*/ 7 w 78"/>
                <a:gd name="T17" fmla="*/ 57 h 89"/>
                <a:gd name="T18" fmla="*/ 9 w 78"/>
                <a:gd name="T19" fmla="*/ 65 h 89"/>
                <a:gd name="T20" fmla="*/ 14 w 78"/>
                <a:gd name="T21" fmla="*/ 68 h 89"/>
                <a:gd name="T22" fmla="*/ 16 w 78"/>
                <a:gd name="T23" fmla="*/ 75 h 89"/>
                <a:gd name="T24" fmla="*/ 27 w 78"/>
                <a:gd name="T25" fmla="*/ 76 h 89"/>
                <a:gd name="T26" fmla="*/ 30 w 78"/>
                <a:gd name="T27" fmla="*/ 82 h 89"/>
                <a:gd name="T28" fmla="*/ 43 w 78"/>
                <a:gd name="T29" fmla="*/ 82 h 89"/>
                <a:gd name="T30" fmla="*/ 44 w 78"/>
                <a:gd name="T31" fmla="*/ 82 h 89"/>
                <a:gd name="T32" fmla="*/ 59 w 78"/>
                <a:gd name="T33" fmla="*/ 74 h 89"/>
                <a:gd name="T34" fmla="*/ 69 w 78"/>
                <a:gd name="T35" fmla="*/ 62 h 89"/>
                <a:gd name="T36" fmla="*/ 70 w 78"/>
                <a:gd name="T37" fmla="*/ 62 h 89"/>
                <a:gd name="T38" fmla="*/ 72 w 78"/>
                <a:gd name="T39" fmla="*/ 54 h 89"/>
                <a:gd name="T40" fmla="*/ 74 w 78"/>
                <a:gd name="T41" fmla="*/ 43 h 89"/>
                <a:gd name="T42" fmla="*/ 73 w 78"/>
                <a:gd name="T43" fmla="*/ 42 h 89"/>
                <a:gd name="T44" fmla="*/ 73 w 78"/>
                <a:gd name="T45" fmla="*/ 31 h 89"/>
                <a:gd name="T46" fmla="*/ 71 w 78"/>
                <a:gd name="T47" fmla="*/ 30 h 89"/>
                <a:gd name="T48" fmla="*/ 69 w 78"/>
                <a:gd name="T49" fmla="*/ 21 h 89"/>
                <a:gd name="T50" fmla="*/ 62 w 78"/>
                <a:gd name="T51" fmla="*/ 19 h 89"/>
                <a:gd name="T52" fmla="*/ 59 w 78"/>
                <a:gd name="T53" fmla="*/ 14 h 89"/>
                <a:gd name="T54" fmla="*/ 51 w 78"/>
                <a:gd name="T55" fmla="*/ 13 h 89"/>
                <a:gd name="T56" fmla="*/ 49 w 78"/>
                <a:gd name="T57" fmla="*/ 7 h 89"/>
                <a:gd name="T58" fmla="*/ 37 w 78"/>
                <a:gd name="T59" fmla="*/ 7 h 89"/>
                <a:gd name="T60" fmla="*/ 36 w 78"/>
                <a:gd name="T61" fmla="*/ 5 h 89"/>
                <a:gd name="T62" fmla="*/ 21 w 78"/>
                <a:gd name="T63" fmla="*/ 9 h 89"/>
                <a:gd name="T64" fmla="*/ 12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12" y="19"/>
                  </a:moveTo>
                  <a:cubicBezTo>
                    <a:pt x="9" y="21"/>
                    <a:pt x="7" y="24"/>
                    <a:pt x="8" y="27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4" y="30"/>
                    <a:pt x="3" y="32"/>
                    <a:pt x="3" y="34"/>
                  </a:cubicBezTo>
                  <a:cubicBezTo>
                    <a:pt x="2" y="36"/>
                    <a:pt x="3" y="40"/>
                    <a:pt x="4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" y="45"/>
                    <a:pt x="0" y="50"/>
                    <a:pt x="4" y="54"/>
                  </a:cubicBezTo>
                  <a:cubicBezTo>
                    <a:pt x="5" y="55"/>
                    <a:pt x="6" y="55"/>
                    <a:pt x="7" y="5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6" y="60"/>
                    <a:pt x="7" y="63"/>
                    <a:pt x="9" y="65"/>
                  </a:cubicBezTo>
                  <a:cubicBezTo>
                    <a:pt x="10" y="67"/>
                    <a:pt x="12" y="68"/>
                    <a:pt x="14" y="68"/>
                  </a:cubicBezTo>
                  <a:cubicBezTo>
                    <a:pt x="13" y="70"/>
                    <a:pt x="14" y="73"/>
                    <a:pt x="16" y="75"/>
                  </a:cubicBezTo>
                  <a:cubicBezTo>
                    <a:pt x="19" y="78"/>
                    <a:pt x="24" y="78"/>
                    <a:pt x="27" y="76"/>
                  </a:cubicBezTo>
                  <a:cubicBezTo>
                    <a:pt x="27" y="78"/>
                    <a:pt x="28" y="80"/>
                    <a:pt x="30" y="82"/>
                  </a:cubicBezTo>
                  <a:cubicBezTo>
                    <a:pt x="34" y="86"/>
                    <a:pt x="40" y="85"/>
                    <a:pt x="43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51" y="89"/>
                    <a:pt x="62" y="81"/>
                    <a:pt x="59" y="74"/>
                  </a:cubicBezTo>
                  <a:cubicBezTo>
                    <a:pt x="66" y="75"/>
                    <a:pt x="72" y="68"/>
                    <a:pt x="69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2" y="60"/>
                    <a:pt x="73" y="57"/>
                    <a:pt x="72" y="54"/>
                  </a:cubicBezTo>
                  <a:cubicBezTo>
                    <a:pt x="76" y="52"/>
                    <a:pt x="78" y="47"/>
                    <a:pt x="74" y="43"/>
                  </a:cubicBezTo>
                  <a:cubicBezTo>
                    <a:pt x="74" y="43"/>
                    <a:pt x="73" y="42"/>
                    <a:pt x="73" y="42"/>
                  </a:cubicBezTo>
                  <a:cubicBezTo>
                    <a:pt x="76" y="39"/>
                    <a:pt x="77" y="35"/>
                    <a:pt x="73" y="31"/>
                  </a:cubicBezTo>
                  <a:cubicBezTo>
                    <a:pt x="72" y="31"/>
                    <a:pt x="72" y="30"/>
                    <a:pt x="71" y="30"/>
                  </a:cubicBezTo>
                  <a:cubicBezTo>
                    <a:pt x="73" y="27"/>
                    <a:pt x="72" y="24"/>
                    <a:pt x="69" y="21"/>
                  </a:cubicBezTo>
                  <a:cubicBezTo>
                    <a:pt x="67" y="19"/>
                    <a:pt x="64" y="18"/>
                    <a:pt x="62" y="19"/>
                  </a:cubicBezTo>
                  <a:cubicBezTo>
                    <a:pt x="62" y="17"/>
                    <a:pt x="61" y="16"/>
                    <a:pt x="59" y="14"/>
                  </a:cubicBezTo>
                  <a:cubicBezTo>
                    <a:pt x="57" y="11"/>
                    <a:pt x="53" y="11"/>
                    <a:pt x="51" y="13"/>
                  </a:cubicBezTo>
                  <a:cubicBezTo>
                    <a:pt x="51" y="11"/>
                    <a:pt x="51" y="9"/>
                    <a:pt x="49" y="7"/>
                  </a:cubicBezTo>
                  <a:cubicBezTo>
                    <a:pt x="45" y="3"/>
                    <a:pt x="40" y="4"/>
                    <a:pt x="37" y="7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1" y="0"/>
                    <a:pt x="23" y="4"/>
                    <a:pt x="21" y="9"/>
                  </a:cubicBezTo>
                  <a:cubicBezTo>
                    <a:pt x="16" y="9"/>
                    <a:pt x="11" y="14"/>
                    <a:pt x="12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2044700" y="2681288"/>
              <a:ext cx="203200" cy="169863"/>
            </a:xfrm>
            <a:custGeom>
              <a:avLst/>
              <a:gdLst>
                <a:gd name="T0" fmla="*/ 7 w 48"/>
                <a:gd name="T1" fmla="*/ 0 h 40"/>
                <a:gd name="T2" fmla="*/ 3 w 48"/>
                <a:gd name="T3" fmla="*/ 8 h 40"/>
                <a:gd name="T4" fmla="*/ 4 w 48"/>
                <a:gd name="T5" fmla="*/ 12 h 40"/>
                <a:gd name="T6" fmla="*/ 1 w 48"/>
                <a:gd name="T7" fmla="*/ 21 h 40"/>
                <a:gd name="T8" fmla="*/ 5 w 48"/>
                <a:gd name="T9" fmla="*/ 23 h 40"/>
                <a:gd name="T10" fmla="*/ 7 w 48"/>
                <a:gd name="T11" fmla="*/ 27 h 40"/>
                <a:gd name="T12" fmla="*/ 12 w 48"/>
                <a:gd name="T13" fmla="*/ 29 h 40"/>
                <a:gd name="T14" fmla="*/ 12 w 48"/>
                <a:gd name="T15" fmla="*/ 35 h 40"/>
                <a:gd name="T16" fmla="*/ 18 w 48"/>
                <a:gd name="T17" fmla="*/ 36 h 40"/>
                <a:gd name="T18" fmla="*/ 19 w 48"/>
                <a:gd name="T19" fmla="*/ 36 h 40"/>
                <a:gd name="T20" fmla="*/ 21 w 48"/>
                <a:gd name="T21" fmla="*/ 37 h 40"/>
                <a:gd name="T22" fmla="*/ 27 w 48"/>
                <a:gd name="T23" fmla="*/ 39 h 40"/>
                <a:gd name="T24" fmla="*/ 30 w 48"/>
                <a:gd name="T25" fmla="*/ 38 h 40"/>
                <a:gd name="T26" fmla="*/ 34 w 48"/>
                <a:gd name="T27" fmla="*/ 39 h 40"/>
                <a:gd name="T28" fmla="*/ 40 w 48"/>
                <a:gd name="T29" fmla="*/ 38 h 40"/>
                <a:gd name="T30" fmla="*/ 43 w 48"/>
                <a:gd name="T31" fmla="*/ 35 h 40"/>
                <a:gd name="T32" fmla="*/ 48 w 48"/>
                <a:gd name="T33" fmla="*/ 31 h 40"/>
                <a:gd name="T34" fmla="*/ 46 w 48"/>
                <a:gd name="T35" fmla="*/ 27 h 40"/>
                <a:gd name="T36" fmla="*/ 43 w 48"/>
                <a:gd name="T37" fmla="*/ 27 h 40"/>
                <a:gd name="T38" fmla="*/ 41 w 48"/>
                <a:gd name="T39" fmla="*/ 22 h 40"/>
                <a:gd name="T40" fmla="*/ 32 w 48"/>
                <a:gd name="T41" fmla="*/ 27 h 40"/>
                <a:gd name="T42" fmla="*/ 31 w 48"/>
                <a:gd name="T43" fmla="*/ 26 h 40"/>
                <a:gd name="T44" fmla="*/ 29 w 48"/>
                <a:gd name="T45" fmla="*/ 21 h 40"/>
                <a:gd name="T46" fmla="*/ 27 w 48"/>
                <a:gd name="T47" fmla="*/ 18 h 40"/>
                <a:gd name="T48" fmla="*/ 25 w 48"/>
                <a:gd name="T49" fmla="*/ 17 h 40"/>
                <a:gd name="T50" fmla="*/ 23 w 48"/>
                <a:gd name="T51" fmla="*/ 16 h 40"/>
                <a:gd name="T52" fmla="*/ 22 w 48"/>
                <a:gd name="T53" fmla="*/ 16 h 40"/>
                <a:gd name="T54" fmla="*/ 18 w 48"/>
                <a:gd name="T55" fmla="*/ 18 h 40"/>
                <a:gd name="T56" fmla="*/ 17 w 48"/>
                <a:gd name="T57" fmla="*/ 19 h 40"/>
                <a:gd name="T58" fmla="*/ 18 w 48"/>
                <a:gd name="T59" fmla="*/ 15 h 40"/>
                <a:gd name="T60" fmla="*/ 18 w 48"/>
                <a:gd name="T61" fmla="*/ 14 h 40"/>
                <a:gd name="T62" fmla="*/ 17 w 48"/>
                <a:gd name="T63" fmla="*/ 13 h 40"/>
                <a:gd name="T64" fmla="*/ 12 w 48"/>
                <a:gd name="T65" fmla="*/ 7 h 40"/>
                <a:gd name="T66" fmla="*/ 11 w 48"/>
                <a:gd name="T67" fmla="*/ 7 h 40"/>
                <a:gd name="T68" fmla="*/ 10 w 48"/>
                <a:gd name="T69" fmla="*/ 5 h 40"/>
                <a:gd name="T70" fmla="*/ 7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1"/>
                    <a:pt x="3" y="2"/>
                    <a:pt x="2" y="4"/>
                  </a:cubicBezTo>
                  <a:cubicBezTo>
                    <a:pt x="2" y="5"/>
                    <a:pt x="2" y="7"/>
                    <a:pt x="3" y="8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3" y="11"/>
                    <a:pt x="3" y="12"/>
                    <a:pt x="4" y="12"/>
                  </a:cubicBezTo>
                  <a:cubicBezTo>
                    <a:pt x="2" y="13"/>
                    <a:pt x="1" y="14"/>
                    <a:pt x="0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2" y="22"/>
                    <a:pt x="4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6" y="26"/>
                    <a:pt x="7" y="27"/>
                  </a:cubicBezTo>
                  <a:cubicBezTo>
                    <a:pt x="9" y="28"/>
                    <a:pt x="10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30"/>
                    <a:pt x="11" y="31"/>
                  </a:cubicBezTo>
                  <a:cubicBezTo>
                    <a:pt x="11" y="32"/>
                    <a:pt x="11" y="34"/>
                    <a:pt x="12" y="35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6"/>
                    <a:pt x="17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7"/>
                    <a:pt x="21" y="37"/>
                  </a:cubicBezTo>
                  <a:cubicBezTo>
                    <a:pt x="22" y="39"/>
                    <a:pt x="24" y="39"/>
                    <a:pt x="25" y="39"/>
                  </a:cubicBezTo>
                  <a:cubicBezTo>
                    <a:pt x="26" y="39"/>
                    <a:pt x="26" y="39"/>
                    <a:pt x="27" y="39"/>
                  </a:cubicBezTo>
                  <a:cubicBezTo>
                    <a:pt x="28" y="39"/>
                    <a:pt x="29" y="38"/>
                    <a:pt x="30" y="37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9"/>
                    <a:pt x="32" y="39"/>
                    <a:pt x="33" y="39"/>
                  </a:cubicBezTo>
                  <a:cubicBezTo>
                    <a:pt x="33" y="39"/>
                    <a:pt x="33" y="39"/>
                    <a:pt x="34" y="39"/>
                  </a:cubicBezTo>
                  <a:cubicBezTo>
                    <a:pt x="34" y="40"/>
                    <a:pt x="35" y="40"/>
                    <a:pt x="36" y="40"/>
                  </a:cubicBezTo>
                  <a:cubicBezTo>
                    <a:pt x="38" y="40"/>
                    <a:pt x="39" y="39"/>
                    <a:pt x="40" y="38"/>
                  </a:cubicBezTo>
                  <a:cubicBezTo>
                    <a:pt x="41" y="37"/>
                    <a:pt x="42" y="36"/>
                    <a:pt x="42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4" y="35"/>
                    <a:pt x="43" y="35"/>
                  </a:cubicBezTo>
                  <a:cubicBezTo>
                    <a:pt x="46" y="35"/>
                    <a:pt x="48" y="33"/>
                    <a:pt x="48" y="31"/>
                  </a:cubicBezTo>
                  <a:cubicBezTo>
                    <a:pt x="48" y="30"/>
                    <a:pt x="48" y="29"/>
                    <a:pt x="47" y="29"/>
                  </a:cubicBezTo>
                  <a:cubicBezTo>
                    <a:pt x="47" y="28"/>
                    <a:pt x="46" y="27"/>
                    <a:pt x="46" y="27"/>
                  </a:cubicBezTo>
                  <a:cubicBezTo>
                    <a:pt x="45" y="27"/>
                    <a:pt x="44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1" y="22"/>
                  </a:cubicBezTo>
                  <a:cubicBezTo>
                    <a:pt x="40" y="21"/>
                    <a:pt x="38" y="21"/>
                    <a:pt x="37" y="21"/>
                  </a:cubicBezTo>
                  <a:cubicBezTo>
                    <a:pt x="34" y="21"/>
                    <a:pt x="31" y="24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25"/>
                    <a:pt x="33" y="24"/>
                    <a:pt x="32" y="22"/>
                  </a:cubicBezTo>
                  <a:cubicBezTo>
                    <a:pt x="31" y="22"/>
                    <a:pt x="30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0"/>
                    <a:pt x="28" y="18"/>
                    <a:pt x="27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5" y="1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0" y="16"/>
                    <a:pt x="19" y="17"/>
                    <a:pt x="18" y="18"/>
                  </a:cubicBezTo>
                  <a:cubicBezTo>
                    <a:pt x="18" y="18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8"/>
                    <a:pt x="19" y="17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7" y="13"/>
                    <a:pt x="17" y="13"/>
                  </a:cubicBezTo>
                  <a:cubicBezTo>
                    <a:pt x="16" y="12"/>
                    <a:pt x="16" y="12"/>
                    <a:pt x="15" y="11"/>
                  </a:cubicBezTo>
                  <a:cubicBezTo>
                    <a:pt x="16" y="9"/>
                    <a:pt x="14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0"/>
                    <a:pt x="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1879600" y="2252663"/>
              <a:ext cx="398463" cy="441325"/>
            </a:xfrm>
            <a:custGeom>
              <a:avLst/>
              <a:gdLst>
                <a:gd name="T0" fmla="*/ 44 w 94"/>
                <a:gd name="T1" fmla="*/ 7 h 104"/>
                <a:gd name="T2" fmla="*/ 33 w 94"/>
                <a:gd name="T3" fmla="*/ 10 h 104"/>
                <a:gd name="T4" fmla="*/ 31 w 94"/>
                <a:gd name="T5" fmla="*/ 10 h 104"/>
                <a:gd name="T6" fmla="*/ 24 w 94"/>
                <a:gd name="T7" fmla="*/ 11 h 104"/>
                <a:gd name="T8" fmla="*/ 18 w 94"/>
                <a:gd name="T9" fmla="*/ 20 h 104"/>
                <a:gd name="T10" fmla="*/ 18 w 94"/>
                <a:gd name="T11" fmla="*/ 21 h 104"/>
                <a:gd name="T12" fmla="*/ 8 w 94"/>
                <a:gd name="T13" fmla="*/ 31 h 104"/>
                <a:gd name="T14" fmla="*/ 9 w 94"/>
                <a:gd name="T15" fmla="*/ 35 h 104"/>
                <a:gd name="T16" fmla="*/ 8 w 94"/>
                <a:gd name="T17" fmla="*/ 36 h 104"/>
                <a:gd name="T18" fmla="*/ 2 w 94"/>
                <a:gd name="T19" fmla="*/ 45 h 104"/>
                <a:gd name="T20" fmla="*/ 4 w 94"/>
                <a:gd name="T21" fmla="*/ 52 h 104"/>
                <a:gd name="T22" fmla="*/ 0 w 94"/>
                <a:gd name="T23" fmla="*/ 60 h 104"/>
                <a:gd name="T24" fmla="*/ 9 w 94"/>
                <a:gd name="T25" fmla="*/ 70 h 104"/>
                <a:gd name="T26" fmla="*/ 7 w 94"/>
                <a:gd name="T27" fmla="*/ 77 h 104"/>
                <a:gd name="T28" fmla="*/ 19 w 94"/>
                <a:gd name="T29" fmla="*/ 89 h 104"/>
                <a:gd name="T30" fmla="*/ 19 w 94"/>
                <a:gd name="T31" fmla="*/ 90 h 104"/>
                <a:gd name="T32" fmla="*/ 41 w 94"/>
                <a:gd name="T33" fmla="*/ 95 h 104"/>
                <a:gd name="T34" fmla="*/ 59 w 94"/>
                <a:gd name="T35" fmla="*/ 94 h 104"/>
                <a:gd name="T36" fmla="*/ 61 w 94"/>
                <a:gd name="T37" fmla="*/ 94 h 104"/>
                <a:gd name="T38" fmla="*/ 69 w 94"/>
                <a:gd name="T39" fmla="*/ 89 h 104"/>
                <a:gd name="T40" fmla="*/ 80 w 94"/>
                <a:gd name="T41" fmla="*/ 80 h 104"/>
                <a:gd name="T42" fmla="*/ 79 w 94"/>
                <a:gd name="T43" fmla="*/ 78 h 104"/>
                <a:gd name="T44" fmla="*/ 89 w 94"/>
                <a:gd name="T45" fmla="*/ 69 h 104"/>
                <a:gd name="T46" fmla="*/ 88 w 94"/>
                <a:gd name="T47" fmla="*/ 66 h 104"/>
                <a:gd name="T48" fmla="*/ 94 w 94"/>
                <a:gd name="T49" fmla="*/ 57 h 104"/>
                <a:gd name="T50" fmla="*/ 89 w 94"/>
                <a:gd name="T51" fmla="*/ 48 h 104"/>
                <a:gd name="T52" fmla="*/ 91 w 94"/>
                <a:gd name="T53" fmla="*/ 42 h 104"/>
                <a:gd name="T54" fmla="*/ 85 w 94"/>
                <a:gd name="T55" fmla="*/ 34 h 104"/>
                <a:gd name="T56" fmla="*/ 88 w 94"/>
                <a:gd name="T57" fmla="*/ 26 h 104"/>
                <a:gd name="T58" fmla="*/ 77 w 94"/>
                <a:gd name="T59" fmla="*/ 17 h 104"/>
                <a:gd name="T60" fmla="*/ 77 w 94"/>
                <a:gd name="T61" fmla="*/ 14 h 104"/>
                <a:gd name="T62" fmla="*/ 62 w 94"/>
                <a:gd name="T63" fmla="*/ 5 h 104"/>
                <a:gd name="T64" fmla="*/ 44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44" y="7"/>
                  </a:moveTo>
                  <a:cubicBezTo>
                    <a:pt x="40" y="6"/>
                    <a:pt x="36" y="7"/>
                    <a:pt x="33" y="10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0" y="13"/>
                    <a:pt x="18" y="17"/>
                    <a:pt x="18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3" y="21"/>
                    <a:pt x="7" y="24"/>
                    <a:pt x="8" y="31"/>
                  </a:cubicBezTo>
                  <a:cubicBezTo>
                    <a:pt x="8" y="32"/>
                    <a:pt x="8" y="34"/>
                    <a:pt x="9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7"/>
                    <a:pt x="2" y="41"/>
                    <a:pt x="2" y="45"/>
                  </a:cubicBezTo>
                  <a:cubicBezTo>
                    <a:pt x="2" y="47"/>
                    <a:pt x="3" y="50"/>
                    <a:pt x="4" y="52"/>
                  </a:cubicBezTo>
                  <a:cubicBezTo>
                    <a:pt x="2" y="53"/>
                    <a:pt x="0" y="56"/>
                    <a:pt x="0" y="60"/>
                  </a:cubicBezTo>
                  <a:cubicBezTo>
                    <a:pt x="1" y="66"/>
                    <a:pt x="5" y="69"/>
                    <a:pt x="9" y="70"/>
                  </a:cubicBezTo>
                  <a:cubicBezTo>
                    <a:pt x="8" y="72"/>
                    <a:pt x="7" y="74"/>
                    <a:pt x="7" y="77"/>
                  </a:cubicBezTo>
                  <a:cubicBezTo>
                    <a:pt x="7" y="85"/>
                    <a:pt x="13" y="89"/>
                    <a:pt x="19" y="89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20" y="102"/>
                    <a:pt x="37" y="104"/>
                    <a:pt x="41" y="95"/>
                  </a:cubicBezTo>
                  <a:cubicBezTo>
                    <a:pt x="45" y="102"/>
                    <a:pt x="57" y="102"/>
                    <a:pt x="59" y="94"/>
                  </a:cubicBezTo>
                  <a:cubicBezTo>
                    <a:pt x="60" y="94"/>
                    <a:pt x="60" y="94"/>
                    <a:pt x="61" y="94"/>
                  </a:cubicBezTo>
                  <a:cubicBezTo>
                    <a:pt x="64" y="94"/>
                    <a:pt x="68" y="92"/>
                    <a:pt x="69" y="89"/>
                  </a:cubicBezTo>
                  <a:cubicBezTo>
                    <a:pt x="74" y="90"/>
                    <a:pt x="80" y="87"/>
                    <a:pt x="80" y="80"/>
                  </a:cubicBezTo>
                  <a:cubicBezTo>
                    <a:pt x="80" y="80"/>
                    <a:pt x="79" y="79"/>
                    <a:pt x="79" y="78"/>
                  </a:cubicBezTo>
                  <a:cubicBezTo>
                    <a:pt x="84" y="79"/>
                    <a:pt x="89" y="75"/>
                    <a:pt x="89" y="69"/>
                  </a:cubicBezTo>
                  <a:cubicBezTo>
                    <a:pt x="89" y="68"/>
                    <a:pt x="89" y="67"/>
                    <a:pt x="88" y="66"/>
                  </a:cubicBezTo>
                  <a:cubicBezTo>
                    <a:pt x="92" y="65"/>
                    <a:pt x="94" y="62"/>
                    <a:pt x="94" y="57"/>
                  </a:cubicBezTo>
                  <a:cubicBezTo>
                    <a:pt x="94" y="53"/>
                    <a:pt x="92" y="50"/>
                    <a:pt x="89" y="48"/>
                  </a:cubicBezTo>
                  <a:cubicBezTo>
                    <a:pt x="91" y="47"/>
                    <a:pt x="91" y="45"/>
                    <a:pt x="91" y="42"/>
                  </a:cubicBezTo>
                  <a:cubicBezTo>
                    <a:pt x="91" y="37"/>
                    <a:pt x="88" y="35"/>
                    <a:pt x="85" y="34"/>
                  </a:cubicBezTo>
                  <a:cubicBezTo>
                    <a:pt x="87" y="32"/>
                    <a:pt x="88" y="30"/>
                    <a:pt x="88" y="26"/>
                  </a:cubicBezTo>
                  <a:cubicBezTo>
                    <a:pt x="87" y="20"/>
                    <a:pt x="82" y="17"/>
                    <a:pt x="77" y="17"/>
                  </a:cubicBezTo>
                  <a:cubicBezTo>
                    <a:pt x="77" y="16"/>
                    <a:pt x="77" y="15"/>
                    <a:pt x="77" y="14"/>
                  </a:cubicBezTo>
                  <a:cubicBezTo>
                    <a:pt x="77" y="5"/>
                    <a:pt x="68" y="2"/>
                    <a:pt x="62" y="5"/>
                  </a:cubicBezTo>
                  <a:cubicBezTo>
                    <a:pt x="57" y="0"/>
                    <a:pt x="48" y="1"/>
                    <a:pt x="44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1930400" y="2341563"/>
              <a:ext cx="157163" cy="279400"/>
            </a:xfrm>
            <a:custGeom>
              <a:avLst/>
              <a:gdLst>
                <a:gd name="T0" fmla="*/ 17 w 37"/>
                <a:gd name="T1" fmla="*/ 1 h 66"/>
                <a:gd name="T2" fmla="*/ 12 w 37"/>
                <a:gd name="T3" fmla="*/ 8 h 66"/>
                <a:gd name="T4" fmla="*/ 8 w 37"/>
                <a:gd name="T5" fmla="*/ 9 h 66"/>
                <a:gd name="T6" fmla="*/ 2 w 37"/>
                <a:gd name="T7" fmla="*/ 16 h 66"/>
                <a:gd name="T8" fmla="*/ 4 w 37"/>
                <a:gd name="T9" fmla="*/ 21 h 66"/>
                <a:gd name="T10" fmla="*/ 2 w 37"/>
                <a:gd name="T11" fmla="*/ 27 h 66"/>
                <a:gd name="T12" fmla="*/ 3 w 37"/>
                <a:gd name="T13" fmla="*/ 33 h 66"/>
                <a:gd name="T14" fmla="*/ 4 w 37"/>
                <a:gd name="T15" fmla="*/ 43 h 66"/>
                <a:gd name="T16" fmla="*/ 5 w 37"/>
                <a:gd name="T17" fmla="*/ 44 h 66"/>
                <a:gd name="T18" fmla="*/ 6 w 37"/>
                <a:gd name="T19" fmla="*/ 47 h 66"/>
                <a:gd name="T20" fmla="*/ 13 w 37"/>
                <a:gd name="T21" fmla="*/ 55 h 66"/>
                <a:gd name="T22" fmla="*/ 14 w 37"/>
                <a:gd name="T23" fmla="*/ 56 h 66"/>
                <a:gd name="T24" fmla="*/ 22 w 37"/>
                <a:gd name="T25" fmla="*/ 65 h 66"/>
                <a:gd name="T26" fmla="*/ 27 w 37"/>
                <a:gd name="T27" fmla="*/ 63 h 66"/>
                <a:gd name="T28" fmla="*/ 28 w 37"/>
                <a:gd name="T29" fmla="*/ 64 h 66"/>
                <a:gd name="T30" fmla="*/ 32 w 37"/>
                <a:gd name="T31" fmla="*/ 66 h 66"/>
                <a:gd name="T32" fmla="*/ 37 w 37"/>
                <a:gd name="T33" fmla="*/ 62 h 66"/>
                <a:gd name="T34" fmla="*/ 34 w 37"/>
                <a:gd name="T35" fmla="*/ 56 h 66"/>
                <a:gd name="T36" fmla="*/ 36 w 37"/>
                <a:gd name="T37" fmla="*/ 51 h 66"/>
                <a:gd name="T38" fmla="*/ 25 w 37"/>
                <a:gd name="T39" fmla="*/ 48 h 66"/>
                <a:gd name="T40" fmla="*/ 25 w 37"/>
                <a:gd name="T41" fmla="*/ 46 h 66"/>
                <a:gd name="T42" fmla="*/ 27 w 37"/>
                <a:gd name="T43" fmla="*/ 40 h 66"/>
                <a:gd name="T44" fmla="*/ 26 w 37"/>
                <a:gd name="T45" fmla="*/ 30 h 66"/>
                <a:gd name="T46" fmla="*/ 21 w 37"/>
                <a:gd name="T47" fmla="*/ 27 h 66"/>
                <a:gd name="T48" fmla="*/ 19 w 37"/>
                <a:gd name="T49" fmla="*/ 27 h 66"/>
                <a:gd name="T50" fmla="*/ 18 w 37"/>
                <a:gd name="T51" fmla="*/ 28 h 66"/>
                <a:gd name="T52" fmla="*/ 19 w 37"/>
                <a:gd name="T53" fmla="*/ 27 h 66"/>
                <a:gd name="T54" fmla="*/ 22 w 37"/>
                <a:gd name="T55" fmla="*/ 25 h 66"/>
                <a:gd name="T56" fmla="*/ 23 w 37"/>
                <a:gd name="T57" fmla="*/ 24 h 66"/>
                <a:gd name="T58" fmla="*/ 23 w 37"/>
                <a:gd name="T59" fmla="*/ 19 h 66"/>
                <a:gd name="T60" fmla="*/ 23 w 37"/>
                <a:gd name="T61" fmla="*/ 11 h 66"/>
                <a:gd name="T62" fmla="*/ 23 w 37"/>
                <a:gd name="T63" fmla="*/ 11 h 66"/>
                <a:gd name="T64" fmla="*/ 24 w 37"/>
                <a:gd name="T65" fmla="*/ 9 h 66"/>
                <a:gd name="T66" fmla="*/ 24 w 37"/>
                <a:gd name="T67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6" y="2"/>
                    <a:pt x="15" y="4"/>
                    <a:pt x="15" y="5"/>
                  </a:cubicBezTo>
                  <a:cubicBezTo>
                    <a:pt x="14" y="6"/>
                    <a:pt x="13" y="7"/>
                    <a:pt x="12" y="8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1" y="10"/>
                    <a:pt x="10" y="9"/>
                    <a:pt x="8" y="9"/>
                  </a:cubicBezTo>
                  <a:cubicBezTo>
                    <a:pt x="8" y="9"/>
                    <a:pt x="7" y="10"/>
                    <a:pt x="6" y="10"/>
                  </a:cubicBezTo>
                  <a:cubicBezTo>
                    <a:pt x="4" y="11"/>
                    <a:pt x="2" y="13"/>
                    <a:pt x="2" y="16"/>
                  </a:cubicBezTo>
                  <a:cubicBezTo>
                    <a:pt x="2" y="17"/>
                    <a:pt x="3" y="19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2" y="24"/>
                    <a:pt x="2" y="27"/>
                  </a:cubicBezTo>
                  <a:cubicBezTo>
                    <a:pt x="2" y="29"/>
                    <a:pt x="4" y="31"/>
                    <a:pt x="5" y="32"/>
                  </a:cubicBezTo>
                  <a:cubicBezTo>
                    <a:pt x="4" y="32"/>
                    <a:pt x="4" y="33"/>
                    <a:pt x="3" y="33"/>
                  </a:cubicBezTo>
                  <a:cubicBezTo>
                    <a:pt x="1" y="34"/>
                    <a:pt x="0" y="36"/>
                    <a:pt x="0" y="38"/>
                  </a:cubicBezTo>
                  <a:cubicBezTo>
                    <a:pt x="0" y="40"/>
                    <a:pt x="2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7" y="44"/>
                  </a:cubicBezTo>
                  <a:cubicBezTo>
                    <a:pt x="6" y="45"/>
                    <a:pt x="6" y="46"/>
                    <a:pt x="6" y="47"/>
                  </a:cubicBezTo>
                  <a:cubicBezTo>
                    <a:pt x="6" y="50"/>
                    <a:pt x="7" y="52"/>
                    <a:pt x="9" y="54"/>
                  </a:cubicBezTo>
                  <a:cubicBezTo>
                    <a:pt x="11" y="54"/>
                    <a:pt x="12" y="55"/>
                    <a:pt x="13" y="55"/>
                  </a:cubicBezTo>
                  <a:cubicBezTo>
                    <a:pt x="13" y="55"/>
                    <a:pt x="14" y="55"/>
                    <a:pt x="14" y="55"/>
                  </a:cubicBezTo>
                  <a:cubicBezTo>
                    <a:pt x="14" y="55"/>
                    <a:pt x="14" y="56"/>
                    <a:pt x="14" y="56"/>
                  </a:cubicBezTo>
                  <a:cubicBezTo>
                    <a:pt x="13" y="58"/>
                    <a:pt x="14" y="59"/>
                    <a:pt x="16" y="60"/>
                  </a:cubicBezTo>
                  <a:cubicBezTo>
                    <a:pt x="17" y="62"/>
                    <a:pt x="19" y="64"/>
                    <a:pt x="22" y="65"/>
                  </a:cubicBezTo>
                  <a:cubicBezTo>
                    <a:pt x="22" y="65"/>
                    <a:pt x="23" y="65"/>
                    <a:pt x="23" y="65"/>
                  </a:cubicBezTo>
                  <a:cubicBezTo>
                    <a:pt x="24" y="65"/>
                    <a:pt x="25" y="64"/>
                    <a:pt x="27" y="63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9" y="65"/>
                    <a:pt x="30" y="66"/>
                    <a:pt x="32" y="66"/>
                  </a:cubicBezTo>
                  <a:cubicBezTo>
                    <a:pt x="33" y="66"/>
                    <a:pt x="34" y="65"/>
                    <a:pt x="35" y="64"/>
                  </a:cubicBezTo>
                  <a:cubicBezTo>
                    <a:pt x="36" y="64"/>
                    <a:pt x="36" y="63"/>
                    <a:pt x="37" y="62"/>
                  </a:cubicBezTo>
                  <a:cubicBezTo>
                    <a:pt x="37" y="61"/>
                    <a:pt x="37" y="60"/>
                    <a:pt x="37" y="59"/>
                  </a:cubicBezTo>
                  <a:cubicBezTo>
                    <a:pt x="36" y="58"/>
                    <a:pt x="36" y="57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5" y="55"/>
                    <a:pt x="36" y="53"/>
                    <a:pt x="36" y="51"/>
                  </a:cubicBezTo>
                  <a:cubicBezTo>
                    <a:pt x="36" y="47"/>
                    <a:pt x="33" y="45"/>
                    <a:pt x="30" y="45"/>
                  </a:cubicBezTo>
                  <a:cubicBezTo>
                    <a:pt x="28" y="45"/>
                    <a:pt x="26" y="46"/>
                    <a:pt x="25" y="48"/>
                  </a:cubicBezTo>
                  <a:cubicBezTo>
                    <a:pt x="25" y="47"/>
                    <a:pt x="25" y="47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6"/>
                    <a:pt x="28" y="45"/>
                    <a:pt x="28" y="43"/>
                  </a:cubicBezTo>
                  <a:cubicBezTo>
                    <a:pt x="28" y="42"/>
                    <a:pt x="28" y="40"/>
                    <a:pt x="27" y="40"/>
                  </a:cubicBezTo>
                  <a:cubicBezTo>
                    <a:pt x="28" y="38"/>
                    <a:pt x="29" y="37"/>
                    <a:pt x="28" y="35"/>
                  </a:cubicBezTo>
                  <a:cubicBezTo>
                    <a:pt x="26" y="34"/>
                    <a:pt x="25" y="32"/>
                    <a:pt x="26" y="30"/>
                  </a:cubicBezTo>
                  <a:cubicBezTo>
                    <a:pt x="25" y="30"/>
                    <a:pt x="25" y="29"/>
                    <a:pt x="25" y="29"/>
                  </a:cubicBezTo>
                  <a:cubicBezTo>
                    <a:pt x="24" y="28"/>
                    <a:pt x="23" y="27"/>
                    <a:pt x="21" y="27"/>
                  </a:cubicBezTo>
                  <a:cubicBezTo>
                    <a:pt x="21" y="27"/>
                    <a:pt x="21" y="27"/>
                    <a:pt x="20" y="28"/>
                  </a:cubicBezTo>
                  <a:cubicBezTo>
                    <a:pt x="20" y="27"/>
                    <a:pt x="20" y="27"/>
                    <a:pt x="19" y="27"/>
                  </a:cubicBezTo>
                  <a:cubicBezTo>
                    <a:pt x="19" y="27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20" y="27"/>
                    <a:pt x="22" y="27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3"/>
                    <a:pt x="23" y="23"/>
                    <a:pt x="23" y="22"/>
                  </a:cubicBezTo>
                  <a:cubicBezTo>
                    <a:pt x="23" y="21"/>
                    <a:pt x="23" y="20"/>
                    <a:pt x="23" y="19"/>
                  </a:cubicBezTo>
                  <a:cubicBezTo>
                    <a:pt x="25" y="18"/>
                    <a:pt x="26" y="14"/>
                    <a:pt x="24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7"/>
                    <a:pt x="24" y="5"/>
                    <a:pt x="26" y="4"/>
                  </a:cubicBezTo>
                  <a:cubicBezTo>
                    <a:pt x="26" y="4"/>
                    <a:pt x="25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2014538" y="2197101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2120900" y="2316163"/>
              <a:ext cx="73025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2163763" y="2286001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2074863" y="2447926"/>
              <a:ext cx="254000" cy="261938"/>
            </a:xfrm>
            <a:custGeom>
              <a:avLst/>
              <a:gdLst>
                <a:gd name="T0" fmla="*/ 48 w 60"/>
                <a:gd name="T1" fmla="*/ 46 h 62"/>
                <a:gd name="T2" fmla="*/ 43 w 60"/>
                <a:gd name="T3" fmla="*/ 38 h 62"/>
                <a:gd name="T4" fmla="*/ 50 w 60"/>
                <a:gd name="T5" fmla="*/ 37 h 62"/>
                <a:gd name="T6" fmla="*/ 60 w 60"/>
                <a:gd name="T7" fmla="*/ 26 h 62"/>
                <a:gd name="T8" fmla="*/ 48 w 60"/>
                <a:gd name="T9" fmla="*/ 16 h 62"/>
                <a:gd name="T10" fmla="*/ 38 w 60"/>
                <a:gd name="T11" fmla="*/ 18 h 62"/>
                <a:gd name="T12" fmla="*/ 38 w 60"/>
                <a:gd name="T13" fmla="*/ 18 h 62"/>
                <a:gd name="T14" fmla="*/ 39 w 60"/>
                <a:gd name="T15" fmla="*/ 11 h 62"/>
                <a:gd name="T16" fmla="*/ 31 w 60"/>
                <a:gd name="T17" fmla="*/ 0 h 62"/>
                <a:gd name="T18" fmla="*/ 22 w 60"/>
                <a:gd name="T19" fmla="*/ 9 h 62"/>
                <a:gd name="T20" fmla="*/ 21 w 60"/>
                <a:gd name="T21" fmla="*/ 15 h 62"/>
                <a:gd name="T22" fmla="*/ 19 w 60"/>
                <a:gd name="T23" fmla="*/ 14 h 62"/>
                <a:gd name="T24" fmla="*/ 12 w 60"/>
                <a:gd name="T25" fmla="*/ 9 h 62"/>
                <a:gd name="T26" fmla="*/ 0 w 60"/>
                <a:gd name="T27" fmla="*/ 19 h 62"/>
                <a:gd name="T28" fmla="*/ 9 w 60"/>
                <a:gd name="T29" fmla="*/ 31 h 62"/>
                <a:gd name="T30" fmla="*/ 17 w 60"/>
                <a:gd name="T31" fmla="*/ 34 h 62"/>
                <a:gd name="T32" fmla="*/ 17 w 60"/>
                <a:gd name="T33" fmla="*/ 34 h 62"/>
                <a:gd name="T34" fmla="*/ 10 w 60"/>
                <a:gd name="T35" fmla="*/ 40 h 62"/>
                <a:gd name="T36" fmla="*/ 9 w 60"/>
                <a:gd name="T37" fmla="*/ 53 h 62"/>
                <a:gd name="T38" fmla="*/ 22 w 60"/>
                <a:gd name="T39" fmla="*/ 53 h 62"/>
                <a:gd name="T40" fmla="*/ 26 w 60"/>
                <a:gd name="T41" fmla="*/ 47 h 62"/>
                <a:gd name="T42" fmla="*/ 26 w 60"/>
                <a:gd name="T43" fmla="*/ 46 h 62"/>
                <a:gd name="T44" fmla="*/ 30 w 60"/>
                <a:gd name="T45" fmla="*/ 53 h 62"/>
                <a:gd name="T46" fmla="*/ 43 w 60"/>
                <a:gd name="T47" fmla="*/ 61 h 62"/>
                <a:gd name="T48" fmla="*/ 48 w 60"/>
                <a:gd name="T4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48" y="46"/>
                  </a:moveTo>
                  <a:cubicBezTo>
                    <a:pt x="47" y="43"/>
                    <a:pt x="45" y="40"/>
                    <a:pt x="43" y="38"/>
                  </a:cubicBezTo>
                  <a:cubicBezTo>
                    <a:pt x="46" y="38"/>
                    <a:pt x="48" y="37"/>
                    <a:pt x="50" y="37"/>
                  </a:cubicBezTo>
                  <a:cubicBezTo>
                    <a:pt x="54" y="35"/>
                    <a:pt x="60" y="31"/>
                    <a:pt x="60" y="26"/>
                  </a:cubicBezTo>
                  <a:cubicBezTo>
                    <a:pt x="60" y="19"/>
                    <a:pt x="54" y="16"/>
                    <a:pt x="48" y="16"/>
                  </a:cubicBezTo>
                  <a:cubicBezTo>
                    <a:pt x="45" y="16"/>
                    <a:pt x="41" y="17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7"/>
                    <a:pt x="39" y="13"/>
                    <a:pt x="39" y="11"/>
                  </a:cubicBezTo>
                  <a:cubicBezTo>
                    <a:pt x="40" y="6"/>
                    <a:pt x="36" y="1"/>
                    <a:pt x="31" y="0"/>
                  </a:cubicBezTo>
                  <a:cubicBezTo>
                    <a:pt x="26" y="0"/>
                    <a:pt x="23" y="4"/>
                    <a:pt x="22" y="9"/>
                  </a:cubicBezTo>
                  <a:cubicBezTo>
                    <a:pt x="21" y="11"/>
                    <a:pt x="21" y="13"/>
                    <a:pt x="21" y="15"/>
                  </a:cubicBezTo>
                  <a:cubicBezTo>
                    <a:pt x="20" y="15"/>
                    <a:pt x="20" y="14"/>
                    <a:pt x="19" y="14"/>
                  </a:cubicBezTo>
                  <a:cubicBezTo>
                    <a:pt x="17" y="12"/>
                    <a:pt x="15" y="10"/>
                    <a:pt x="12" y="9"/>
                  </a:cubicBezTo>
                  <a:cubicBezTo>
                    <a:pt x="6" y="8"/>
                    <a:pt x="0" y="13"/>
                    <a:pt x="0" y="19"/>
                  </a:cubicBezTo>
                  <a:cubicBezTo>
                    <a:pt x="0" y="24"/>
                    <a:pt x="5" y="28"/>
                    <a:pt x="9" y="31"/>
                  </a:cubicBezTo>
                  <a:cubicBezTo>
                    <a:pt x="11" y="32"/>
                    <a:pt x="14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4" y="36"/>
                    <a:pt x="12" y="38"/>
                    <a:pt x="10" y="40"/>
                  </a:cubicBezTo>
                  <a:cubicBezTo>
                    <a:pt x="7" y="44"/>
                    <a:pt x="6" y="49"/>
                    <a:pt x="9" y="53"/>
                  </a:cubicBezTo>
                  <a:cubicBezTo>
                    <a:pt x="13" y="57"/>
                    <a:pt x="18" y="56"/>
                    <a:pt x="22" y="53"/>
                  </a:cubicBezTo>
                  <a:cubicBezTo>
                    <a:pt x="24" y="51"/>
                    <a:pt x="25" y="49"/>
                    <a:pt x="26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7" y="48"/>
                    <a:pt x="29" y="51"/>
                    <a:pt x="30" y="53"/>
                  </a:cubicBezTo>
                  <a:cubicBezTo>
                    <a:pt x="32" y="57"/>
                    <a:pt x="37" y="62"/>
                    <a:pt x="43" y="61"/>
                  </a:cubicBezTo>
                  <a:cubicBezTo>
                    <a:pt x="49" y="59"/>
                    <a:pt x="50" y="52"/>
                    <a:pt x="4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2163763" y="2540001"/>
              <a:ext cx="50800" cy="60325"/>
            </a:xfrm>
            <a:custGeom>
              <a:avLst/>
              <a:gdLst>
                <a:gd name="T0" fmla="*/ 11 w 12"/>
                <a:gd name="T1" fmla="*/ 6 h 14"/>
                <a:gd name="T2" fmla="*/ 3 w 12"/>
                <a:gd name="T3" fmla="*/ 3 h 14"/>
                <a:gd name="T4" fmla="*/ 3 w 12"/>
                <a:gd name="T5" fmla="*/ 3 h 14"/>
                <a:gd name="T6" fmla="*/ 1 w 12"/>
                <a:gd name="T7" fmla="*/ 7 h 14"/>
                <a:gd name="T8" fmla="*/ 8 w 12"/>
                <a:gd name="T9" fmla="*/ 13 h 14"/>
                <a:gd name="T10" fmla="*/ 1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1" y="6"/>
                  </a:moveTo>
                  <a:cubicBezTo>
                    <a:pt x="10" y="3"/>
                    <a:pt x="6" y="0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0" y="11"/>
                    <a:pt x="4" y="14"/>
                    <a:pt x="8" y="13"/>
                  </a:cubicBezTo>
                  <a:cubicBezTo>
                    <a:pt x="11" y="13"/>
                    <a:pt x="12" y="9"/>
                    <a:pt x="1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2257425" y="2238376"/>
              <a:ext cx="317500" cy="336550"/>
            </a:xfrm>
            <a:custGeom>
              <a:avLst/>
              <a:gdLst>
                <a:gd name="T0" fmla="*/ 45 w 75"/>
                <a:gd name="T1" fmla="*/ 4 h 79"/>
                <a:gd name="T2" fmla="*/ 36 w 75"/>
                <a:gd name="T3" fmla="*/ 4 h 79"/>
                <a:gd name="T4" fmla="*/ 34 w 75"/>
                <a:gd name="T5" fmla="*/ 3 h 79"/>
                <a:gd name="T6" fmla="*/ 28 w 75"/>
                <a:gd name="T7" fmla="*/ 3 h 79"/>
                <a:gd name="T8" fmla="*/ 23 w 75"/>
                <a:gd name="T9" fmla="*/ 9 h 79"/>
                <a:gd name="T10" fmla="*/ 22 w 75"/>
                <a:gd name="T11" fmla="*/ 9 h 79"/>
                <a:gd name="T12" fmla="*/ 12 w 75"/>
                <a:gd name="T13" fmla="*/ 15 h 79"/>
                <a:gd name="T14" fmla="*/ 12 w 75"/>
                <a:gd name="T15" fmla="*/ 18 h 79"/>
                <a:gd name="T16" fmla="*/ 12 w 75"/>
                <a:gd name="T17" fmla="*/ 19 h 79"/>
                <a:gd name="T18" fmla="*/ 5 w 75"/>
                <a:gd name="T19" fmla="*/ 25 h 79"/>
                <a:gd name="T20" fmla="*/ 6 w 75"/>
                <a:gd name="T21" fmla="*/ 30 h 79"/>
                <a:gd name="T22" fmla="*/ 1 w 75"/>
                <a:gd name="T23" fmla="*/ 36 h 79"/>
                <a:gd name="T24" fmla="*/ 6 w 75"/>
                <a:gd name="T25" fmla="*/ 45 h 79"/>
                <a:gd name="T26" fmla="*/ 2 w 75"/>
                <a:gd name="T27" fmla="*/ 50 h 79"/>
                <a:gd name="T28" fmla="*/ 9 w 75"/>
                <a:gd name="T29" fmla="*/ 62 h 79"/>
                <a:gd name="T30" fmla="*/ 9 w 75"/>
                <a:gd name="T31" fmla="*/ 62 h 79"/>
                <a:gd name="T32" fmla="*/ 24 w 75"/>
                <a:gd name="T33" fmla="*/ 71 h 79"/>
                <a:gd name="T34" fmla="*/ 39 w 75"/>
                <a:gd name="T35" fmla="*/ 73 h 79"/>
                <a:gd name="T36" fmla="*/ 40 w 75"/>
                <a:gd name="T37" fmla="*/ 74 h 79"/>
                <a:gd name="T38" fmla="*/ 47 w 75"/>
                <a:gd name="T39" fmla="*/ 71 h 79"/>
                <a:gd name="T40" fmla="*/ 57 w 75"/>
                <a:gd name="T41" fmla="*/ 67 h 79"/>
                <a:gd name="T42" fmla="*/ 57 w 75"/>
                <a:gd name="T43" fmla="*/ 66 h 79"/>
                <a:gd name="T44" fmla="*/ 66 w 75"/>
                <a:gd name="T45" fmla="*/ 60 h 79"/>
                <a:gd name="T46" fmla="*/ 67 w 75"/>
                <a:gd name="T47" fmla="*/ 58 h 79"/>
                <a:gd name="T48" fmla="*/ 73 w 75"/>
                <a:gd name="T49" fmla="*/ 52 h 79"/>
                <a:gd name="T50" fmla="*/ 71 w 75"/>
                <a:gd name="T51" fmla="*/ 44 h 79"/>
                <a:gd name="T52" fmla="*/ 74 w 75"/>
                <a:gd name="T53" fmla="*/ 40 h 79"/>
                <a:gd name="T54" fmla="*/ 70 w 75"/>
                <a:gd name="T55" fmla="*/ 32 h 79"/>
                <a:gd name="T56" fmla="*/ 74 w 75"/>
                <a:gd name="T57" fmla="*/ 27 h 79"/>
                <a:gd name="T58" fmla="*/ 68 w 75"/>
                <a:gd name="T59" fmla="*/ 18 h 79"/>
                <a:gd name="T60" fmla="*/ 69 w 75"/>
                <a:gd name="T61" fmla="*/ 16 h 79"/>
                <a:gd name="T62" fmla="*/ 59 w 75"/>
                <a:gd name="T63" fmla="*/ 6 h 79"/>
                <a:gd name="T64" fmla="*/ 45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45" y="4"/>
                  </a:moveTo>
                  <a:cubicBezTo>
                    <a:pt x="42" y="2"/>
                    <a:pt x="39" y="2"/>
                    <a:pt x="36" y="4"/>
                  </a:cubicBezTo>
                  <a:cubicBezTo>
                    <a:pt x="36" y="4"/>
                    <a:pt x="35" y="4"/>
                    <a:pt x="34" y="3"/>
                  </a:cubicBezTo>
                  <a:cubicBezTo>
                    <a:pt x="32" y="2"/>
                    <a:pt x="30" y="3"/>
                    <a:pt x="28" y="3"/>
                  </a:cubicBezTo>
                  <a:cubicBezTo>
                    <a:pt x="26" y="4"/>
                    <a:pt x="23" y="6"/>
                    <a:pt x="23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8" y="8"/>
                    <a:pt x="14" y="9"/>
                    <a:pt x="12" y="15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22"/>
                    <a:pt x="5" y="25"/>
                  </a:cubicBezTo>
                  <a:cubicBezTo>
                    <a:pt x="5" y="26"/>
                    <a:pt x="5" y="28"/>
                    <a:pt x="6" y="30"/>
                  </a:cubicBezTo>
                  <a:cubicBezTo>
                    <a:pt x="3" y="31"/>
                    <a:pt x="1" y="33"/>
                    <a:pt x="1" y="36"/>
                  </a:cubicBezTo>
                  <a:cubicBezTo>
                    <a:pt x="0" y="40"/>
                    <a:pt x="2" y="44"/>
                    <a:pt x="6" y="45"/>
                  </a:cubicBezTo>
                  <a:cubicBezTo>
                    <a:pt x="4" y="46"/>
                    <a:pt x="3" y="48"/>
                    <a:pt x="2" y="50"/>
                  </a:cubicBezTo>
                  <a:cubicBezTo>
                    <a:pt x="1" y="56"/>
                    <a:pt x="5" y="60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72"/>
                    <a:pt x="19" y="77"/>
                    <a:pt x="24" y="71"/>
                  </a:cubicBezTo>
                  <a:cubicBezTo>
                    <a:pt x="26" y="77"/>
                    <a:pt x="35" y="79"/>
                    <a:pt x="39" y="73"/>
                  </a:cubicBezTo>
                  <a:cubicBezTo>
                    <a:pt x="39" y="73"/>
                    <a:pt x="40" y="74"/>
                    <a:pt x="40" y="74"/>
                  </a:cubicBezTo>
                  <a:cubicBezTo>
                    <a:pt x="43" y="74"/>
                    <a:pt x="46" y="73"/>
                    <a:pt x="47" y="71"/>
                  </a:cubicBezTo>
                  <a:cubicBezTo>
                    <a:pt x="51" y="73"/>
                    <a:pt x="56" y="72"/>
                    <a:pt x="57" y="67"/>
                  </a:cubicBezTo>
                  <a:cubicBezTo>
                    <a:pt x="57" y="67"/>
                    <a:pt x="57" y="66"/>
                    <a:pt x="57" y="66"/>
                  </a:cubicBezTo>
                  <a:cubicBezTo>
                    <a:pt x="61" y="67"/>
                    <a:pt x="65" y="65"/>
                    <a:pt x="66" y="60"/>
                  </a:cubicBezTo>
                  <a:cubicBezTo>
                    <a:pt x="67" y="60"/>
                    <a:pt x="67" y="59"/>
                    <a:pt x="67" y="58"/>
                  </a:cubicBezTo>
                  <a:cubicBezTo>
                    <a:pt x="70" y="58"/>
                    <a:pt x="72" y="56"/>
                    <a:pt x="73" y="52"/>
                  </a:cubicBezTo>
                  <a:cubicBezTo>
                    <a:pt x="74" y="49"/>
                    <a:pt x="73" y="46"/>
                    <a:pt x="71" y="44"/>
                  </a:cubicBezTo>
                  <a:cubicBezTo>
                    <a:pt x="72" y="44"/>
                    <a:pt x="73" y="42"/>
                    <a:pt x="74" y="40"/>
                  </a:cubicBezTo>
                  <a:cubicBezTo>
                    <a:pt x="75" y="37"/>
                    <a:pt x="73" y="34"/>
                    <a:pt x="70" y="32"/>
                  </a:cubicBezTo>
                  <a:cubicBezTo>
                    <a:pt x="72" y="32"/>
                    <a:pt x="74" y="30"/>
                    <a:pt x="74" y="27"/>
                  </a:cubicBezTo>
                  <a:cubicBezTo>
                    <a:pt x="75" y="23"/>
                    <a:pt x="72" y="19"/>
                    <a:pt x="68" y="18"/>
                  </a:cubicBezTo>
                  <a:cubicBezTo>
                    <a:pt x="68" y="17"/>
                    <a:pt x="69" y="17"/>
                    <a:pt x="69" y="16"/>
                  </a:cubicBezTo>
                  <a:cubicBezTo>
                    <a:pt x="70" y="9"/>
                    <a:pt x="64" y="5"/>
                    <a:pt x="59" y="6"/>
                  </a:cubicBezTo>
                  <a:cubicBezTo>
                    <a:pt x="56" y="1"/>
                    <a:pt x="49" y="0"/>
                    <a:pt x="45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2295525" y="2290763"/>
              <a:ext cx="117475" cy="223838"/>
            </a:xfrm>
            <a:custGeom>
              <a:avLst/>
              <a:gdLst>
                <a:gd name="T0" fmla="*/ 21 w 28"/>
                <a:gd name="T1" fmla="*/ 1 h 53"/>
                <a:gd name="T2" fmla="*/ 16 w 28"/>
                <a:gd name="T3" fmla="*/ 5 h 53"/>
                <a:gd name="T4" fmla="*/ 12 w 28"/>
                <a:gd name="T5" fmla="*/ 5 h 53"/>
                <a:gd name="T6" fmla="*/ 7 w 28"/>
                <a:gd name="T7" fmla="*/ 9 h 53"/>
                <a:gd name="T8" fmla="*/ 8 w 28"/>
                <a:gd name="T9" fmla="*/ 13 h 53"/>
                <a:gd name="T10" fmla="*/ 5 w 28"/>
                <a:gd name="T11" fmla="*/ 17 h 53"/>
                <a:gd name="T12" fmla="*/ 6 w 28"/>
                <a:gd name="T13" fmla="*/ 22 h 53"/>
                <a:gd name="T14" fmla="*/ 1 w 28"/>
                <a:gd name="T15" fmla="*/ 25 h 53"/>
                <a:gd name="T16" fmla="*/ 3 w 28"/>
                <a:gd name="T17" fmla="*/ 30 h 53"/>
                <a:gd name="T18" fmla="*/ 5 w 28"/>
                <a:gd name="T19" fmla="*/ 31 h 53"/>
                <a:gd name="T20" fmla="*/ 5 w 28"/>
                <a:gd name="T21" fmla="*/ 39 h 53"/>
                <a:gd name="T22" fmla="*/ 8 w 28"/>
                <a:gd name="T23" fmla="*/ 42 h 53"/>
                <a:gd name="T24" fmla="*/ 13 w 28"/>
                <a:gd name="T25" fmla="*/ 50 h 53"/>
                <a:gd name="T26" fmla="*/ 16 w 28"/>
                <a:gd name="T27" fmla="*/ 50 h 53"/>
                <a:gd name="T28" fmla="*/ 17 w 28"/>
                <a:gd name="T29" fmla="*/ 51 h 53"/>
                <a:gd name="T30" fmla="*/ 21 w 28"/>
                <a:gd name="T31" fmla="*/ 53 h 53"/>
                <a:gd name="T32" fmla="*/ 24 w 28"/>
                <a:gd name="T33" fmla="*/ 51 h 53"/>
                <a:gd name="T34" fmla="*/ 23 w 28"/>
                <a:gd name="T35" fmla="*/ 46 h 53"/>
                <a:gd name="T36" fmla="*/ 26 w 28"/>
                <a:gd name="T37" fmla="*/ 42 h 53"/>
                <a:gd name="T38" fmla="*/ 18 w 28"/>
                <a:gd name="T39" fmla="*/ 38 h 53"/>
                <a:gd name="T40" fmla="*/ 18 w 28"/>
                <a:gd name="T41" fmla="*/ 36 h 53"/>
                <a:gd name="T42" fmla="*/ 21 w 28"/>
                <a:gd name="T43" fmla="*/ 35 h 53"/>
                <a:gd name="T44" fmla="*/ 23 w 28"/>
                <a:gd name="T45" fmla="*/ 28 h 53"/>
                <a:gd name="T46" fmla="*/ 23 w 28"/>
                <a:gd name="T47" fmla="*/ 27 h 53"/>
                <a:gd name="T48" fmla="*/ 22 w 28"/>
                <a:gd name="T49" fmla="*/ 24 h 53"/>
                <a:gd name="T50" fmla="*/ 19 w 28"/>
                <a:gd name="T51" fmla="*/ 21 h 53"/>
                <a:gd name="T52" fmla="*/ 17 w 28"/>
                <a:gd name="T53" fmla="*/ 21 h 53"/>
                <a:gd name="T54" fmla="*/ 17 w 28"/>
                <a:gd name="T55" fmla="*/ 21 h 53"/>
                <a:gd name="T56" fmla="*/ 20 w 28"/>
                <a:gd name="T57" fmla="*/ 20 h 53"/>
                <a:gd name="T58" fmla="*/ 21 w 28"/>
                <a:gd name="T59" fmla="*/ 19 h 53"/>
                <a:gd name="T60" fmla="*/ 22 w 28"/>
                <a:gd name="T61" fmla="*/ 17 h 53"/>
                <a:gd name="T62" fmla="*/ 24 w 28"/>
                <a:gd name="T63" fmla="*/ 10 h 53"/>
                <a:gd name="T64" fmla="*/ 24 w 28"/>
                <a:gd name="T65" fmla="*/ 9 h 53"/>
                <a:gd name="T66" fmla="*/ 24 w 28"/>
                <a:gd name="T67" fmla="*/ 8 h 53"/>
                <a:gd name="T68" fmla="*/ 27 w 28"/>
                <a:gd name="T69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23" y="0"/>
                  </a:moveTo>
                  <a:cubicBezTo>
                    <a:pt x="22" y="0"/>
                    <a:pt x="22" y="0"/>
                    <a:pt x="21" y="1"/>
                  </a:cubicBezTo>
                  <a:cubicBezTo>
                    <a:pt x="20" y="1"/>
                    <a:pt x="19" y="2"/>
                    <a:pt x="19" y="3"/>
                  </a:cubicBezTo>
                  <a:cubicBezTo>
                    <a:pt x="18" y="3"/>
                    <a:pt x="17" y="4"/>
                    <a:pt x="16" y="5"/>
                  </a:cubicBezTo>
                  <a:cubicBezTo>
                    <a:pt x="16" y="5"/>
                    <a:pt x="15" y="6"/>
                    <a:pt x="15" y="6"/>
                  </a:cubicBezTo>
                  <a:cubicBezTo>
                    <a:pt x="14" y="5"/>
                    <a:pt x="13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7" y="10"/>
                    <a:pt x="7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4"/>
                    <a:pt x="5" y="15"/>
                    <a:pt x="5" y="17"/>
                  </a:cubicBezTo>
                  <a:cubicBezTo>
                    <a:pt x="5" y="19"/>
                    <a:pt x="5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3" y="22"/>
                    <a:pt x="1" y="24"/>
                    <a:pt x="1" y="25"/>
                  </a:cubicBezTo>
                  <a:cubicBezTo>
                    <a:pt x="0" y="27"/>
                    <a:pt x="1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3"/>
                    <a:pt x="4" y="33"/>
                  </a:cubicBezTo>
                  <a:cubicBezTo>
                    <a:pt x="3" y="35"/>
                    <a:pt x="4" y="38"/>
                    <a:pt x="5" y="39"/>
                  </a:cubicBezTo>
                  <a:cubicBezTo>
                    <a:pt x="6" y="40"/>
                    <a:pt x="7" y="40"/>
                    <a:pt x="8" y="41"/>
                  </a:cubicBezTo>
                  <a:cubicBezTo>
                    <a:pt x="8" y="41"/>
                    <a:pt x="8" y="41"/>
                    <a:pt x="8" y="42"/>
                  </a:cubicBezTo>
                  <a:cubicBezTo>
                    <a:pt x="7" y="43"/>
                    <a:pt x="8" y="44"/>
                    <a:pt x="8" y="45"/>
                  </a:cubicBezTo>
                  <a:cubicBezTo>
                    <a:pt x="9" y="47"/>
                    <a:pt x="10" y="49"/>
                    <a:pt x="13" y="50"/>
                  </a:cubicBezTo>
                  <a:cubicBezTo>
                    <a:pt x="13" y="50"/>
                    <a:pt x="14" y="50"/>
                    <a:pt x="14" y="50"/>
                  </a:cubicBezTo>
                  <a:cubicBezTo>
                    <a:pt x="15" y="50"/>
                    <a:pt x="15" y="50"/>
                    <a:pt x="16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7" y="50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2"/>
                    <a:pt x="19" y="53"/>
                    <a:pt x="21" y="53"/>
                  </a:cubicBezTo>
                  <a:cubicBezTo>
                    <a:pt x="21" y="53"/>
                    <a:pt x="22" y="53"/>
                    <a:pt x="23" y="52"/>
                  </a:cubicBezTo>
                  <a:cubicBezTo>
                    <a:pt x="23" y="52"/>
                    <a:pt x="24" y="51"/>
                    <a:pt x="24" y="51"/>
                  </a:cubicBezTo>
                  <a:cubicBezTo>
                    <a:pt x="25" y="50"/>
                    <a:pt x="25" y="50"/>
                    <a:pt x="25" y="49"/>
                  </a:cubicBezTo>
                  <a:cubicBezTo>
                    <a:pt x="25" y="48"/>
                    <a:pt x="24" y="47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5"/>
                    <a:pt x="26" y="44"/>
                    <a:pt x="26" y="42"/>
                  </a:cubicBezTo>
                  <a:cubicBezTo>
                    <a:pt x="27" y="39"/>
                    <a:pt x="24" y="36"/>
                    <a:pt x="21" y="36"/>
                  </a:cubicBezTo>
                  <a:cubicBezTo>
                    <a:pt x="20" y="36"/>
                    <a:pt x="19" y="37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6"/>
                    <a:pt x="21" y="36"/>
                    <a:pt x="21" y="35"/>
                  </a:cubicBezTo>
                  <a:cubicBezTo>
                    <a:pt x="22" y="34"/>
                    <a:pt x="21" y="33"/>
                    <a:pt x="21" y="32"/>
                  </a:cubicBezTo>
                  <a:cubicBezTo>
                    <a:pt x="22" y="31"/>
                    <a:pt x="23" y="30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2" y="24"/>
                    <a:pt x="22" y="24"/>
                    <a:pt x="22" y="23"/>
                  </a:cubicBezTo>
                  <a:cubicBezTo>
                    <a:pt x="21" y="22"/>
                    <a:pt x="20" y="21"/>
                    <a:pt x="19" y="21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2" y="18"/>
                    <a:pt x="22" y="17"/>
                  </a:cubicBezTo>
                  <a:cubicBezTo>
                    <a:pt x="22" y="17"/>
                    <a:pt x="22" y="16"/>
                    <a:pt x="22" y="15"/>
                  </a:cubicBezTo>
                  <a:cubicBezTo>
                    <a:pt x="24" y="15"/>
                    <a:pt x="25" y="12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7" y="7"/>
                    <a:pt x="28" y="4"/>
                    <a:pt x="27" y="3"/>
                  </a:cubicBezTo>
                  <a:cubicBezTo>
                    <a:pt x="26" y="1"/>
                    <a:pt x="24" y="0"/>
                    <a:pt x="2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2103438" y="2646363"/>
              <a:ext cx="344488" cy="349250"/>
            </a:xfrm>
            <a:custGeom>
              <a:avLst/>
              <a:gdLst>
                <a:gd name="T0" fmla="*/ 74 w 81"/>
                <a:gd name="T1" fmla="*/ 41 h 82"/>
                <a:gd name="T2" fmla="*/ 79 w 81"/>
                <a:gd name="T3" fmla="*/ 58 h 82"/>
                <a:gd name="T4" fmla="*/ 75 w 81"/>
                <a:gd name="T5" fmla="*/ 61 h 82"/>
                <a:gd name="T6" fmla="*/ 68 w 81"/>
                <a:gd name="T7" fmla="*/ 59 h 82"/>
                <a:gd name="T8" fmla="*/ 69 w 81"/>
                <a:gd name="T9" fmla="*/ 62 h 82"/>
                <a:gd name="T10" fmla="*/ 69 w 81"/>
                <a:gd name="T11" fmla="*/ 63 h 82"/>
                <a:gd name="T12" fmla="*/ 70 w 81"/>
                <a:gd name="T13" fmla="*/ 76 h 82"/>
                <a:gd name="T14" fmla="*/ 62 w 81"/>
                <a:gd name="T15" fmla="*/ 81 h 82"/>
                <a:gd name="T16" fmla="*/ 51 w 81"/>
                <a:gd name="T17" fmla="*/ 73 h 82"/>
                <a:gd name="T18" fmla="*/ 40 w 81"/>
                <a:gd name="T19" fmla="*/ 78 h 82"/>
                <a:gd name="T20" fmla="*/ 34 w 81"/>
                <a:gd name="T21" fmla="*/ 75 h 82"/>
                <a:gd name="T22" fmla="*/ 33 w 81"/>
                <a:gd name="T23" fmla="*/ 69 h 82"/>
                <a:gd name="T24" fmla="*/ 26 w 81"/>
                <a:gd name="T25" fmla="*/ 75 h 82"/>
                <a:gd name="T26" fmla="*/ 16 w 81"/>
                <a:gd name="T27" fmla="*/ 74 h 82"/>
                <a:gd name="T28" fmla="*/ 16 w 81"/>
                <a:gd name="T29" fmla="*/ 60 h 82"/>
                <a:gd name="T30" fmla="*/ 16 w 81"/>
                <a:gd name="T31" fmla="*/ 46 h 82"/>
                <a:gd name="T32" fmla="*/ 8 w 81"/>
                <a:gd name="T33" fmla="*/ 49 h 82"/>
                <a:gd name="T34" fmla="*/ 3 w 81"/>
                <a:gd name="T35" fmla="*/ 39 h 82"/>
                <a:gd name="T36" fmla="*/ 16 w 81"/>
                <a:gd name="T37" fmla="*/ 31 h 82"/>
                <a:gd name="T38" fmla="*/ 5 w 81"/>
                <a:gd name="T39" fmla="*/ 24 h 82"/>
                <a:gd name="T40" fmla="*/ 11 w 81"/>
                <a:gd name="T41" fmla="*/ 15 h 82"/>
                <a:gd name="T42" fmla="*/ 24 w 81"/>
                <a:gd name="T43" fmla="*/ 18 h 82"/>
                <a:gd name="T44" fmla="*/ 25 w 81"/>
                <a:gd name="T45" fmla="*/ 18 h 82"/>
                <a:gd name="T46" fmla="*/ 25 w 81"/>
                <a:gd name="T47" fmla="*/ 18 h 82"/>
                <a:gd name="T48" fmla="*/ 21 w 81"/>
                <a:gd name="T49" fmla="*/ 6 h 82"/>
                <a:gd name="T50" fmla="*/ 27 w 81"/>
                <a:gd name="T51" fmla="*/ 1 h 82"/>
                <a:gd name="T52" fmla="*/ 39 w 81"/>
                <a:gd name="T53" fmla="*/ 7 h 82"/>
                <a:gd name="T54" fmla="*/ 52 w 81"/>
                <a:gd name="T55" fmla="*/ 2 h 82"/>
                <a:gd name="T56" fmla="*/ 59 w 81"/>
                <a:gd name="T57" fmla="*/ 7 h 82"/>
                <a:gd name="T58" fmla="*/ 57 w 81"/>
                <a:gd name="T59" fmla="*/ 19 h 82"/>
                <a:gd name="T60" fmla="*/ 65 w 81"/>
                <a:gd name="T61" fmla="*/ 14 h 82"/>
                <a:gd name="T62" fmla="*/ 74 w 81"/>
                <a:gd name="T63" fmla="*/ 21 h 82"/>
                <a:gd name="T64" fmla="*/ 70 w 81"/>
                <a:gd name="T65" fmla="*/ 29 h 82"/>
                <a:gd name="T66" fmla="*/ 74 w 81"/>
                <a:gd name="T67" fmla="*/ 29 h 82"/>
                <a:gd name="T68" fmla="*/ 78 w 81"/>
                <a:gd name="T69" fmla="*/ 36 h 82"/>
                <a:gd name="T70" fmla="*/ 74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4" y="41"/>
                  </a:moveTo>
                  <a:cubicBezTo>
                    <a:pt x="78" y="46"/>
                    <a:pt x="81" y="51"/>
                    <a:pt x="79" y="58"/>
                  </a:cubicBezTo>
                  <a:cubicBezTo>
                    <a:pt x="79" y="60"/>
                    <a:pt x="77" y="62"/>
                    <a:pt x="75" y="61"/>
                  </a:cubicBezTo>
                  <a:cubicBezTo>
                    <a:pt x="73" y="61"/>
                    <a:pt x="70" y="60"/>
                    <a:pt x="68" y="59"/>
                  </a:cubicBezTo>
                  <a:cubicBezTo>
                    <a:pt x="68" y="60"/>
                    <a:pt x="68" y="61"/>
                    <a:pt x="69" y="62"/>
                  </a:cubicBezTo>
                  <a:cubicBezTo>
                    <a:pt x="69" y="62"/>
                    <a:pt x="69" y="63"/>
                    <a:pt x="69" y="63"/>
                  </a:cubicBezTo>
                  <a:cubicBezTo>
                    <a:pt x="71" y="67"/>
                    <a:pt x="71" y="72"/>
                    <a:pt x="70" y="76"/>
                  </a:cubicBezTo>
                  <a:cubicBezTo>
                    <a:pt x="69" y="80"/>
                    <a:pt x="66" y="82"/>
                    <a:pt x="62" y="81"/>
                  </a:cubicBezTo>
                  <a:cubicBezTo>
                    <a:pt x="58" y="79"/>
                    <a:pt x="54" y="76"/>
                    <a:pt x="51" y="73"/>
                  </a:cubicBezTo>
                  <a:cubicBezTo>
                    <a:pt x="49" y="77"/>
                    <a:pt x="44" y="78"/>
                    <a:pt x="40" y="78"/>
                  </a:cubicBezTo>
                  <a:cubicBezTo>
                    <a:pt x="38" y="78"/>
                    <a:pt x="35" y="77"/>
                    <a:pt x="34" y="75"/>
                  </a:cubicBezTo>
                  <a:cubicBezTo>
                    <a:pt x="34" y="73"/>
                    <a:pt x="33" y="71"/>
                    <a:pt x="33" y="69"/>
                  </a:cubicBezTo>
                  <a:cubicBezTo>
                    <a:pt x="31" y="71"/>
                    <a:pt x="29" y="73"/>
                    <a:pt x="26" y="75"/>
                  </a:cubicBezTo>
                  <a:cubicBezTo>
                    <a:pt x="23" y="78"/>
                    <a:pt x="18" y="78"/>
                    <a:pt x="16" y="74"/>
                  </a:cubicBezTo>
                  <a:cubicBezTo>
                    <a:pt x="15" y="69"/>
                    <a:pt x="15" y="65"/>
                    <a:pt x="16" y="60"/>
                  </a:cubicBezTo>
                  <a:cubicBezTo>
                    <a:pt x="15" y="56"/>
                    <a:pt x="15" y="51"/>
                    <a:pt x="16" y="46"/>
                  </a:cubicBezTo>
                  <a:cubicBezTo>
                    <a:pt x="13" y="47"/>
                    <a:pt x="11" y="48"/>
                    <a:pt x="8" y="49"/>
                  </a:cubicBezTo>
                  <a:cubicBezTo>
                    <a:pt x="3" y="49"/>
                    <a:pt x="0" y="43"/>
                    <a:pt x="3" y="39"/>
                  </a:cubicBezTo>
                  <a:cubicBezTo>
                    <a:pt x="6" y="35"/>
                    <a:pt x="11" y="33"/>
                    <a:pt x="16" y="31"/>
                  </a:cubicBezTo>
                  <a:cubicBezTo>
                    <a:pt x="12" y="30"/>
                    <a:pt x="8" y="28"/>
                    <a:pt x="5" y="24"/>
                  </a:cubicBezTo>
                  <a:cubicBezTo>
                    <a:pt x="2" y="20"/>
                    <a:pt x="5" y="14"/>
                    <a:pt x="11" y="15"/>
                  </a:cubicBezTo>
                  <a:cubicBezTo>
                    <a:pt x="15" y="15"/>
                    <a:pt x="19" y="17"/>
                    <a:pt x="24" y="18"/>
                  </a:cubicBezTo>
                  <a:cubicBezTo>
                    <a:pt x="24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1" y="15"/>
                    <a:pt x="21" y="10"/>
                    <a:pt x="21" y="6"/>
                  </a:cubicBezTo>
                  <a:cubicBezTo>
                    <a:pt x="21" y="2"/>
                    <a:pt x="24" y="0"/>
                    <a:pt x="27" y="1"/>
                  </a:cubicBezTo>
                  <a:cubicBezTo>
                    <a:pt x="33" y="1"/>
                    <a:pt x="37" y="3"/>
                    <a:pt x="39" y="7"/>
                  </a:cubicBezTo>
                  <a:cubicBezTo>
                    <a:pt x="43" y="4"/>
                    <a:pt x="48" y="2"/>
                    <a:pt x="52" y="2"/>
                  </a:cubicBezTo>
                  <a:cubicBezTo>
                    <a:pt x="56" y="1"/>
                    <a:pt x="59" y="4"/>
                    <a:pt x="59" y="7"/>
                  </a:cubicBezTo>
                  <a:cubicBezTo>
                    <a:pt x="60" y="11"/>
                    <a:pt x="59" y="15"/>
                    <a:pt x="57" y="19"/>
                  </a:cubicBezTo>
                  <a:cubicBezTo>
                    <a:pt x="60" y="17"/>
                    <a:pt x="63" y="16"/>
                    <a:pt x="65" y="14"/>
                  </a:cubicBezTo>
                  <a:cubicBezTo>
                    <a:pt x="70" y="11"/>
                    <a:pt x="76" y="16"/>
                    <a:pt x="74" y="21"/>
                  </a:cubicBezTo>
                  <a:cubicBezTo>
                    <a:pt x="73" y="24"/>
                    <a:pt x="72" y="26"/>
                    <a:pt x="70" y="29"/>
                  </a:cubicBezTo>
                  <a:cubicBezTo>
                    <a:pt x="71" y="28"/>
                    <a:pt x="72" y="29"/>
                    <a:pt x="74" y="29"/>
                  </a:cubicBezTo>
                  <a:cubicBezTo>
                    <a:pt x="77" y="30"/>
                    <a:pt x="79" y="33"/>
                    <a:pt x="78" y="36"/>
                  </a:cubicBezTo>
                  <a:cubicBezTo>
                    <a:pt x="77" y="38"/>
                    <a:pt x="76" y="39"/>
                    <a:pt x="74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2222500" y="2800351"/>
              <a:ext cx="114300" cy="84138"/>
            </a:xfrm>
            <a:custGeom>
              <a:avLst/>
              <a:gdLst>
                <a:gd name="T0" fmla="*/ 21 w 27"/>
                <a:gd name="T1" fmla="*/ 18 h 20"/>
                <a:gd name="T2" fmla="*/ 21 w 27"/>
                <a:gd name="T3" fmla="*/ 16 h 20"/>
                <a:gd name="T4" fmla="*/ 19 w 27"/>
                <a:gd name="T5" fmla="*/ 15 h 20"/>
                <a:gd name="T6" fmla="*/ 19 w 27"/>
                <a:gd name="T7" fmla="*/ 13 h 20"/>
                <a:gd name="T8" fmla="*/ 20 w 27"/>
                <a:gd name="T9" fmla="*/ 11 h 20"/>
                <a:gd name="T10" fmla="*/ 19 w 27"/>
                <a:gd name="T11" fmla="*/ 11 h 20"/>
                <a:gd name="T12" fmla="*/ 19 w 27"/>
                <a:gd name="T13" fmla="*/ 11 h 20"/>
                <a:gd name="T14" fmla="*/ 17 w 27"/>
                <a:gd name="T15" fmla="*/ 14 h 20"/>
                <a:gd name="T16" fmla="*/ 14 w 27"/>
                <a:gd name="T17" fmla="*/ 13 h 20"/>
                <a:gd name="T18" fmla="*/ 14 w 27"/>
                <a:gd name="T19" fmla="*/ 13 h 20"/>
                <a:gd name="T20" fmla="*/ 13 w 27"/>
                <a:gd name="T21" fmla="*/ 9 h 20"/>
                <a:gd name="T22" fmla="*/ 12 w 27"/>
                <a:gd name="T23" fmla="*/ 9 h 20"/>
                <a:gd name="T24" fmla="*/ 9 w 27"/>
                <a:gd name="T25" fmla="*/ 11 h 20"/>
                <a:gd name="T26" fmla="*/ 7 w 27"/>
                <a:gd name="T27" fmla="*/ 9 h 20"/>
                <a:gd name="T28" fmla="*/ 7 w 27"/>
                <a:gd name="T29" fmla="*/ 9 h 20"/>
                <a:gd name="T30" fmla="*/ 4 w 27"/>
                <a:gd name="T31" fmla="*/ 11 h 20"/>
                <a:gd name="T32" fmla="*/ 2 w 27"/>
                <a:gd name="T33" fmla="*/ 8 h 20"/>
                <a:gd name="T34" fmla="*/ 4 w 27"/>
                <a:gd name="T35" fmla="*/ 6 h 20"/>
                <a:gd name="T36" fmla="*/ 7 w 27"/>
                <a:gd name="T37" fmla="*/ 8 h 20"/>
                <a:gd name="T38" fmla="*/ 8 w 27"/>
                <a:gd name="T39" fmla="*/ 6 h 20"/>
                <a:gd name="T40" fmla="*/ 10 w 27"/>
                <a:gd name="T41" fmla="*/ 4 h 20"/>
                <a:gd name="T42" fmla="*/ 10 w 27"/>
                <a:gd name="T43" fmla="*/ 4 h 20"/>
                <a:gd name="T44" fmla="*/ 11 w 27"/>
                <a:gd name="T45" fmla="*/ 1 h 20"/>
                <a:gd name="T46" fmla="*/ 12 w 27"/>
                <a:gd name="T47" fmla="*/ 1 h 20"/>
                <a:gd name="T48" fmla="*/ 14 w 27"/>
                <a:gd name="T49" fmla="*/ 0 h 20"/>
                <a:gd name="T50" fmla="*/ 15 w 27"/>
                <a:gd name="T51" fmla="*/ 1 h 20"/>
                <a:gd name="T52" fmla="*/ 16 w 27"/>
                <a:gd name="T53" fmla="*/ 0 h 20"/>
                <a:gd name="T54" fmla="*/ 17 w 27"/>
                <a:gd name="T55" fmla="*/ 1 h 20"/>
                <a:gd name="T56" fmla="*/ 20 w 27"/>
                <a:gd name="T57" fmla="*/ 2 h 20"/>
                <a:gd name="T58" fmla="*/ 21 w 27"/>
                <a:gd name="T59" fmla="*/ 2 h 20"/>
                <a:gd name="T60" fmla="*/ 21 w 27"/>
                <a:gd name="T61" fmla="*/ 2 h 20"/>
                <a:gd name="T62" fmla="*/ 22 w 27"/>
                <a:gd name="T63" fmla="*/ 5 h 20"/>
                <a:gd name="T64" fmla="*/ 21 w 27"/>
                <a:gd name="T65" fmla="*/ 8 h 20"/>
                <a:gd name="T66" fmla="*/ 21 w 27"/>
                <a:gd name="T67" fmla="*/ 9 h 20"/>
                <a:gd name="T68" fmla="*/ 22 w 27"/>
                <a:gd name="T69" fmla="*/ 9 h 20"/>
                <a:gd name="T70" fmla="*/ 23 w 27"/>
                <a:gd name="T71" fmla="*/ 8 h 20"/>
                <a:gd name="T72" fmla="*/ 26 w 27"/>
                <a:gd name="T73" fmla="*/ 9 h 20"/>
                <a:gd name="T74" fmla="*/ 26 w 27"/>
                <a:gd name="T75" fmla="*/ 17 h 20"/>
                <a:gd name="T76" fmla="*/ 21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21" y="18"/>
                  </a:moveTo>
                  <a:cubicBezTo>
                    <a:pt x="21" y="17"/>
                    <a:pt x="21" y="17"/>
                    <a:pt x="21" y="16"/>
                  </a:cubicBezTo>
                  <a:cubicBezTo>
                    <a:pt x="20" y="16"/>
                    <a:pt x="20" y="16"/>
                    <a:pt x="19" y="15"/>
                  </a:cubicBezTo>
                  <a:cubicBezTo>
                    <a:pt x="19" y="14"/>
                    <a:pt x="19" y="13"/>
                    <a:pt x="19" y="13"/>
                  </a:cubicBezTo>
                  <a:cubicBezTo>
                    <a:pt x="19" y="12"/>
                    <a:pt x="20" y="12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3"/>
                    <a:pt x="17" y="14"/>
                  </a:cubicBezTo>
                  <a:cubicBezTo>
                    <a:pt x="16" y="15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3"/>
                    <a:pt x="12" y="10"/>
                    <a:pt x="13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10"/>
                    <a:pt x="11" y="12"/>
                    <a:pt x="9" y="11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5" y="10"/>
                    <a:pt x="4" y="11"/>
                  </a:cubicBezTo>
                  <a:cubicBezTo>
                    <a:pt x="2" y="12"/>
                    <a:pt x="0" y="9"/>
                    <a:pt x="2" y="8"/>
                  </a:cubicBezTo>
                  <a:cubicBezTo>
                    <a:pt x="3" y="8"/>
                    <a:pt x="4" y="7"/>
                    <a:pt x="4" y="6"/>
                  </a:cubicBezTo>
                  <a:cubicBezTo>
                    <a:pt x="6" y="6"/>
                    <a:pt x="7" y="7"/>
                    <a:pt x="7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9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4"/>
                    <a:pt x="9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8" y="0"/>
                    <a:pt x="20" y="0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2" y="6"/>
                    <a:pt x="21" y="7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5" y="8"/>
                    <a:pt x="26" y="9"/>
                  </a:cubicBezTo>
                  <a:cubicBezTo>
                    <a:pt x="27" y="11"/>
                    <a:pt x="25" y="14"/>
                    <a:pt x="26" y="17"/>
                  </a:cubicBezTo>
                  <a:cubicBezTo>
                    <a:pt x="26" y="19"/>
                    <a:pt x="22" y="20"/>
                    <a:pt x="21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2206625" y="2752726"/>
              <a:ext cx="76200" cy="73025"/>
            </a:xfrm>
            <a:custGeom>
              <a:avLst/>
              <a:gdLst>
                <a:gd name="T0" fmla="*/ 18 w 18"/>
                <a:gd name="T1" fmla="*/ 10 h 17"/>
                <a:gd name="T2" fmla="*/ 17 w 18"/>
                <a:gd name="T3" fmla="*/ 11 h 17"/>
                <a:gd name="T4" fmla="*/ 17 w 18"/>
                <a:gd name="T5" fmla="*/ 12 h 17"/>
                <a:gd name="T6" fmla="*/ 14 w 18"/>
                <a:gd name="T7" fmla="*/ 13 h 17"/>
                <a:gd name="T8" fmla="*/ 12 w 18"/>
                <a:gd name="T9" fmla="*/ 14 h 17"/>
                <a:gd name="T10" fmla="*/ 9 w 18"/>
                <a:gd name="T11" fmla="*/ 16 h 17"/>
                <a:gd name="T12" fmla="*/ 7 w 18"/>
                <a:gd name="T13" fmla="*/ 14 h 17"/>
                <a:gd name="T14" fmla="*/ 5 w 18"/>
                <a:gd name="T15" fmla="*/ 11 h 17"/>
                <a:gd name="T16" fmla="*/ 8 w 18"/>
                <a:gd name="T17" fmla="*/ 8 h 17"/>
                <a:gd name="T18" fmla="*/ 8 w 18"/>
                <a:gd name="T19" fmla="*/ 7 h 17"/>
                <a:gd name="T20" fmla="*/ 7 w 18"/>
                <a:gd name="T21" fmla="*/ 7 h 17"/>
                <a:gd name="T22" fmla="*/ 6 w 18"/>
                <a:gd name="T23" fmla="*/ 6 h 17"/>
                <a:gd name="T24" fmla="*/ 6 w 18"/>
                <a:gd name="T25" fmla="*/ 5 h 17"/>
                <a:gd name="T26" fmla="*/ 5 w 18"/>
                <a:gd name="T27" fmla="*/ 5 h 17"/>
                <a:gd name="T28" fmla="*/ 3 w 18"/>
                <a:gd name="T29" fmla="*/ 6 h 17"/>
                <a:gd name="T30" fmla="*/ 3 w 18"/>
                <a:gd name="T31" fmla="*/ 1 h 17"/>
                <a:gd name="T32" fmla="*/ 4 w 18"/>
                <a:gd name="T33" fmla="*/ 1 h 17"/>
                <a:gd name="T34" fmla="*/ 4 w 18"/>
                <a:gd name="T35" fmla="*/ 0 h 17"/>
                <a:gd name="T36" fmla="*/ 6 w 18"/>
                <a:gd name="T37" fmla="*/ 0 h 17"/>
                <a:gd name="T38" fmla="*/ 8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11 w 18"/>
                <a:gd name="T45" fmla="*/ 3 h 17"/>
                <a:gd name="T46" fmla="*/ 13 w 18"/>
                <a:gd name="T47" fmla="*/ 5 h 17"/>
                <a:gd name="T48" fmla="*/ 13 w 18"/>
                <a:gd name="T49" fmla="*/ 5 h 17"/>
                <a:gd name="T50" fmla="*/ 18 w 18"/>
                <a:gd name="T51" fmla="*/ 6 h 17"/>
                <a:gd name="T52" fmla="*/ 17 w 18"/>
                <a:gd name="T53" fmla="*/ 7 h 17"/>
                <a:gd name="T54" fmla="*/ 17 w 18"/>
                <a:gd name="T55" fmla="*/ 7 h 17"/>
                <a:gd name="T56" fmla="*/ 18 w 18"/>
                <a:gd name="T57" fmla="*/ 8 h 17"/>
                <a:gd name="T58" fmla="*/ 18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18" y="10"/>
                  </a:moveTo>
                  <a:cubicBezTo>
                    <a:pt x="18" y="10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3" y="14"/>
                    <a:pt x="12" y="14"/>
                  </a:cubicBezTo>
                  <a:cubicBezTo>
                    <a:pt x="12" y="16"/>
                    <a:pt x="11" y="17"/>
                    <a:pt x="9" y="16"/>
                  </a:cubicBezTo>
                  <a:cubicBezTo>
                    <a:pt x="8" y="16"/>
                    <a:pt x="7" y="15"/>
                    <a:pt x="7" y="14"/>
                  </a:cubicBezTo>
                  <a:cubicBezTo>
                    <a:pt x="6" y="14"/>
                    <a:pt x="4" y="12"/>
                    <a:pt x="5" y="11"/>
                  </a:cubicBezTo>
                  <a:cubicBezTo>
                    <a:pt x="5" y="9"/>
                    <a:pt x="6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0" y="5"/>
                    <a:pt x="1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2"/>
                    <a:pt x="18" y="3"/>
                    <a:pt x="18" y="6"/>
                  </a:cubicBezTo>
                  <a:cubicBezTo>
                    <a:pt x="18" y="6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8" y="8"/>
                    <a:pt x="18" y="8"/>
                  </a:cubicBezTo>
                  <a:cubicBezTo>
                    <a:pt x="18" y="9"/>
                    <a:pt x="18" y="10"/>
                    <a:pt x="18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2133600" y="2027238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2239963" y="2146301"/>
              <a:ext cx="71438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2282825" y="2116138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2214563" y="2468563"/>
              <a:ext cx="317500" cy="309563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2341563" y="2587626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9180203" y="725002"/>
            <a:ext cx="1062086" cy="3382254"/>
            <a:chOff x="9043988" y="473076"/>
            <a:chExt cx="1273175" cy="4054475"/>
          </a:xfrm>
        </p:grpSpPr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9167813" y="2701926"/>
              <a:ext cx="711200" cy="1711325"/>
            </a:xfrm>
            <a:custGeom>
              <a:avLst/>
              <a:gdLst>
                <a:gd name="T0" fmla="*/ 9 w 168"/>
                <a:gd name="T1" fmla="*/ 389 h 403"/>
                <a:gd name="T2" fmla="*/ 1 w 168"/>
                <a:gd name="T3" fmla="*/ 403 h 403"/>
                <a:gd name="T4" fmla="*/ 12 w 168"/>
                <a:gd name="T5" fmla="*/ 391 h 403"/>
                <a:gd name="T6" fmla="*/ 48 w 168"/>
                <a:gd name="T7" fmla="*/ 348 h 403"/>
                <a:gd name="T8" fmla="*/ 22 w 168"/>
                <a:gd name="T9" fmla="*/ 373 h 403"/>
                <a:gd name="T10" fmla="*/ 18 w 168"/>
                <a:gd name="T11" fmla="*/ 383 h 403"/>
                <a:gd name="T12" fmla="*/ 19 w 168"/>
                <a:gd name="T13" fmla="*/ 383 h 403"/>
                <a:gd name="T14" fmla="*/ 37 w 168"/>
                <a:gd name="T15" fmla="*/ 364 h 403"/>
                <a:gd name="T16" fmla="*/ 48 w 168"/>
                <a:gd name="T17" fmla="*/ 348 h 403"/>
                <a:gd name="T18" fmla="*/ 80 w 168"/>
                <a:gd name="T19" fmla="*/ 299 h 403"/>
                <a:gd name="T20" fmla="*/ 74 w 168"/>
                <a:gd name="T21" fmla="*/ 302 h 403"/>
                <a:gd name="T22" fmla="*/ 53 w 168"/>
                <a:gd name="T23" fmla="*/ 343 h 403"/>
                <a:gd name="T24" fmla="*/ 67 w 168"/>
                <a:gd name="T25" fmla="*/ 324 h 403"/>
                <a:gd name="T26" fmla="*/ 80 w 168"/>
                <a:gd name="T27" fmla="*/ 301 h 403"/>
                <a:gd name="T28" fmla="*/ 80 w 168"/>
                <a:gd name="T29" fmla="*/ 299 h 403"/>
                <a:gd name="T30" fmla="*/ 98 w 168"/>
                <a:gd name="T31" fmla="*/ 257 h 403"/>
                <a:gd name="T32" fmla="*/ 81 w 168"/>
                <a:gd name="T33" fmla="*/ 295 h 403"/>
                <a:gd name="T34" fmla="*/ 83 w 168"/>
                <a:gd name="T35" fmla="*/ 296 h 403"/>
                <a:gd name="T36" fmla="*/ 84 w 168"/>
                <a:gd name="T37" fmla="*/ 297 h 403"/>
                <a:gd name="T38" fmla="*/ 106 w 168"/>
                <a:gd name="T39" fmla="*/ 254 h 403"/>
                <a:gd name="T40" fmla="*/ 126 w 168"/>
                <a:gd name="T41" fmla="*/ 196 h 403"/>
                <a:gd name="T42" fmla="*/ 122 w 168"/>
                <a:gd name="T43" fmla="*/ 199 h 403"/>
                <a:gd name="T44" fmla="*/ 109 w 168"/>
                <a:gd name="T45" fmla="*/ 248 h 403"/>
                <a:gd name="T46" fmla="*/ 117 w 168"/>
                <a:gd name="T47" fmla="*/ 233 h 403"/>
                <a:gd name="T48" fmla="*/ 127 w 168"/>
                <a:gd name="T49" fmla="*/ 199 h 403"/>
                <a:gd name="T50" fmla="*/ 127 w 168"/>
                <a:gd name="T51" fmla="*/ 195 h 403"/>
                <a:gd name="T52" fmla="*/ 136 w 168"/>
                <a:gd name="T53" fmla="*/ 150 h 403"/>
                <a:gd name="T54" fmla="*/ 125 w 168"/>
                <a:gd name="T55" fmla="*/ 191 h 403"/>
                <a:gd name="T56" fmla="*/ 128 w 168"/>
                <a:gd name="T57" fmla="*/ 194 h 403"/>
                <a:gd name="T58" fmla="*/ 130 w 168"/>
                <a:gd name="T59" fmla="*/ 193 h 403"/>
                <a:gd name="T60" fmla="*/ 143 w 168"/>
                <a:gd name="T61" fmla="*/ 154 h 403"/>
                <a:gd name="T62" fmla="*/ 152 w 168"/>
                <a:gd name="T63" fmla="*/ 98 h 403"/>
                <a:gd name="T64" fmla="*/ 147 w 168"/>
                <a:gd name="T65" fmla="*/ 101 h 403"/>
                <a:gd name="T66" fmla="*/ 143 w 168"/>
                <a:gd name="T67" fmla="*/ 141 h 403"/>
                <a:gd name="T68" fmla="*/ 148 w 168"/>
                <a:gd name="T69" fmla="*/ 130 h 403"/>
                <a:gd name="T70" fmla="*/ 152 w 168"/>
                <a:gd name="T71" fmla="*/ 100 h 403"/>
                <a:gd name="T72" fmla="*/ 164 w 168"/>
                <a:gd name="T73" fmla="*/ 0 h 403"/>
                <a:gd name="T74" fmla="*/ 162 w 168"/>
                <a:gd name="T75" fmla="*/ 1 h 403"/>
                <a:gd name="T76" fmla="*/ 160 w 168"/>
                <a:gd name="T77" fmla="*/ 5 h 403"/>
                <a:gd name="T78" fmla="*/ 160 w 168"/>
                <a:gd name="T79" fmla="*/ 14 h 403"/>
                <a:gd name="T80" fmla="*/ 151 w 168"/>
                <a:gd name="T81" fmla="*/ 83 h 403"/>
                <a:gd name="T82" fmla="*/ 153 w 168"/>
                <a:gd name="T83" fmla="*/ 94 h 403"/>
                <a:gd name="T84" fmla="*/ 154 w 168"/>
                <a:gd name="T85" fmla="*/ 94 h 403"/>
                <a:gd name="T86" fmla="*/ 156 w 168"/>
                <a:gd name="T87" fmla="*/ 94 h 403"/>
                <a:gd name="T88" fmla="*/ 166 w 168"/>
                <a:gd name="T89" fmla="*/ 27 h 403"/>
                <a:gd name="T90" fmla="*/ 168 w 168"/>
                <a:gd name="T91" fmla="*/ 5 h 403"/>
                <a:gd name="T92" fmla="*/ 16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" y="386"/>
                  </a:moveTo>
                  <a:cubicBezTo>
                    <a:pt x="13" y="387"/>
                    <a:pt x="11" y="388"/>
                    <a:pt x="9" y="389"/>
                  </a:cubicBezTo>
                  <a:cubicBezTo>
                    <a:pt x="6" y="393"/>
                    <a:pt x="3" y="397"/>
                    <a:pt x="0" y="401"/>
                  </a:cubicBezTo>
                  <a:cubicBezTo>
                    <a:pt x="0" y="402"/>
                    <a:pt x="0" y="403"/>
                    <a:pt x="1" y="403"/>
                  </a:cubicBezTo>
                  <a:cubicBezTo>
                    <a:pt x="1" y="403"/>
                    <a:pt x="2" y="402"/>
                    <a:pt x="2" y="402"/>
                  </a:cubicBezTo>
                  <a:cubicBezTo>
                    <a:pt x="5" y="398"/>
                    <a:pt x="9" y="394"/>
                    <a:pt x="12" y="391"/>
                  </a:cubicBezTo>
                  <a:cubicBezTo>
                    <a:pt x="13" y="389"/>
                    <a:pt x="14" y="388"/>
                    <a:pt x="15" y="386"/>
                  </a:cubicBezTo>
                  <a:moveTo>
                    <a:pt x="48" y="348"/>
                  </a:moveTo>
                  <a:cubicBezTo>
                    <a:pt x="45" y="349"/>
                    <a:pt x="43" y="349"/>
                    <a:pt x="40" y="350"/>
                  </a:cubicBezTo>
                  <a:cubicBezTo>
                    <a:pt x="35" y="358"/>
                    <a:pt x="29" y="366"/>
                    <a:pt x="22" y="373"/>
                  </a:cubicBezTo>
                  <a:cubicBezTo>
                    <a:pt x="20" y="375"/>
                    <a:pt x="18" y="378"/>
                    <a:pt x="16" y="380"/>
                  </a:cubicBezTo>
                  <a:cubicBezTo>
                    <a:pt x="17" y="381"/>
                    <a:pt x="18" y="382"/>
                    <a:pt x="18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25" y="377"/>
                    <a:pt x="31" y="371"/>
                    <a:pt x="37" y="364"/>
                  </a:cubicBezTo>
                  <a:cubicBezTo>
                    <a:pt x="40" y="360"/>
                    <a:pt x="44" y="356"/>
                    <a:pt x="47" y="352"/>
                  </a:cubicBezTo>
                  <a:cubicBezTo>
                    <a:pt x="47" y="350"/>
                    <a:pt x="48" y="349"/>
                    <a:pt x="48" y="348"/>
                  </a:cubicBezTo>
                  <a:moveTo>
                    <a:pt x="80" y="299"/>
                  </a:moveTo>
                  <a:cubicBezTo>
                    <a:pt x="80" y="299"/>
                    <a:pt x="80" y="299"/>
                    <a:pt x="80" y="299"/>
                  </a:cubicBezTo>
                  <a:cubicBezTo>
                    <a:pt x="80" y="299"/>
                    <a:pt x="79" y="300"/>
                    <a:pt x="78" y="300"/>
                  </a:cubicBezTo>
                  <a:cubicBezTo>
                    <a:pt x="77" y="301"/>
                    <a:pt x="75" y="301"/>
                    <a:pt x="74" y="302"/>
                  </a:cubicBezTo>
                  <a:cubicBezTo>
                    <a:pt x="66" y="315"/>
                    <a:pt x="58" y="327"/>
                    <a:pt x="49" y="339"/>
                  </a:cubicBezTo>
                  <a:cubicBezTo>
                    <a:pt x="50" y="340"/>
                    <a:pt x="52" y="341"/>
                    <a:pt x="53" y="343"/>
                  </a:cubicBezTo>
                  <a:cubicBezTo>
                    <a:pt x="53" y="343"/>
                    <a:pt x="53" y="343"/>
                    <a:pt x="54" y="343"/>
                  </a:cubicBezTo>
                  <a:cubicBezTo>
                    <a:pt x="58" y="337"/>
                    <a:pt x="63" y="330"/>
                    <a:pt x="67" y="324"/>
                  </a:cubicBezTo>
                  <a:cubicBezTo>
                    <a:pt x="72" y="317"/>
                    <a:pt x="76" y="311"/>
                    <a:pt x="80" y="304"/>
                  </a:cubicBezTo>
                  <a:cubicBezTo>
                    <a:pt x="80" y="303"/>
                    <a:pt x="80" y="302"/>
                    <a:pt x="80" y="301"/>
                  </a:cubicBezTo>
                  <a:cubicBezTo>
                    <a:pt x="80" y="300"/>
                    <a:pt x="80" y="300"/>
                    <a:pt x="80" y="299"/>
                  </a:cubicBezTo>
                  <a:cubicBezTo>
                    <a:pt x="80" y="299"/>
                    <a:pt x="80" y="299"/>
                    <a:pt x="80" y="299"/>
                  </a:cubicBezTo>
                  <a:moveTo>
                    <a:pt x="106" y="254"/>
                  </a:moveTo>
                  <a:cubicBezTo>
                    <a:pt x="103" y="255"/>
                    <a:pt x="101" y="256"/>
                    <a:pt x="98" y="257"/>
                  </a:cubicBezTo>
                  <a:cubicBezTo>
                    <a:pt x="92" y="269"/>
                    <a:pt x="86" y="281"/>
                    <a:pt x="79" y="293"/>
                  </a:cubicBezTo>
                  <a:cubicBezTo>
                    <a:pt x="80" y="293"/>
                    <a:pt x="81" y="294"/>
                    <a:pt x="81" y="295"/>
                  </a:cubicBezTo>
                  <a:cubicBezTo>
                    <a:pt x="82" y="295"/>
                    <a:pt x="82" y="296"/>
                    <a:pt x="82" y="297"/>
                  </a:cubicBezTo>
                  <a:cubicBezTo>
                    <a:pt x="82" y="296"/>
                    <a:pt x="83" y="296"/>
                    <a:pt x="83" y="296"/>
                  </a:cubicBezTo>
                  <a:cubicBezTo>
                    <a:pt x="83" y="296"/>
                    <a:pt x="84" y="296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92" y="284"/>
                    <a:pt x="99" y="271"/>
                    <a:pt x="106" y="257"/>
                  </a:cubicBezTo>
                  <a:cubicBezTo>
                    <a:pt x="106" y="256"/>
                    <a:pt x="106" y="255"/>
                    <a:pt x="106" y="254"/>
                  </a:cubicBezTo>
                  <a:moveTo>
                    <a:pt x="127" y="195"/>
                  </a:moveTo>
                  <a:cubicBezTo>
                    <a:pt x="127" y="196"/>
                    <a:pt x="127" y="196"/>
                    <a:pt x="126" y="196"/>
                  </a:cubicBezTo>
                  <a:cubicBezTo>
                    <a:pt x="126" y="197"/>
                    <a:pt x="125" y="197"/>
                    <a:pt x="125" y="198"/>
                  </a:cubicBezTo>
                  <a:cubicBezTo>
                    <a:pt x="124" y="198"/>
                    <a:pt x="123" y="199"/>
                    <a:pt x="122" y="199"/>
                  </a:cubicBezTo>
                  <a:cubicBezTo>
                    <a:pt x="117" y="215"/>
                    <a:pt x="111" y="230"/>
                    <a:pt x="104" y="244"/>
                  </a:cubicBezTo>
                  <a:cubicBezTo>
                    <a:pt x="106" y="246"/>
                    <a:pt x="108" y="247"/>
                    <a:pt x="109" y="248"/>
                  </a:cubicBezTo>
                  <a:cubicBezTo>
                    <a:pt x="110" y="248"/>
                    <a:pt x="110" y="248"/>
                    <a:pt x="110" y="249"/>
                  </a:cubicBezTo>
                  <a:cubicBezTo>
                    <a:pt x="113" y="244"/>
                    <a:pt x="115" y="239"/>
                    <a:pt x="117" y="233"/>
                  </a:cubicBezTo>
                  <a:cubicBezTo>
                    <a:pt x="121" y="224"/>
                    <a:pt x="125" y="214"/>
                    <a:pt x="128" y="204"/>
                  </a:cubicBezTo>
                  <a:cubicBezTo>
                    <a:pt x="128" y="202"/>
                    <a:pt x="128" y="200"/>
                    <a:pt x="127" y="199"/>
                  </a:cubicBezTo>
                  <a:cubicBezTo>
                    <a:pt x="127" y="198"/>
                    <a:pt x="127" y="197"/>
                    <a:pt x="127" y="197"/>
                  </a:cubicBezTo>
                  <a:cubicBezTo>
                    <a:pt x="127" y="196"/>
                    <a:pt x="127" y="196"/>
                    <a:pt x="127" y="195"/>
                  </a:cubicBezTo>
                  <a:moveTo>
                    <a:pt x="141" y="148"/>
                  </a:moveTo>
                  <a:cubicBezTo>
                    <a:pt x="139" y="149"/>
                    <a:pt x="138" y="149"/>
                    <a:pt x="136" y="150"/>
                  </a:cubicBezTo>
                  <a:cubicBezTo>
                    <a:pt x="133" y="164"/>
                    <a:pt x="129" y="177"/>
                    <a:pt x="125" y="190"/>
                  </a:cubicBezTo>
                  <a:cubicBezTo>
                    <a:pt x="125" y="190"/>
                    <a:pt x="125" y="190"/>
                    <a:pt x="125" y="191"/>
                  </a:cubicBezTo>
                  <a:cubicBezTo>
                    <a:pt x="126" y="191"/>
                    <a:pt x="126" y="191"/>
                    <a:pt x="127" y="192"/>
                  </a:cubicBezTo>
                  <a:cubicBezTo>
                    <a:pt x="128" y="193"/>
                    <a:pt x="128" y="193"/>
                    <a:pt x="128" y="194"/>
                  </a:cubicBezTo>
                  <a:cubicBezTo>
                    <a:pt x="128" y="194"/>
                    <a:pt x="129" y="193"/>
                    <a:pt x="130" y="193"/>
                  </a:cubicBezTo>
                  <a:cubicBezTo>
                    <a:pt x="130" y="193"/>
                    <a:pt x="130" y="193"/>
                    <a:pt x="130" y="193"/>
                  </a:cubicBezTo>
                  <a:cubicBezTo>
                    <a:pt x="131" y="193"/>
                    <a:pt x="131" y="194"/>
                    <a:pt x="132" y="194"/>
                  </a:cubicBezTo>
                  <a:cubicBezTo>
                    <a:pt x="136" y="181"/>
                    <a:pt x="139" y="168"/>
                    <a:pt x="143" y="154"/>
                  </a:cubicBezTo>
                  <a:cubicBezTo>
                    <a:pt x="142" y="152"/>
                    <a:pt x="141" y="150"/>
                    <a:pt x="141" y="148"/>
                  </a:cubicBezTo>
                  <a:moveTo>
                    <a:pt x="152" y="98"/>
                  </a:moveTo>
                  <a:cubicBezTo>
                    <a:pt x="152" y="98"/>
                    <a:pt x="151" y="99"/>
                    <a:pt x="150" y="99"/>
                  </a:cubicBezTo>
                  <a:cubicBezTo>
                    <a:pt x="149" y="100"/>
                    <a:pt x="148" y="100"/>
                    <a:pt x="147" y="101"/>
                  </a:cubicBezTo>
                  <a:cubicBezTo>
                    <a:pt x="145" y="113"/>
                    <a:pt x="142" y="126"/>
                    <a:pt x="139" y="138"/>
                  </a:cubicBezTo>
                  <a:cubicBezTo>
                    <a:pt x="141" y="139"/>
                    <a:pt x="142" y="140"/>
                    <a:pt x="143" y="141"/>
                  </a:cubicBezTo>
                  <a:cubicBezTo>
                    <a:pt x="144" y="141"/>
                    <a:pt x="145" y="141"/>
                    <a:pt x="146" y="141"/>
                  </a:cubicBezTo>
                  <a:cubicBezTo>
                    <a:pt x="147" y="138"/>
                    <a:pt x="148" y="134"/>
                    <a:pt x="148" y="130"/>
                  </a:cubicBezTo>
                  <a:cubicBezTo>
                    <a:pt x="150" y="122"/>
                    <a:pt x="152" y="113"/>
                    <a:pt x="154" y="105"/>
                  </a:cubicBezTo>
                  <a:cubicBezTo>
                    <a:pt x="154" y="103"/>
                    <a:pt x="153" y="101"/>
                    <a:pt x="152" y="100"/>
                  </a:cubicBezTo>
                  <a:cubicBezTo>
                    <a:pt x="152" y="99"/>
                    <a:pt x="152" y="98"/>
                    <a:pt x="152" y="98"/>
                  </a:cubicBezTo>
                  <a:moveTo>
                    <a:pt x="164" y="0"/>
                  </a:moveTo>
                  <a:cubicBezTo>
                    <a:pt x="163" y="0"/>
                    <a:pt x="163" y="0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0" y="2"/>
                    <a:pt x="160" y="4"/>
                    <a:pt x="161" y="6"/>
                  </a:cubicBezTo>
                  <a:cubicBezTo>
                    <a:pt x="161" y="5"/>
                    <a:pt x="160" y="5"/>
                    <a:pt x="160" y="5"/>
                  </a:cubicBezTo>
                  <a:cubicBezTo>
                    <a:pt x="160" y="5"/>
                    <a:pt x="160" y="6"/>
                    <a:pt x="160" y="8"/>
                  </a:cubicBezTo>
                  <a:cubicBezTo>
                    <a:pt x="160" y="10"/>
                    <a:pt x="160" y="12"/>
                    <a:pt x="160" y="14"/>
                  </a:cubicBezTo>
                  <a:cubicBezTo>
                    <a:pt x="160" y="19"/>
                    <a:pt x="159" y="23"/>
                    <a:pt x="159" y="27"/>
                  </a:cubicBezTo>
                  <a:cubicBezTo>
                    <a:pt x="158" y="46"/>
                    <a:pt x="155" y="65"/>
                    <a:pt x="151" y="83"/>
                  </a:cubicBezTo>
                  <a:cubicBezTo>
                    <a:pt x="151" y="86"/>
                    <a:pt x="150" y="88"/>
                    <a:pt x="149" y="91"/>
                  </a:cubicBezTo>
                  <a:cubicBezTo>
                    <a:pt x="151" y="92"/>
                    <a:pt x="152" y="93"/>
                    <a:pt x="153" y="94"/>
                  </a:cubicBezTo>
                  <a:cubicBezTo>
                    <a:pt x="153" y="94"/>
                    <a:pt x="153" y="94"/>
                    <a:pt x="153" y="94"/>
                  </a:cubicBezTo>
                  <a:cubicBezTo>
                    <a:pt x="153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4"/>
                    <a:pt x="156" y="94"/>
                    <a:pt x="156" y="94"/>
                  </a:cubicBezTo>
                  <a:cubicBezTo>
                    <a:pt x="158" y="88"/>
                    <a:pt x="159" y="82"/>
                    <a:pt x="160" y="77"/>
                  </a:cubicBezTo>
                  <a:cubicBezTo>
                    <a:pt x="164" y="60"/>
                    <a:pt x="165" y="43"/>
                    <a:pt x="166" y="27"/>
                  </a:cubicBezTo>
                  <a:cubicBezTo>
                    <a:pt x="167" y="22"/>
                    <a:pt x="167" y="18"/>
                    <a:pt x="167" y="14"/>
                  </a:cubicBezTo>
                  <a:cubicBezTo>
                    <a:pt x="166" y="11"/>
                    <a:pt x="165" y="8"/>
                    <a:pt x="168" y="5"/>
                  </a:cubicBezTo>
                  <a:cubicBezTo>
                    <a:pt x="168" y="4"/>
                    <a:pt x="167" y="2"/>
                    <a:pt x="166" y="1"/>
                  </a:cubicBezTo>
                  <a:cubicBezTo>
                    <a:pt x="166" y="0"/>
                    <a:pt x="165" y="0"/>
                    <a:pt x="16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9812338" y="3101976"/>
              <a:ext cx="190500" cy="266700"/>
            </a:xfrm>
            <a:custGeom>
              <a:avLst/>
              <a:gdLst>
                <a:gd name="T0" fmla="*/ 2 w 45"/>
                <a:gd name="T1" fmla="*/ 0 h 63"/>
                <a:gd name="T2" fmla="*/ 2 w 45"/>
                <a:gd name="T3" fmla="*/ 0 h 63"/>
                <a:gd name="T4" fmla="*/ 1 w 45"/>
                <a:gd name="T5" fmla="*/ 0 h 63"/>
                <a:gd name="T6" fmla="*/ 0 w 45"/>
                <a:gd name="T7" fmla="*/ 4 h 63"/>
                <a:gd name="T8" fmla="*/ 0 w 45"/>
                <a:gd name="T9" fmla="*/ 4 h 63"/>
                <a:gd name="T10" fmla="*/ 0 w 45"/>
                <a:gd name="T11" fmla="*/ 6 h 63"/>
                <a:gd name="T12" fmla="*/ 2 w 45"/>
                <a:gd name="T13" fmla="*/ 11 h 63"/>
                <a:gd name="T14" fmla="*/ 15 w 45"/>
                <a:gd name="T15" fmla="*/ 39 h 63"/>
                <a:gd name="T16" fmla="*/ 29 w 45"/>
                <a:gd name="T17" fmla="*/ 52 h 63"/>
                <a:gd name="T18" fmla="*/ 44 w 45"/>
                <a:gd name="T19" fmla="*/ 62 h 63"/>
                <a:gd name="T20" fmla="*/ 44 w 45"/>
                <a:gd name="T21" fmla="*/ 62 h 63"/>
                <a:gd name="T22" fmla="*/ 44 w 45"/>
                <a:gd name="T23" fmla="*/ 63 h 63"/>
                <a:gd name="T24" fmla="*/ 45 w 45"/>
                <a:gd name="T25" fmla="*/ 62 h 63"/>
                <a:gd name="T26" fmla="*/ 33 w 45"/>
                <a:gd name="T27" fmla="*/ 18 h 63"/>
                <a:gd name="T28" fmla="*/ 20 w 45"/>
                <a:gd name="T29" fmla="*/ 6 h 63"/>
                <a:gd name="T30" fmla="*/ 4 w 45"/>
                <a:gd name="T31" fmla="*/ 0 h 63"/>
                <a:gd name="T32" fmla="*/ 2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2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2" y="9"/>
                    <a:pt x="2" y="11"/>
                  </a:cubicBezTo>
                  <a:cubicBezTo>
                    <a:pt x="6" y="21"/>
                    <a:pt x="8" y="31"/>
                    <a:pt x="15" y="39"/>
                  </a:cubicBezTo>
                  <a:cubicBezTo>
                    <a:pt x="19" y="44"/>
                    <a:pt x="24" y="48"/>
                    <a:pt x="29" y="52"/>
                  </a:cubicBezTo>
                  <a:cubicBezTo>
                    <a:pt x="33" y="55"/>
                    <a:pt x="38" y="60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5" y="63"/>
                    <a:pt x="45" y="62"/>
                    <a:pt x="45" y="62"/>
                  </a:cubicBezTo>
                  <a:cubicBezTo>
                    <a:pt x="45" y="47"/>
                    <a:pt x="43" y="31"/>
                    <a:pt x="33" y="18"/>
                  </a:cubicBezTo>
                  <a:cubicBezTo>
                    <a:pt x="30" y="13"/>
                    <a:pt x="25" y="9"/>
                    <a:pt x="20" y="6"/>
                  </a:cubicBezTo>
                  <a:cubicBezTo>
                    <a:pt x="15" y="4"/>
                    <a:pt x="10" y="1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9505950" y="3071813"/>
              <a:ext cx="314325" cy="127000"/>
            </a:xfrm>
            <a:custGeom>
              <a:avLst/>
              <a:gdLst>
                <a:gd name="T0" fmla="*/ 47 w 74"/>
                <a:gd name="T1" fmla="*/ 0 h 30"/>
                <a:gd name="T2" fmla="*/ 37 w 74"/>
                <a:gd name="T3" fmla="*/ 1 h 30"/>
                <a:gd name="T4" fmla="*/ 0 w 74"/>
                <a:gd name="T5" fmla="*/ 29 h 30"/>
                <a:gd name="T6" fmla="*/ 1 w 74"/>
                <a:gd name="T7" fmla="*/ 29 h 30"/>
                <a:gd name="T8" fmla="*/ 1 w 74"/>
                <a:gd name="T9" fmla="*/ 29 h 30"/>
                <a:gd name="T10" fmla="*/ 1 w 74"/>
                <a:gd name="T11" fmla="*/ 29 h 30"/>
                <a:gd name="T12" fmla="*/ 16 w 74"/>
                <a:gd name="T13" fmla="*/ 30 h 30"/>
                <a:gd name="T14" fmla="*/ 18 w 74"/>
                <a:gd name="T15" fmla="*/ 30 h 30"/>
                <a:gd name="T16" fmla="*/ 19 w 74"/>
                <a:gd name="T17" fmla="*/ 30 h 30"/>
                <a:gd name="T18" fmla="*/ 20 w 74"/>
                <a:gd name="T19" fmla="*/ 30 h 30"/>
                <a:gd name="T20" fmla="*/ 38 w 74"/>
                <a:gd name="T21" fmla="*/ 29 h 30"/>
                <a:gd name="T22" fmla="*/ 67 w 74"/>
                <a:gd name="T23" fmla="*/ 14 h 30"/>
                <a:gd name="T24" fmla="*/ 70 w 74"/>
                <a:gd name="T25" fmla="*/ 12 h 30"/>
                <a:gd name="T26" fmla="*/ 72 w 74"/>
                <a:gd name="T27" fmla="*/ 11 h 30"/>
                <a:gd name="T28" fmla="*/ 72 w 74"/>
                <a:gd name="T29" fmla="*/ 11 h 30"/>
                <a:gd name="T30" fmla="*/ 73 w 74"/>
                <a:gd name="T31" fmla="*/ 7 h 30"/>
                <a:gd name="T32" fmla="*/ 73 w 74"/>
                <a:gd name="T33" fmla="*/ 7 h 30"/>
                <a:gd name="T34" fmla="*/ 69 w 74"/>
                <a:gd name="T35" fmla="*/ 4 h 30"/>
                <a:gd name="T36" fmla="*/ 55 w 74"/>
                <a:gd name="T37" fmla="*/ 0 h 30"/>
                <a:gd name="T38" fmla="*/ 4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47" y="0"/>
                  </a:moveTo>
                  <a:cubicBezTo>
                    <a:pt x="44" y="0"/>
                    <a:pt x="40" y="0"/>
                    <a:pt x="37" y="1"/>
                  </a:cubicBezTo>
                  <a:cubicBezTo>
                    <a:pt x="21" y="5"/>
                    <a:pt x="10" y="16"/>
                    <a:pt x="0" y="29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6" y="30"/>
                    <a:pt x="11" y="30"/>
                    <a:pt x="16" y="30"/>
                  </a:cubicBezTo>
                  <a:cubicBezTo>
                    <a:pt x="17" y="30"/>
                    <a:pt x="17" y="30"/>
                    <a:pt x="18" y="30"/>
                  </a:cubicBezTo>
                  <a:cubicBezTo>
                    <a:pt x="18" y="30"/>
                    <a:pt x="19" y="30"/>
                    <a:pt x="19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6" y="30"/>
                    <a:pt x="32" y="30"/>
                    <a:pt x="38" y="29"/>
                  </a:cubicBezTo>
                  <a:cubicBezTo>
                    <a:pt x="50" y="27"/>
                    <a:pt x="58" y="19"/>
                    <a:pt x="67" y="14"/>
                  </a:cubicBezTo>
                  <a:cubicBezTo>
                    <a:pt x="68" y="13"/>
                    <a:pt x="69" y="13"/>
                    <a:pt x="70" y="12"/>
                  </a:cubicBezTo>
                  <a:cubicBezTo>
                    <a:pt x="71" y="12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3" y="10"/>
                    <a:pt x="74" y="8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6"/>
                    <a:pt x="71" y="5"/>
                    <a:pt x="69" y="4"/>
                  </a:cubicBezTo>
                  <a:cubicBezTo>
                    <a:pt x="65" y="2"/>
                    <a:pt x="59" y="1"/>
                    <a:pt x="55" y="0"/>
                  </a:cubicBezTo>
                  <a:cubicBezTo>
                    <a:pt x="52" y="0"/>
                    <a:pt x="50" y="0"/>
                    <a:pt x="4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9764713" y="3300413"/>
              <a:ext cx="174625" cy="280988"/>
            </a:xfrm>
            <a:custGeom>
              <a:avLst/>
              <a:gdLst>
                <a:gd name="T0" fmla="*/ 2 w 41"/>
                <a:gd name="T1" fmla="*/ 0 h 66"/>
                <a:gd name="T2" fmla="*/ 3 w 41"/>
                <a:gd name="T3" fmla="*/ 1 h 66"/>
                <a:gd name="T4" fmla="*/ 2 w 41"/>
                <a:gd name="T5" fmla="*/ 5 h 66"/>
                <a:gd name="T6" fmla="*/ 1 w 41"/>
                <a:gd name="T7" fmla="*/ 6 h 66"/>
                <a:gd name="T8" fmla="*/ 0 w 41"/>
                <a:gd name="T9" fmla="*/ 7 h 66"/>
                <a:gd name="T10" fmla="*/ 2 w 41"/>
                <a:gd name="T11" fmla="*/ 13 h 66"/>
                <a:gd name="T12" fmla="*/ 12 w 41"/>
                <a:gd name="T13" fmla="*/ 40 h 66"/>
                <a:gd name="T14" fmla="*/ 24 w 41"/>
                <a:gd name="T15" fmla="*/ 53 h 66"/>
                <a:gd name="T16" fmla="*/ 38 w 41"/>
                <a:gd name="T17" fmla="*/ 65 h 66"/>
                <a:gd name="T18" fmla="*/ 39 w 41"/>
                <a:gd name="T19" fmla="*/ 65 h 66"/>
                <a:gd name="T20" fmla="*/ 39 w 41"/>
                <a:gd name="T21" fmla="*/ 66 h 66"/>
                <a:gd name="T22" fmla="*/ 40 w 41"/>
                <a:gd name="T23" fmla="*/ 65 h 66"/>
                <a:gd name="T24" fmla="*/ 32 w 41"/>
                <a:gd name="T25" fmla="*/ 20 h 66"/>
                <a:gd name="T26" fmla="*/ 19 w 41"/>
                <a:gd name="T27" fmla="*/ 7 h 66"/>
                <a:gd name="T28" fmla="*/ 5 w 41"/>
                <a:gd name="T29" fmla="*/ 0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5" y="2"/>
                    <a:pt x="4" y="4"/>
                    <a:pt x="2" y="5"/>
                  </a:cubicBezTo>
                  <a:cubicBezTo>
                    <a:pt x="2" y="5"/>
                    <a:pt x="2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9"/>
                    <a:pt x="1" y="11"/>
                    <a:pt x="2" y="13"/>
                  </a:cubicBezTo>
                  <a:cubicBezTo>
                    <a:pt x="4" y="23"/>
                    <a:pt x="6" y="32"/>
                    <a:pt x="12" y="40"/>
                  </a:cubicBezTo>
                  <a:cubicBezTo>
                    <a:pt x="15" y="45"/>
                    <a:pt x="20" y="49"/>
                    <a:pt x="24" y="53"/>
                  </a:cubicBezTo>
                  <a:cubicBezTo>
                    <a:pt x="29" y="57"/>
                    <a:pt x="33" y="62"/>
                    <a:pt x="38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5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1" y="49"/>
                    <a:pt x="40" y="34"/>
                    <a:pt x="32" y="20"/>
                  </a:cubicBezTo>
                  <a:cubicBezTo>
                    <a:pt x="28" y="15"/>
                    <a:pt x="24" y="11"/>
                    <a:pt x="19" y="7"/>
                  </a:cubicBezTo>
                  <a:cubicBezTo>
                    <a:pt x="15" y="5"/>
                    <a:pt x="10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9467850" y="3271838"/>
              <a:ext cx="319088" cy="130175"/>
            </a:xfrm>
            <a:custGeom>
              <a:avLst/>
              <a:gdLst>
                <a:gd name="T0" fmla="*/ 48 w 75"/>
                <a:gd name="T1" fmla="*/ 0 h 31"/>
                <a:gd name="T2" fmla="*/ 37 w 75"/>
                <a:gd name="T3" fmla="*/ 2 h 31"/>
                <a:gd name="T4" fmla="*/ 1 w 75"/>
                <a:gd name="T5" fmla="*/ 29 h 31"/>
                <a:gd name="T6" fmla="*/ 1 w 75"/>
                <a:gd name="T7" fmla="*/ 30 h 31"/>
                <a:gd name="T8" fmla="*/ 1 w 75"/>
                <a:gd name="T9" fmla="*/ 30 h 31"/>
                <a:gd name="T10" fmla="*/ 2 w 75"/>
                <a:gd name="T11" fmla="*/ 29 h 31"/>
                <a:gd name="T12" fmla="*/ 20 w 75"/>
                <a:gd name="T13" fmla="*/ 31 h 31"/>
                <a:gd name="T14" fmla="*/ 23 w 75"/>
                <a:gd name="T15" fmla="*/ 31 h 31"/>
                <a:gd name="T16" fmla="*/ 38 w 75"/>
                <a:gd name="T17" fmla="*/ 30 h 31"/>
                <a:gd name="T18" fmla="*/ 65 w 75"/>
                <a:gd name="T19" fmla="*/ 16 h 31"/>
                <a:gd name="T20" fmla="*/ 70 w 75"/>
                <a:gd name="T21" fmla="*/ 14 h 31"/>
                <a:gd name="T22" fmla="*/ 71 w 75"/>
                <a:gd name="T23" fmla="*/ 13 h 31"/>
                <a:gd name="T24" fmla="*/ 72 w 75"/>
                <a:gd name="T25" fmla="*/ 12 h 31"/>
                <a:gd name="T26" fmla="*/ 73 w 75"/>
                <a:gd name="T27" fmla="*/ 8 h 31"/>
                <a:gd name="T28" fmla="*/ 72 w 75"/>
                <a:gd name="T29" fmla="*/ 7 h 31"/>
                <a:gd name="T30" fmla="*/ 68 w 75"/>
                <a:gd name="T31" fmla="*/ 4 h 31"/>
                <a:gd name="T32" fmla="*/ 56 w 75"/>
                <a:gd name="T33" fmla="*/ 1 h 31"/>
                <a:gd name="T34" fmla="*/ 48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48" y="0"/>
                  </a:moveTo>
                  <a:cubicBezTo>
                    <a:pt x="44" y="0"/>
                    <a:pt x="41" y="1"/>
                    <a:pt x="37" y="2"/>
                  </a:cubicBezTo>
                  <a:cubicBezTo>
                    <a:pt x="22" y="6"/>
                    <a:pt x="11" y="17"/>
                    <a:pt x="1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7" y="31"/>
                    <a:pt x="14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8" y="31"/>
                    <a:pt x="33" y="31"/>
                    <a:pt x="38" y="30"/>
                  </a:cubicBezTo>
                  <a:cubicBezTo>
                    <a:pt x="49" y="28"/>
                    <a:pt x="56" y="22"/>
                    <a:pt x="65" y="16"/>
                  </a:cubicBezTo>
                  <a:cubicBezTo>
                    <a:pt x="67" y="15"/>
                    <a:pt x="68" y="15"/>
                    <a:pt x="70" y="14"/>
                  </a:cubicBezTo>
                  <a:cubicBezTo>
                    <a:pt x="70" y="14"/>
                    <a:pt x="71" y="13"/>
                    <a:pt x="71" y="13"/>
                  </a:cubicBezTo>
                  <a:cubicBezTo>
                    <a:pt x="72" y="13"/>
                    <a:pt x="72" y="12"/>
                    <a:pt x="72" y="12"/>
                  </a:cubicBezTo>
                  <a:cubicBezTo>
                    <a:pt x="74" y="11"/>
                    <a:pt x="75" y="9"/>
                    <a:pt x="73" y="8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4" y="3"/>
                    <a:pt x="59" y="2"/>
                    <a:pt x="56" y="1"/>
                  </a:cubicBezTo>
                  <a:cubicBezTo>
                    <a:pt x="53" y="1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9705975" y="3521076"/>
              <a:ext cx="157163" cy="301625"/>
            </a:xfrm>
            <a:custGeom>
              <a:avLst/>
              <a:gdLst>
                <a:gd name="T0" fmla="*/ 3 w 37"/>
                <a:gd name="T1" fmla="*/ 0 h 71"/>
                <a:gd name="T2" fmla="*/ 1 w 37"/>
                <a:gd name="T3" fmla="*/ 1 h 71"/>
                <a:gd name="T4" fmla="*/ 0 w 37"/>
                <a:gd name="T5" fmla="*/ 2 h 71"/>
                <a:gd name="T6" fmla="*/ 0 w 37"/>
                <a:gd name="T7" fmla="*/ 4 h 71"/>
                <a:gd name="T8" fmla="*/ 0 w 37"/>
                <a:gd name="T9" fmla="*/ 6 h 71"/>
                <a:gd name="T10" fmla="*/ 1 w 37"/>
                <a:gd name="T11" fmla="*/ 11 h 71"/>
                <a:gd name="T12" fmla="*/ 8 w 37"/>
                <a:gd name="T13" fmla="*/ 42 h 71"/>
                <a:gd name="T14" fmla="*/ 19 w 37"/>
                <a:gd name="T15" fmla="*/ 57 h 71"/>
                <a:gd name="T16" fmla="*/ 31 w 37"/>
                <a:gd name="T17" fmla="*/ 70 h 71"/>
                <a:gd name="T18" fmla="*/ 32 w 37"/>
                <a:gd name="T19" fmla="*/ 70 h 71"/>
                <a:gd name="T20" fmla="*/ 32 w 37"/>
                <a:gd name="T21" fmla="*/ 71 h 71"/>
                <a:gd name="T22" fmla="*/ 32 w 37"/>
                <a:gd name="T23" fmla="*/ 70 h 71"/>
                <a:gd name="T24" fmla="*/ 30 w 37"/>
                <a:gd name="T25" fmla="*/ 24 h 71"/>
                <a:gd name="T26" fmla="*/ 19 w 37"/>
                <a:gd name="T27" fmla="*/ 10 h 71"/>
                <a:gd name="T28" fmla="*/ 5 w 37"/>
                <a:gd name="T29" fmla="*/ 1 h 71"/>
                <a:gd name="T30" fmla="*/ 3 w 37"/>
                <a:gd name="T31" fmla="*/ 0 h 71"/>
                <a:gd name="T32" fmla="*/ 3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1" y="9"/>
                    <a:pt x="1" y="11"/>
                  </a:cubicBezTo>
                  <a:cubicBezTo>
                    <a:pt x="3" y="22"/>
                    <a:pt x="3" y="32"/>
                    <a:pt x="8" y="42"/>
                  </a:cubicBezTo>
                  <a:cubicBezTo>
                    <a:pt x="11" y="47"/>
                    <a:pt x="15" y="52"/>
                    <a:pt x="19" y="57"/>
                  </a:cubicBezTo>
                  <a:cubicBezTo>
                    <a:pt x="23" y="61"/>
                    <a:pt x="27" y="66"/>
                    <a:pt x="31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0"/>
                    <a:pt x="32" y="71"/>
                    <a:pt x="32" y="71"/>
                  </a:cubicBezTo>
                  <a:cubicBezTo>
                    <a:pt x="32" y="71"/>
                    <a:pt x="32" y="70"/>
                    <a:pt x="32" y="70"/>
                  </a:cubicBezTo>
                  <a:cubicBezTo>
                    <a:pt x="36" y="55"/>
                    <a:pt x="37" y="39"/>
                    <a:pt x="30" y="24"/>
                  </a:cubicBezTo>
                  <a:cubicBezTo>
                    <a:pt x="28" y="19"/>
                    <a:pt x="24" y="14"/>
                    <a:pt x="19" y="10"/>
                  </a:cubicBezTo>
                  <a:cubicBezTo>
                    <a:pt x="16" y="7"/>
                    <a:pt x="10" y="2"/>
                    <a:pt x="5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9404350" y="3495676"/>
              <a:ext cx="306388" cy="141288"/>
            </a:xfrm>
            <a:custGeom>
              <a:avLst/>
              <a:gdLst>
                <a:gd name="T0" fmla="*/ 48 w 72"/>
                <a:gd name="T1" fmla="*/ 0 h 33"/>
                <a:gd name="T2" fmla="*/ 34 w 72"/>
                <a:gd name="T3" fmla="*/ 2 h 33"/>
                <a:gd name="T4" fmla="*/ 0 w 72"/>
                <a:gd name="T5" fmla="*/ 32 h 33"/>
                <a:gd name="T6" fmla="*/ 0 w 72"/>
                <a:gd name="T7" fmla="*/ 33 h 33"/>
                <a:gd name="T8" fmla="*/ 0 w 72"/>
                <a:gd name="T9" fmla="*/ 33 h 33"/>
                <a:gd name="T10" fmla="*/ 1 w 72"/>
                <a:gd name="T11" fmla="*/ 32 h 33"/>
                <a:gd name="T12" fmla="*/ 9 w 72"/>
                <a:gd name="T13" fmla="*/ 33 h 33"/>
                <a:gd name="T14" fmla="*/ 19 w 72"/>
                <a:gd name="T15" fmla="*/ 32 h 33"/>
                <a:gd name="T16" fmla="*/ 37 w 72"/>
                <a:gd name="T17" fmla="*/ 30 h 33"/>
                <a:gd name="T18" fmla="*/ 66 w 72"/>
                <a:gd name="T19" fmla="*/ 12 h 33"/>
                <a:gd name="T20" fmla="*/ 69 w 72"/>
                <a:gd name="T21" fmla="*/ 11 h 33"/>
                <a:gd name="T22" fmla="*/ 70 w 72"/>
                <a:gd name="T23" fmla="*/ 9 h 33"/>
                <a:gd name="T24" fmla="*/ 71 w 72"/>
                <a:gd name="T25" fmla="*/ 8 h 33"/>
                <a:gd name="T26" fmla="*/ 72 w 72"/>
                <a:gd name="T27" fmla="*/ 7 h 33"/>
                <a:gd name="T28" fmla="*/ 71 w 72"/>
                <a:gd name="T29" fmla="*/ 5 h 33"/>
                <a:gd name="T30" fmla="*/ 69 w 72"/>
                <a:gd name="T31" fmla="*/ 4 h 33"/>
                <a:gd name="T32" fmla="*/ 53 w 72"/>
                <a:gd name="T33" fmla="*/ 0 h 33"/>
                <a:gd name="T34" fmla="*/ 48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48" y="0"/>
                  </a:moveTo>
                  <a:cubicBezTo>
                    <a:pt x="44" y="0"/>
                    <a:pt x="39" y="0"/>
                    <a:pt x="34" y="2"/>
                  </a:cubicBezTo>
                  <a:cubicBezTo>
                    <a:pt x="19" y="7"/>
                    <a:pt x="9" y="19"/>
                    <a:pt x="0" y="32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3" y="33"/>
                    <a:pt x="6" y="33"/>
                    <a:pt x="9" y="33"/>
                  </a:cubicBezTo>
                  <a:cubicBezTo>
                    <a:pt x="12" y="33"/>
                    <a:pt x="16" y="33"/>
                    <a:pt x="19" y="32"/>
                  </a:cubicBezTo>
                  <a:cubicBezTo>
                    <a:pt x="25" y="32"/>
                    <a:pt x="31" y="31"/>
                    <a:pt x="37" y="30"/>
                  </a:cubicBezTo>
                  <a:cubicBezTo>
                    <a:pt x="49" y="27"/>
                    <a:pt x="57" y="19"/>
                    <a:pt x="66" y="12"/>
                  </a:cubicBezTo>
                  <a:cubicBezTo>
                    <a:pt x="67" y="12"/>
                    <a:pt x="68" y="11"/>
                    <a:pt x="69" y="11"/>
                  </a:cubicBezTo>
                  <a:cubicBezTo>
                    <a:pt x="69" y="10"/>
                    <a:pt x="70" y="10"/>
                    <a:pt x="70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2" y="8"/>
                    <a:pt x="72" y="8"/>
                    <a:pt x="72" y="7"/>
                  </a:cubicBezTo>
                  <a:cubicBezTo>
                    <a:pt x="72" y="6"/>
                    <a:pt x="72" y="6"/>
                    <a:pt x="71" y="5"/>
                  </a:cubicBezTo>
                  <a:cubicBezTo>
                    <a:pt x="70" y="4"/>
                    <a:pt x="70" y="4"/>
                    <a:pt x="69" y="4"/>
                  </a:cubicBezTo>
                  <a:cubicBezTo>
                    <a:pt x="64" y="1"/>
                    <a:pt x="58" y="0"/>
                    <a:pt x="53" y="0"/>
                  </a:cubicBezTo>
                  <a:cubicBezTo>
                    <a:pt x="51" y="0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9612313" y="3754438"/>
              <a:ext cx="144463" cy="311150"/>
            </a:xfrm>
            <a:custGeom>
              <a:avLst/>
              <a:gdLst>
                <a:gd name="T0" fmla="*/ 4 w 34"/>
                <a:gd name="T1" fmla="*/ 0 h 73"/>
                <a:gd name="T2" fmla="*/ 5 w 34"/>
                <a:gd name="T3" fmla="*/ 1 h 73"/>
                <a:gd name="T4" fmla="*/ 3 w 34"/>
                <a:gd name="T5" fmla="*/ 5 h 73"/>
                <a:gd name="T6" fmla="*/ 2 w 34"/>
                <a:gd name="T7" fmla="*/ 6 h 73"/>
                <a:gd name="T8" fmla="*/ 1 w 34"/>
                <a:gd name="T9" fmla="*/ 6 h 73"/>
                <a:gd name="T10" fmla="*/ 1 w 34"/>
                <a:gd name="T11" fmla="*/ 9 h 73"/>
                <a:gd name="T12" fmla="*/ 4 w 34"/>
                <a:gd name="T13" fmla="*/ 42 h 73"/>
                <a:gd name="T14" fmla="*/ 13 w 34"/>
                <a:gd name="T15" fmla="*/ 58 h 73"/>
                <a:gd name="T16" fmla="*/ 24 w 34"/>
                <a:gd name="T17" fmla="*/ 72 h 73"/>
                <a:gd name="T18" fmla="*/ 24 w 34"/>
                <a:gd name="T19" fmla="*/ 73 h 73"/>
                <a:gd name="T20" fmla="*/ 25 w 34"/>
                <a:gd name="T21" fmla="*/ 73 h 73"/>
                <a:gd name="T22" fmla="*/ 25 w 34"/>
                <a:gd name="T23" fmla="*/ 73 h 73"/>
                <a:gd name="T24" fmla="*/ 28 w 34"/>
                <a:gd name="T25" fmla="*/ 27 h 73"/>
                <a:gd name="T26" fmla="*/ 19 w 34"/>
                <a:gd name="T27" fmla="*/ 12 h 73"/>
                <a:gd name="T28" fmla="*/ 5 w 34"/>
                <a:gd name="T29" fmla="*/ 1 h 73"/>
                <a:gd name="T30" fmla="*/ 4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4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6" y="2"/>
                    <a:pt x="5" y="4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20"/>
                    <a:pt x="0" y="31"/>
                    <a:pt x="4" y="42"/>
                  </a:cubicBezTo>
                  <a:cubicBezTo>
                    <a:pt x="6" y="48"/>
                    <a:pt x="10" y="53"/>
                    <a:pt x="13" y="58"/>
                  </a:cubicBezTo>
                  <a:cubicBezTo>
                    <a:pt x="16" y="63"/>
                    <a:pt x="20" y="68"/>
                    <a:pt x="24" y="7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30" y="58"/>
                    <a:pt x="34" y="43"/>
                    <a:pt x="28" y="27"/>
                  </a:cubicBezTo>
                  <a:cubicBezTo>
                    <a:pt x="26" y="21"/>
                    <a:pt x="23" y="16"/>
                    <a:pt x="19" y="12"/>
                  </a:cubicBezTo>
                  <a:cubicBezTo>
                    <a:pt x="16" y="8"/>
                    <a:pt x="10" y="2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9315450" y="3713163"/>
              <a:ext cx="322263" cy="119063"/>
            </a:xfrm>
            <a:custGeom>
              <a:avLst/>
              <a:gdLst>
                <a:gd name="T0" fmla="*/ 44 w 76"/>
                <a:gd name="T1" fmla="*/ 0 h 28"/>
                <a:gd name="T2" fmla="*/ 40 w 76"/>
                <a:gd name="T3" fmla="*/ 0 h 28"/>
                <a:gd name="T4" fmla="*/ 0 w 76"/>
                <a:gd name="T5" fmla="*/ 22 h 28"/>
                <a:gd name="T6" fmla="*/ 0 w 76"/>
                <a:gd name="T7" fmla="*/ 23 h 28"/>
                <a:gd name="T8" fmla="*/ 0 w 76"/>
                <a:gd name="T9" fmla="*/ 23 h 28"/>
                <a:gd name="T10" fmla="*/ 1 w 76"/>
                <a:gd name="T11" fmla="*/ 23 h 28"/>
                <a:gd name="T12" fmla="*/ 19 w 76"/>
                <a:gd name="T13" fmla="*/ 27 h 28"/>
                <a:gd name="T14" fmla="*/ 34 w 76"/>
                <a:gd name="T15" fmla="*/ 28 h 28"/>
                <a:gd name="T16" fmla="*/ 37 w 76"/>
                <a:gd name="T17" fmla="*/ 28 h 28"/>
                <a:gd name="T18" fmla="*/ 63 w 76"/>
                <a:gd name="T19" fmla="*/ 19 h 28"/>
                <a:gd name="T20" fmla="*/ 71 w 76"/>
                <a:gd name="T21" fmla="*/ 16 h 28"/>
                <a:gd name="T22" fmla="*/ 72 w 76"/>
                <a:gd name="T23" fmla="*/ 16 h 28"/>
                <a:gd name="T24" fmla="*/ 73 w 76"/>
                <a:gd name="T25" fmla="*/ 15 h 28"/>
                <a:gd name="T26" fmla="*/ 75 w 76"/>
                <a:gd name="T27" fmla="*/ 11 h 28"/>
                <a:gd name="T28" fmla="*/ 74 w 76"/>
                <a:gd name="T29" fmla="*/ 10 h 28"/>
                <a:gd name="T30" fmla="*/ 69 w 76"/>
                <a:gd name="T31" fmla="*/ 6 h 28"/>
                <a:gd name="T32" fmla="*/ 58 w 76"/>
                <a:gd name="T33" fmla="*/ 2 h 28"/>
                <a:gd name="T34" fmla="*/ 4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4" y="0"/>
                  </a:moveTo>
                  <a:cubicBezTo>
                    <a:pt x="43" y="0"/>
                    <a:pt x="41" y="0"/>
                    <a:pt x="40" y="0"/>
                  </a:cubicBezTo>
                  <a:cubicBezTo>
                    <a:pt x="24" y="2"/>
                    <a:pt x="11" y="1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6" y="25"/>
                    <a:pt x="13" y="26"/>
                    <a:pt x="19" y="27"/>
                  </a:cubicBezTo>
                  <a:cubicBezTo>
                    <a:pt x="24" y="28"/>
                    <a:pt x="29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47" y="27"/>
                    <a:pt x="55" y="23"/>
                    <a:pt x="63" y="19"/>
                  </a:cubicBezTo>
                  <a:cubicBezTo>
                    <a:pt x="66" y="18"/>
                    <a:pt x="68" y="17"/>
                    <a:pt x="71" y="16"/>
                  </a:cubicBezTo>
                  <a:cubicBezTo>
                    <a:pt x="71" y="16"/>
                    <a:pt x="71" y="16"/>
                    <a:pt x="72" y="16"/>
                  </a:cubicBezTo>
                  <a:cubicBezTo>
                    <a:pt x="72" y="16"/>
                    <a:pt x="73" y="15"/>
                    <a:pt x="73" y="15"/>
                  </a:cubicBezTo>
                  <a:cubicBezTo>
                    <a:pt x="75" y="14"/>
                    <a:pt x="76" y="12"/>
                    <a:pt x="75" y="11"/>
                  </a:cubicBezTo>
                  <a:cubicBezTo>
                    <a:pt x="75" y="10"/>
                    <a:pt x="75" y="10"/>
                    <a:pt x="74" y="10"/>
                  </a:cubicBezTo>
                  <a:cubicBezTo>
                    <a:pt x="73" y="9"/>
                    <a:pt x="71" y="8"/>
                    <a:pt x="69" y="6"/>
                  </a:cubicBezTo>
                  <a:cubicBezTo>
                    <a:pt x="66" y="4"/>
                    <a:pt x="61" y="3"/>
                    <a:pt x="58" y="2"/>
                  </a:cubicBezTo>
                  <a:cubicBezTo>
                    <a:pt x="54" y="1"/>
                    <a:pt x="49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9490075" y="3959226"/>
              <a:ext cx="134938" cy="322263"/>
            </a:xfrm>
            <a:custGeom>
              <a:avLst/>
              <a:gdLst>
                <a:gd name="T0" fmla="*/ 7 w 32"/>
                <a:gd name="T1" fmla="*/ 0 h 76"/>
                <a:gd name="T2" fmla="*/ 6 w 32"/>
                <a:gd name="T3" fmla="*/ 1 h 76"/>
                <a:gd name="T4" fmla="*/ 4 w 32"/>
                <a:gd name="T5" fmla="*/ 3 h 76"/>
                <a:gd name="T6" fmla="*/ 4 w 32"/>
                <a:gd name="T7" fmla="*/ 3 h 76"/>
                <a:gd name="T8" fmla="*/ 4 w 32"/>
                <a:gd name="T9" fmla="*/ 5 h 76"/>
                <a:gd name="T10" fmla="*/ 4 w 32"/>
                <a:gd name="T11" fmla="*/ 8 h 76"/>
                <a:gd name="T12" fmla="*/ 3 w 32"/>
                <a:gd name="T13" fmla="*/ 42 h 76"/>
                <a:gd name="T14" fmla="*/ 10 w 32"/>
                <a:gd name="T15" fmla="*/ 59 h 76"/>
                <a:gd name="T16" fmla="*/ 20 w 32"/>
                <a:gd name="T17" fmla="*/ 75 h 76"/>
                <a:gd name="T18" fmla="*/ 20 w 32"/>
                <a:gd name="T19" fmla="*/ 75 h 76"/>
                <a:gd name="T20" fmla="*/ 20 w 32"/>
                <a:gd name="T21" fmla="*/ 76 h 76"/>
                <a:gd name="T22" fmla="*/ 20 w 32"/>
                <a:gd name="T23" fmla="*/ 75 h 76"/>
                <a:gd name="T24" fmla="*/ 29 w 32"/>
                <a:gd name="T25" fmla="*/ 30 h 76"/>
                <a:gd name="T26" fmla="*/ 21 w 32"/>
                <a:gd name="T27" fmla="*/ 14 h 76"/>
                <a:gd name="T28" fmla="*/ 8 w 32"/>
                <a:gd name="T29" fmla="*/ 1 h 76"/>
                <a:gd name="T30" fmla="*/ 8 w 32"/>
                <a:gd name="T31" fmla="*/ 1 h 76"/>
                <a:gd name="T32" fmla="*/ 7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6" y="1"/>
                    <a:pt x="5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20"/>
                    <a:pt x="0" y="30"/>
                    <a:pt x="3" y="42"/>
                  </a:cubicBezTo>
                  <a:cubicBezTo>
                    <a:pt x="5" y="48"/>
                    <a:pt x="8" y="54"/>
                    <a:pt x="10" y="59"/>
                  </a:cubicBezTo>
                  <a:cubicBezTo>
                    <a:pt x="13" y="64"/>
                    <a:pt x="16" y="70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cubicBezTo>
                    <a:pt x="27" y="61"/>
                    <a:pt x="32" y="46"/>
                    <a:pt x="29" y="30"/>
                  </a:cubicBezTo>
                  <a:cubicBezTo>
                    <a:pt x="28" y="24"/>
                    <a:pt x="25" y="19"/>
                    <a:pt x="21" y="14"/>
                  </a:cubicBezTo>
                  <a:cubicBezTo>
                    <a:pt x="18" y="9"/>
                    <a:pt x="14" y="3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9193213" y="3911601"/>
              <a:ext cx="322263" cy="119063"/>
            </a:xfrm>
            <a:custGeom>
              <a:avLst/>
              <a:gdLst>
                <a:gd name="T0" fmla="*/ 45 w 76"/>
                <a:gd name="T1" fmla="*/ 0 h 28"/>
                <a:gd name="T2" fmla="*/ 40 w 76"/>
                <a:gd name="T3" fmla="*/ 0 h 28"/>
                <a:gd name="T4" fmla="*/ 1 w 76"/>
                <a:gd name="T5" fmla="*/ 23 h 28"/>
                <a:gd name="T6" fmla="*/ 1 w 76"/>
                <a:gd name="T7" fmla="*/ 24 h 28"/>
                <a:gd name="T8" fmla="*/ 1 w 76"/>
                <a:gd name="T9" fmla="*/ 24 h 28"/>
                <a:gd name="T10" fmla="*/ 2 w 76"/>
                <a:gd name="T11" fmla="*/ 24 h 28"/>
                <a:gd name="T12" fmla="*/ 19 w 76"/>
                <a:gd name="T13" fmla="*/ 27 h 28"/>
                <a:gd name="T14" fmla="*/ 33 w 76"/>
                <a:gd name="T15" fmla="*/ 28 h 28"/>
                <a:gd name="T16" fmla="*/ 38 w 76"/>
                <a:gd name="T17" fmla="*/ 28 h 28"/>
                <a:gd name="T18" fmla="*/ 68 w 76"/>
                <a:gd name="T19" fmla="*/ 17 h 28"/>
                <a:gd name="T20" fmla="*/ 72 w 76"/>
                <a:gd name="T21" fmla="*/ 15 h 28"/>
                <a:gd name="T22" fmla="*/ 74 w 76"/>
                <a:gd name="T23" fmla="*/ 14 h 28"/>
                <a:gd name="T24" fmla="*/ 74 w 76"/>
                <a:gd name="T25" fmla="*/ 14 h 28"/>
                <a:gd name="T26" fmla="*/ 76 w 76"/>
                <a:gd name="T27" fmla="*/ 12 h 28"/>
                <a:gd name="T28" fmla="*/ 75 w 76"/>
                <a:gd name="T29" fmla="*/ 10 h 28"/>
                <a:gd name="T30" fmla="*/ 73 w 76"/>
                <a:gd name="T31" fmla="*/ 8 h 28"/>
                <a:gd name="T32" fmla="*/ 58 w 76"/>
                <a:gd name="T33" fmla="*/ 1 h 28"/>
                <a:gd name="T34" fmla="*/ 45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5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24" y="2"/>
                    <a:pt x="12" y="12"/>
                    <a:pt x="1" y="23"/>
                  </a:cubicBezTo>
                  <a:cubicBezTo>
                    <a:pt x="0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7" y="26"/>
                    <a:pt x="14" y="27"/>
                    <a:pt x="19" y="27"/>
                  </a:cubicBezTo>
                  <a:cubicBezTo>
                    <a:pt x="24" y="28"/>
                    <a:pt x="29" y="28"/>
                    <a:pt x="33" y="28"/>
                  </a:cubicBezTo>
                  <a:cubicBezTo>
                    <a:pt x="35" y="28"/>
                    <a:pt x="36" y="28"/>
                    <a:pt x="38" y="28"/>
                  </a:cubicBezTo>
                  <a:cubicBezTo>
                    <a:pt x="49" y="27"/>
                    <a:pt x="58" y="21"/>
                    <a:pt x="68" y="17"/>
                  </a:cubicBezTo>
                  <a:cubicBezTo>
                    <a:pt x="69" y="16"/>
                    <a:pt x="71" y="16"/>
                    <a:pt x="72" y="15"/>
                  </a:cubicBezTo>
                  <a:cubicBezTo>
                    <a:pt x="73" y="15"/>
                    <a:pt x="74" y="14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5" y="13"/>
                    <a:pt x="76" y="12"/>
                    <a:pt x="76" y="12"/>
                  </a:cubicBezTo>
                  <a:cubicBezTo>
                    <a:pt x="76" y="11"/>
                    <a:pt x="76" y="10"/>
                    <a:pt x="75" y="10"/>
                  </a:cubicBezTo>
                  <a:cubicBezTo>
                    <a:pt x="75" y="9"/>
                    <a:pt x="74" y="8"/>
                    <a:pt x="73" y="8"/>
                  </a:cubicBezTo>
                  <a:cubicBezTo>
                    <a:pt x="69" y="5"/>
                    <a:pt x="63" y="3"/>
                    <a:pt x="58" y="1"/>
                  </a:cubicBezTo>
                  <a:cubicBezTo>
                    <a:pt x="54" y="0"/>
                    <a:pt x="50" y="0"/>
                    <a:pt x="4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9345613" y="4159251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9 w 25"/>
                <a:gd name="T5" fmla="*/ 3 h 63"/>
                <a:gd name="T6" fmla="*/ 8 w 25"/>
                <a:gd name="T7" fmla="*/ 4 h 63"/>
                <a:gd name="T8" fmla="*/ 6 w 25"/>
                <a:gd name="T9" fmla="*/ 5 h 63"/>
                <a:gd name="T10" fmla="*/ 5 w 25"/>
                <a:gd name="T11" fmla="*/ 9 h 63"/>
                <a:gd name="T12" fmla="*/ 1 w 25"/>
                <a:gd name="T13" fmla="*/ 33 h 63"/>
                <a:gd name="T14" fmla="*/ 5 w 25"/>
                <a:gd name="T15" fmla="*/ 48 h 63"/>
                <a:gd name="T16" fmla="*/ 11 w 25"/>
                <a:gd name="T17" fmla="*/ 62 h 63"/>
                <a:gd name="T18" fmla="*/ 11 w 25"/>
                <a:gd name="T19" fmla="*/ 62 h 63"/>
                <a:gd name="T20" fmla="*/ 11 w 25"/>
                <a:gd name="T21" fmla="*/ 63 h 63"/>
                <a:gd name="T22" fmla="*/ 12 w 25"/>
                <a:gd name="T23" fmla="*/ 63 h 63"/>
                <a:gd name="T24" fmla="*/ 24 w 25"/>
                <a:gd name="T25" fmla="*/ 27 h 63"/>
                <a:gd name="T26" fmla="*/ 20 w 25"/>
                <a:gd name="T27" fmla="*/ 12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2"/>
                    <a:pt x="11" y="3"/>
                    <a:pt x="9" y="3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3" y="17"/>
                    <a:pt x="0" y="24"/>
                    <a:pt x="1" y="33"/>
                  </a:cubicBezTo>
                  <a:cubicBezTo>
                    <a:pt x="2" y="38"/>
                    <a:pt x="4" y="43"/>
                    <a:pt x="5" y="48"/>
                  </a:cubicBezTo>
                  <a:cubicBezTo>
                    <a:pt x="7" y="53"/>
                    <a:pt x="8" y="58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2" y="63"/>
                    <a:pt x="12" y="63"/>
                  </a:cubicBezTo>
                  <a:cubicBezTo>
                    <a:pt x="19" y="52"/>
                    <a:pt x="25" y="40"/>
                    <a:pt x="24" y="27"/>
                  </a:cubicBezTo>
                  <a:cubicBezTo>
                    <a:pt x="24" y="21"/>
                    <a:pt x="22" y="17"/>
                    <a:pt x="20" y="12"/>
                  </a:cubicBezTo>
                  <a:cubicBezTo>
                    <a:pt x="18" y="8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9124950" y="4111626"/>
              <a:ext cx="271463" cy="98425"/>
            </a:xfrm>
            <a:custGeom>
              <a:avLst/>
              <a:gdLst>
                <a:gd name="T0" fmla="*/ 36 w 64"/>
                <a:gd name="T1" fmla="*/ 0 h 23"/>
                <a:gd name="T2" fmla="*/ 35 w 64"/>
                <a:gd name="T3" fmla="*/ 0 h 23"/>
                <a:gd name="T4" fmla="*/ 0 w 64"/>
                <a:gd name="T5" fmla="*/ 16 h 23"/>
                <a:gd name="T6" fmla="*/ 0 w 64"/>
                <a:gd name="T7" fmla="*/ 17 h 23"/>
                <a:gd name="T8" fmla="*/ 0 w 64"/>
                <a:gd name="T9" fmla="*/ 17 h 23"/>
                <a:gd name="T10" fmla="*/ 1 w 64"/>
                <a:gd name="T11" fmla="*/ 16 h 23"/>
                <a:gd name="T12" fmla="*/ 15 w 64"/>
                <a:gd name="T13" fmla="*/ 21 h 23"/>
                <a:gd name="T14" fmla="*/ 30 w 64"/>
                <a:gd name="T15" fmla="*/ 23 h 23"/>
                <a:gd name="T16" fmla="*/ 31 w 64"/>
                <a:gd name="T17" fmla="*/ 23 h 23"/>
                <a:gd name="T18" fmla="*/ 50 w 64"/>
                <a:gd name="T19" fmla="*/ 18 h 23"/>
                <a:gd name="T20" fmla="*/ 58 w 64"/>
                <a:gd name="T21" fmla="*/ 16 h 23"/>
                <a:gd name="T22" fmla="*/ 60 w 64"/>
                <a:gd name="T23" fmla="*/ 15 h 23"/>
                <a:gd name="T24" fmla="*/ 61 w 64"/>
                <a:gd name="T25" fmla="*/ 14 h 23"/>
                <a:gd name="T26" fmla="*/ 63 w 64"/>
                <a:gd name="T27" fmla="*/ 11 h 23"/>
                <a:gd name="T28" fmla="*/ 63 w 64"/>
                <a:gd name="T29" fmla="*/ 11 h 23"/>
                <a:gd name="T30" fmla="*/ 59 w 64"/>
                <a:gd name="T31" fmla="*/ 7 h 23"/>
                <a:gd name="T32" fmla="*/ 50 w 64"/>
                <a:gd name="T33" fmla="*/ 3 h 23"/>
                <a:gd name="T34" fmla="*/ 36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1" y="0"/>
                    <a:pt x="10" y="8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9"/>
                    <a:pt x="10" y="20"/>
                    <a:pt x="15" y="21"/>
                  </a:cubicBezTo>
                  <a:cubicBezTo>
                    <a:pt x="20" y="22"/>
                    <a:pt x="25" y="23"/>
                    <a:pt x="30" y="23"/>
                  </a:cubicBezTo>
                  <a:cubicBezTo>
                    <a:pt x="30" y="23"/>
                    <a:pt x="31" y="23"/>
                    <a:pt x="31" y="23"/>
                  </a:cubicBezTo>
                  <a:cubicBezTo>
                    <a:pt x="38" y="23"/>
                    <a:pt x="44" y="21"/>
                    <a:pt x="50" y="18"/>
                  </a:cubicBezTo>
                  <a:cubicBezTo>
                    <a:pt x="53" y="17"/>
                    <a:pt x="55" y="17"/>
                    <a:pt x="58" y="16"/>
                  </a:cubicBezTo>
                  <a:cubicBezTo>
                    <a:pt x="59" y="16"/>
                    <a:pt x="59" y="15"/>
                    <a:pt x="60" y="15"/>
                  </a:cubicBezTo>
                  <a:cubicBezTo>
                    <a:pt x="61" y="15"/>
                    <a:pt x="61" y="15"/>
                    <a:pt x="61" y="14"/>
                  </a:cubicBezTo>
                  <a:cubicBezTo>
                    <a:pt x="63" y="14"/>
                    <a:pt x="64" y="13"/>
                    <a:pt x="63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2" y="9"/>
                    <a:pt x="60" y="8"/>
                    <a:pt x="59" y="7"/>
                  </a:cubicBezTo>
                  <a:cubicBezTo>
                    <a:pt x="56" y="5"/>
                    <a:pt x="52" y="4"/>
                    <a:pt x="50" y="3"/>
                  </a:cubicBezTo>
                  <a:cubicBezTo>
                    <a:pt x="45" y="1"/>
                    <a:pt x="40" y="0"/>
                    <a:pt x="3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5"/>
            <p:cNvSpPr>
              <a:spLocks noEditPoints="1"/>
            </p:cNvSpPr>
            <p:nvPr/>
          </p:nvSpPr>
          <p:spPr bwMode="auto">
            <a:xfrm>
              <a:off x="9193213" y="4329113"/>
              <a:ext cx="80963" cy="198438"/>
            </a:xfrm>
            <a:custGeom>
              <a:avLst/>
              <a:gdLst>
                <a:gd name="T0" fmla="*/ 3 w 19"/>
                <a:gd name="T1" fmla="*/ 46 h 47"/>
                <a:gd name="T2" fmla="*/ 3 w 19"/>
                <a:gd name="T3" fmla="*/ 47 h 47"/>
                <a:gd name="T4" fmla="*/ 3 w 19"/>
                <a:gd name="T5" fmla="*/ 47 h 47"/>
                <a:gd name="T6" fmla="*/ 3 w 19"/>
                <a:gd name="T7" fmla="*/ 47 h 47"/>
                <a:gd name="T8" fmla="*/ 3 w 19"/>
                <a:gd name="T9" fmla="*/ 46 h 47"/>
                <a:gd name="T10" fmla="*/ 13 w 19"/>
                <a:gd name="T11" fmla="*/ 0 h 47"/>
                <a:gd name="T12" fmla="*/ 11 w 19"/>
                <a:gd name="T13" fmla="*/ 2 h 47"/>
                <a:gd name="T14" fmla="*/ 10 w 19"/>
                <a:gd name="T15" fmla="*/ 3 h 47"/>
                <a:gd name="T16" fmla="*/ 9 w 19"/>
                <a:gd name="T17" fmla="*/ 3 h 47"/>
                <a:gd name="T18" fmla="*/ 6 w 19"/>
                <a:gd name="T19" fmla="*/ 8 h 47"/>
                <a:gd name="T20" fmla="*/ 0 w 19"/>
                <a:gd name="T21" fmla="*/ 23 h 47"/>
                <a:gd name="T22" fmla="*/ 1 w 19"/>
                <a:gd name="T23" fmla="*/ 35 h 47"/>
                <a:gd name="T24" fmla="*/ 3 w 19"/>
                <a:gd name="T25" fmla="*/ 46 h 47"/>
                <a:gd name="T26" fmla="*/ 18 w 19"/>
                <a:gd name="T27" fmla="*/ 23 h 47"/>
                <a:gd name="T28" fmla="*/ 18 w 19"/>
                <a:gd name="T29" fmla="*/ 11 h 47"/>
                <a:gd name="T30" fmla="*/ 13 w 19"/>
                <a:gd name="T31" fmla="*/ 0 h 47"/>
                <a:gd name="T32" fmla="*/ 13 w 19"/>
                <a:gd name="T33" fmla="*/ 0 h 47"/>
                <a:gd name="T34" fmla="*/ 1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46"/>
                  </a:moveTo>
                  <a:cubicBezTo>
                    <a:pt x="3" y="46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moveTo>
                    <a:pt x="13" y="0"/>
                  </a:moveTo>
                  <a:cubicBezTo>
                    <a:pt x="13" y="1"/>
                    <a:pt x="13" y="2"/>
                    <a:pt x="11" y="2"/>
                  </a:cubicBezTo>
                  <a:cubicBezTo>
                    <a:pt x="11" y="2"/>
                    <a:pt x="11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4" y="12"/>
                    <a:pt x="1" y="17"/>
                    <a:pt x="0" y="23"/>
                  </a:cubicBezTo>
                  <a:cubicBezTo>
                    <a:pt x="0" y="27"/>
                    <a:pt x="1" y="31"/>
                    <a:pt x="1" y="35"/>
                  </a:cubicBezTo>
                  <a:cubicBezTo>
                    <a:pt x="1" y="38"/>
                    <a:pt x="1" y="42"/>
                    <a:pt x="3" y="46"/>
                  </a:cubicBezTo>
                  <a:cubicBezTo>
                    <a:pt x="10" y="40"/>
                    <a:pt x="16" y="32"/>
                    <a:pt x="18" y="23"/>
                  </a:cubicBezTo>
                  <a:cubicBezTo>
                    <a:pt x="19" y="19"/>
                    <a:pt x="19" y="15"/>
                    <a:pt x="18" y="11"/>
                  </a:cubicBezTo>
                  <a:cubicBezTo>
                    <a:pt x="17" y="8"/>
                    <a:pt x="16" y="3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9043988" y="4294188"/>
              <a:ext cx="204788" cy="76200"/>
            </a:xfrm>
            <a:custGeom>
              <a:avLst/>
              <a:gdLst>
                <a:gd name="T0" fmla="*/ 28 w 48"/>
                <a:gd name="T1" fmla="*/ 0 h 18"/>
                <a:gd name="T2" fmla="*/ 26 w 48"/>
                <a:gd name="T3" fmla="*/ 0 h 18"/>
                <a:gd name="T4" fmla="*/ 0 w 48"/>
                <a:gd name="T5" fmla="*/ 14 h 18"/>
                <a:gd name="T6" fmla="*/ 0 w 48"/>
                <a:gd name="T7" fmla="*/ 14 h 18"/>
                <a:gd name="T8" fmla="*/ 1 w 48"/>
                <a:gd name="T9" fmla="*/ 14 h 18"/>
                <a:gd name="T10" fmla="*/ 12 w 48"/>
                <a:gd name="T11" fmla="*/ 17 h 18"/>
                <a:gd name="T12" fmla="*/ 22 w 48"/>
                <a:gd name="T13" fmla="*/ 18 h 18"/>
                <a:gd name="T14" fmla="*/ 23 w 48"/>
                <a:gd name="T15" fmla="*/ 18 h 18"/>
                <a:gd name="T16" fmla="*/ 38 w 48"/>
                <a:gd name="T17" fmla="*/ 14 h 18"/>
                <a:gd name="T18" fmla="*/ 44 w 48"/>
                <a:gd name="T19" fmla="*/ 11 h 18"/>
                <a:gd name="T20" fmla="*/ 45 w 48"/>
                <a:gd name="T21" fmla="*/ 11 h 18"/>
                <a:gd name="T22" fmla="*/ 46 w 48"/>
                <a:gd name="T23" fmla="*/ 10 h 18"/>
                <a:gd name="T24" fmla="*/ 48 w 48"/>
                <a:gd name="T25" fmla="*/ 8 h 18"/>
                <a:gd name="T26" fmla="*/ 47 w 48"/>
                <a:gd name="T27" fmla="*/ 8 h 18"/>
                <a:gd name="T28" fmla="*/ 45 w 48"/>
                <a:gd name="T29" fmla="*/ 5 h 18"/>
                <a:gd name="T30" fmla="*/ 37 w 48"/>
                <a:gd name="T31" fmla="*/ 2 h 18"/>
                <a:gd name="T32" fmla="*/ 28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8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16" y="1"/>
                    <a:pt x="8" y="7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6"/>
                    <a:pt x="8" y="16"/>
                    <a:pt x="12" y="17"/>
                  </a:cubicBezTo>
                  <a:cubicBezTo>
                    <a:pt x="15" y="17"/>
                    <a:pt x="19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9" y="18"/>
                    <a:pt x="34" y="16"/>
                    <a:pt x="38" y="14"/>
                  </a:cubicBezTo>
                  <a:cubicBezTo>
                    <a:pt x="40" y="13"/>
                    <a:pt x="42" y="12"/>
                    <a:pt x="44" y="11"/>
                  </a:cubicBezTo>
                  <a:cubicBezTo>
                    <a:pt x="44" y="11"/>
                    <a:pt x="45" y="11"/>
                    <a:pt x="45" y="11"/>
                  </a:cubicBezTo>
                  <a:cubicBezTo>
                    <a:pt x="46" y="11"/>
                    <a:pt x="46" y="10"/>
                    <a:pt x="46" y="10"/>
                  </a:cubicBezTo>
                  <a:cubicBezTo>
                    <a:pt x="48" y="10"/>
                    <a:pt x="48" y="9"/>
                    <a:pt x="48" y="8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7" y="7"/>
                    <a:pt x="46" y="6"/>
                    <a:pt x="45" y="5"/>
                  </a:cubicBezTo>
                  <a:cubicBezTo>
                    <a:pt x="43" y="4"/>
                    <a:pt x="40" y="3"/>
                    <a:pt x="37" y="2"/>
                  </a:cubicBezTo>
                  <a:cubicBezTo>
                    <a:pt x="34" y="1"/>
                    <a:pt x="31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7"/>
            <p:cNvSpPr>
              <a:spLocks noEditPoints="1"/>
            </p:cNvSpPr>
            <p:nvPr/>
          </p:nvSpPr>
          <p:spPr bwMode="auto">
            <a:xfrm>
              <a:off x="9167813" y="587376"/>
              <a:ext cx="711200" cy="1698625"/>
            </a:xfrm>
            <a:custGeom>
              <a:avLst/>
              <a:gdLst>
                <a:gd name="T0" fmla="*/ 154 w 168"/>
                <a:gd name="T1" fmla="*/ 309 h 400"/>
                <a:gd name="T2" fmla="*/ 153 w 168"/>
                <a:gd name="T3" fmla="*/ 309 h 400"/>
                <a:gd name="T4" fmla="*/ 149 w 168"/>
                <a:gd name="T5" fmla="*/ 312 h 400"/>
                <a:gd name="T6" fmla="*/ 159 w 168"/>
                <a:gd name="T7" fmla="*/ 375 h 400"/>
                <a:gd name="T8" fmla="*/ 160 w 168"/>
                <a:gd name="T9" fmla="*/ 395 h 400"/>
                <a:gd name="T10" fmla="*/ 161 w 168"/>
                <a:gd name="T11" fmla="*/ 397 h 400"/>
                <a:gd name="T12" fmla="*/ 163 w 168"/>
                <a:gd name="T13" fmla="*/ 398 h 400"/>
                <a:gd name="T14" fmla="*/ 167 w 168"/>
                <a:gd name="T15" fmla="*/ 392 h 400"/>
                <a:gd name="T16" fmla="*/ 160 w 168"/>
                <a:gd name="T17" fmla="*/ 326 h 400"/>
                <a:gd name="T18" fmla="*/ 146 w 168"/>
                <a:gd name="T19" fmla="*/ 262 h 400"/>
                <a:gd name="T20" fmla="*/ 139 w 168"/>
                <a:gd name="T21" fmla="*/ 265 h 400"/>
                <a:gd name="T22" fmla="*/ 150 w 168"/>
                <a:gd name="T23" fmla="*/ 304 h 400"/>
                <a:gd name="T24" fmla="*/ 152 w 168"/>
                <a:gd name="T25" fmla="*/ 303 h 400"/>
                <a:gd name="T26" fmla="*/ 148 w 168"/>
                <a:gd name="T27" fmla="*/ 273 h 400"/>
                <a:gd name="T28" fmla="*/ 128 w 168"/>
                <a:gd name="T29" fmla="*/ 209 h 400"/>
                <a:gd name="T30" fmla="*/ 125 w 168"/>
                <a:gd name="T31" fmla="*/ 212 h 400"/>
                <a:gd name="T32" fmla="*/ 136 w 168"/>
                <a:gd name="T33" fmla="*/ 253 h 400"/>
                <a:gd name="T34" fmla="*/ 143 w 168"/>
                <a:gd name="T35" fmla="*/ 248 h 400"/>
                <a:gd name="T36" fmla="*/ 130 w 168"/>
                <a:gd name="T37" fmla="*/ 210 h 400"/>
                <a:gd name="T38" fmla="*/ 128 w 168"/>
                <a:gd name="T39" fmla="*/ 209 h 400"/>
                <a:gd name="T40" fmla="*/ 109 w 168"/>
                <a:gd name="T41" fmla="*/ 155 h 400"/>
                <a:gd name="T42" fmla="*/ 122 w 168"/>
                <a:gd name="T43" fmla="*/ 204 h 400"/>
                <a:gd name="T44" fmla="*/ 126 w 168"/>
                <a:gd name="T45" fmla="*/ 207 h 400"/>
                <a:gd name="T46" fmla="*/ 127 w 168"/>
                <a:gd name="T47" fmla="*/ 206 h 400"/>
                <a:gd name="T48" fmla="*/ 128 w 168"/>
                <a:gd name="T49" fmla="*/ 199 h 400"/>
                <a:gd name="T50" fmla="*/ 110 w 168"/>
                <a:gd name="T51" fmla="*/ 154 h 400"/>
                <a:gd name="T52" fmla="*/ 84 w 168"/>
                <a:gd name="T53" fmla="*/ 106 h 400"/>
                <a:gd name="T54" fmla="*/ 82 w 168"/>
                <a:gd name="T55" fmla="*/ 106 h 400"/>
                <a:gd name="T56" fmla="*/ 79 w 168"/>
                <a:gd name="T57" fmla="*/ 110 h 400"/>
                <a:gd name="T58" fmla="*/ 106 w 168"/>
                <a:gd name="T59" fmla="*/ 149 h 400"/>
                <a:gd name="T60" fmla="*/ 84 w 168"/>
                <a:gd name="T61" fmla="*/ 106 h 400"/>
                <a:gd name="T62" fmla="*/ 53 w 168"/>
                <a:gd name="T63" fmla="*/ 60 h 400"/>
                <a:gd name="T64" fmla="*/ 74 w 168"/>
                <a:gd name="T65" fmla="*/ 101 h 400"/>
                <a:gd name="T66" fmla="*/ 80 w 168"/>
                <a:gd name="T67" fmla="*/ 104 h 400"/>
                <a:gd name="T68" fmla="*/ 80 w 168"/>
                <a:gd name="T69" fmla="*/ 104 h 400"/>
                <a:gd name="T70" fmla="*/ 80 w 168"/>
                <a:gd name="T71" fmla="*/ 98 h 400"/>
                <a:gd name="T72" fmla="*/ 54 w 168"/>
                <a:gd name="T73" fmla="*/ 60 h 400"/>
                <a:gd name="T74" fmla="*/ 19 w 168"/>
                <a:gd name="T75" fmla="*/ 20 h 400"/>
                <a:gd name="T76" fmla="*/ 18 w 168"/>
                <a:gd name="T77" fmla="*/ 20 h 400"/>
                <a:gd name="T78" fmla="*/ 22 w 168"/>
                <a:gd name="T79" fmla="*/ 30 h 400"/>
                <a:gd name="T80" fmla="*/ 48 w 168"/>
                <a:gd name="T81" fmla="*/ 55 h 400"/>
                <a:gd name="T82" fmla="*/ 37 w 168"/>
                <a:gd name="T83" fmla="*/ 39 h 400"/>
                <a:gd name="T84" fmla="*/ 1 w 168"/>
                <a:gd name="T85" fmla="*/ 0 h 400"/>
                <a:gd name="T86" fmla="*/ 9 w 168"/>
                <a:gd name="T87" fmla="*/ 14 h 400"/>
                <a:gd name="T88" fmla="*/ 12 w 168"/>
                <a:gd name="T89" fmla="*/ 12 h 400"/>
                <a:gd name="T90" fmla="*/ 1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56" y="309"/>
                  </a:moveTo>
                  <a:cubicBezTo>
                    <a:pt x="156" y="309"/>
                    <a:pt x="155" y="309"/>
                    <a:pt x="154" y="309"/>
                  </a:cubicBezTo>
                  <a:cubicBezTo>
                    <a:pt x="154" y="309"/>
                    <a:pt x="154" y="309"/>
                    <a:pt x="154" y="309"/>
                  </a:cubicBezTo>
                  <a:cubicBezTo>
                    <a:pt x="154" y="309"/>
                    <a:pt x="153" y="309"/>
                    <a:pt x="153" y="309"/>
                  </a:cubicBezTo>
                  <a:cubicBezTo>
                    <a:pt x="153" y="309"/>
                    <a:pt x="153" y="309"/>
                    <a:pt x="153" y="309"/>
                  </a:cubicBezTo>
                  <a:cubicBezTo>
                    <a:pt x="152" y="310"/>
                    <a:pt x="151" y="311"/>
                    <a:pt x="149" y="312"/>
                  </a:cubicBezTo>
                  <a:cubicBezTo>
                    <a:pt x="150" y="314"/>
                    <a:pt x="151" y="317"/>
                    <a:pt x="151" y="320"/>
                  </a:cubicBezTo>
                  <a:cubicBezTo>
                    <a:pt x="155" y="338"/>
                    <a:pt x="158" y="357"/>
                    <a:pt x="159" y="375"/>
                  </a:cubicBezTo>
                  <a:cubicBezTo>
                    <a:pt x="159" y="380"/>
                    <a:pt x="160" y="384"/>
                    <a:pt x="160" y="388"/>
                  </a:cubicBezTo>
                  <a:cubicBezTo>
                    <a:pt x="160" y="391"/>
                    <a:pt x="160" y="393"/>
                    <a:pt x="160" y="395"/>
                  </a:cubicBezTo>
                  <a:cubicBezTo>
                    <a:pt x="160" y="397"/>
                    <a:pt x="160" y="398"/>
                    <a:pt x="160" y="398"/>
                  </a:cubicBezTo>
                  <a:cubicBezTo>
                    <a:pt x="160" y="398"/>
                    <a:pt x="161" y="398"/>
                    <a:pt x="161" y="397"/>
                  </a:cubicBezTo>
                  <a:cubicBezTo>
                    <a:pt x="161" y="397"/>
                    <a:pt x="161" y="398"/>
                    <a:pt x="160" y="398"/>
                  </a:cubicBezTo>
                  <a:cubicBezTo>
                    <a:pt x="161" y="398"/>
                    <a:pt x="162" y="398"/>
                    <a:pt x="163" y="398"/>
                  </a:cubicBezTo>
                  <a:cubicBezTo>
                    <a:pt x="164" y="398"/>
                    <a:pt x="166" y="398"/>
                    <a:pt x="167" y="400"/>
                  </a:cubicBezTo>
                  <a:cubicBezTo>
                    <a:pt x="168" y="397"/>
                    <a:pt x="168" y="394"/>
                    <a:pt x="167" y="392"/>
                  </a:cubicBezTo>
                  <a:cubicBezTo>
                    <a:pt x="167" y="386"/>
                    <a:pt x="167" y="381"/>
                    <a:pt x="166" y="376"/>
                  </a:cubicBezTo>
                  <a:cubicBezTo>
                    <a:pt x="165" y="360"/>
                    <a:pt x="164" y="343"/>
                    <a:pt x="160" y="326"/>
                  </a:cubicBezTo>
                  <a:cubicBezTo>
                    <a:pt x="159" y="321"/>
                    <a:pt x="158" y="315"/>
                    <a:pt x="156" y="309"/>
                  </a:cubicBezTo>
                  <a:moveTo>
                    <a:pt x="146" y="262"/>
                  </a:moveTo>
                  <a:cubicBezTo>
                    <a:pt x="145" y="262"/>
                    <a:pt x="144" y="262"/>
                    <a:pt x="143" y="262"/>
                  </a:cubicBezTo>
                  <a:cubicBezTo>
                    <a:pt x="142" y="263"/>
                    <a:pt x="141" y="264"/>
                    <a:pt x="139" y="265"/>
                  </a:cubicBezTo>
                  <a:cubicBezTo>
                    <a:pt x="142" y="277"/>
                    <a:pt x="145" y="290"/>
                    <a:pt x="147" y="302"/>
                  </a:cubicBezTo>
                  <a:cubicBezTo>
                    <a:pt x="148" y="303"/>
                    <a:pt x="149" y="303"/>
                    <a:pt x="150" y="304"/>
                  </a:cubicBezTo>
                  <a:cubicBezTo>
                    <a:pt x="151" y="304"/>
                    <a:pt x="152" y="305"/>
                    <a:pt x="152" y="305"/>
                  </a:cubicBezTo>
                  <a:cubicBezTo>
                    <a:pt x="152" y="304"/>
                    <a:pt x="152" y="304"/>
                    <a:pt x="152" y="303"/>
                  </a:cubicBezTo>
                  <a:cubicBezTo>
                    <a:pt x="153" y="302"/>
                    <a:pt x="154" y="300"/>
                    <a:pt x="154" y="298"/>
                  </a:cubicBezTo>
                  <a:cubicBezTo>
                    <a:pt x="152" y="290"/>
                    <a:pt x="150" y="281"/>
                    <a:pt x="148" y="273"/>
                  </a:cubicBezTo>
                  <a:cubicBezTo>
                    <a:pt x="148" y="269"/>
                    <a:pt x="147" y="265"/>
                    <a:pt x="146" y="262"/>
                  </a:cubicBezTo>
                  <a:moveTo>
                    <a:pt x="128" y="209"/>
                  </a:moveTo>
                  <a:cubicBezTo>
                    <a:pt x="128" y="209"/>
                    <a:pt x="128" y="210"/>
                    <a:pt x="127" y="211"/>
                  </a:cubicBezTo>
                  <a:cubicBezTo>
                    <a:pt x="126" y="211"/>
                    <a:pt x="126" y="212"/>
                    <a:pt x="125" y="212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9" y="226"/>
                    <a:pt x="133" y="239"/>
                    <a:pt x="136" y="253"/>
                  </a:cubicBezTo>
                  <a:cubicBezTo>
                    <a:pt x="138" y="254"/>
                    <a:pt x="139" y="254"/>
                    <a:pt x="141" y="255"/>
                  </a:cubicBezTo>
                  <a:cubicBezTo>
                    <a:pt x="141" y="253"/>
                    <a:pt x="142" y="251"/>
                    <a:pt x="143" y="248"/>
                  </a:cubicBezTo>
                  <a:cubicBezTo>
                    <a:pt x="139" y="235"/>
                    <a:pt x="136" y="222"/>
                    <a:pt x="132" y="209"/>
                  </a:cubicBezTo>
                  <a:cubicBezTo>
                    <a:pt x="131" y="209"/>
                    <a:pt x="131" y="210"/>
                    <a:pt x="130" y="210"/>
                  </a:cubicBezTo>
                  <a:cubicBezTo>
                    <a:pt x="130" y="210"/>
                    <a:pt x="130" y="210"/>
                    <a:pt x="130" y="210"/>
                  </a:cubicBezTo>
                  <a:cubicBezTo>
                    <a:pt x="129" y="210"/>
                    <a:pt x="128" y="209"/>
                    <a:pt x="128" y="209"/>
                  </a:cubicBezTo>
                  <a:moveTo>
                    <a:pt x="110" y="154"/>
                  </a:moveTo>
                  <a:cubicBezTo>
                    <a:pt x="110" y="154"/>
                    <a:pt x="110" y="155"/>
                    <a:pt x="109" y="155"/>
                  </a:cubicBezTo>
                  <a:cubicBezTo>
                    <a:pt x="108" y="156"/>
                    <a:pt x="106" y="157"/>
                    <a:pt x="104" y="158"/>
                  </a:cubicBezTo>
                  <a:cubicBezTo>
                    <a:pt x="111" y="173"/>
                    <a:pt x="117" y="188"/>
                    <a:pt x="122" y="204"/>
                  </a:cubicBezTo>
                  <a:cubicBezTo>
                    <a:pt x="123" y="204"/>
                    <a:pt x="124" y="205"/>
                    <a:pt x="125" y="205"/>
                  </a:cubicBezTo>
                  <a:cubicBezTo>
                    <a:pt x="125" y="206"/>
                    <a:pt x="126" y="206"/>
                    <a:pt x="126" y="207"/>
                  </a:cubicBezTo>
                  <a:cubicBezTo>
                    <a:pt x="127" y="207"/>
                    <a:pt x="127" y="207"/>
                    <a:pt x="127" y="208"/>
                  </a:cubicBezTo>
                  <a:cubicBezTo>
                    <a:pt x="127" y="207"/>
                    <a:pt x="127" y="207"/>
                    <a:pt x="127" y="206"/>
                  </a:cubicBezTo>
                  <a:cubicBezTo>
                    <a:pt x="127" y="206"/>
                    <a:pt x="127" y="205"/>
                    <a:pt x="127" y="204"/>
                  </a:cubicBezTo>
                  <a:cubicBezTo>
                    <a:pt x="128" y="202"/>
                    <a:pt x="128" y="201"/>
                    <a:pt x="128" y="199"/>
                  </a:cubicBezTo>
                  <a:cubicBezTo>
                    <a:pt x="125" y="189"/>
                    <a:pt x="121" y="179"/>
                    <a:pt x="117" y="169"/>
                  </a:cubicBezTo>
                  <a:cubicBezTo>
                    <a:pt x="115" y="164"/>
                    <a:pt x="113" y="159"/>
                    <a:pt x="110" y="154"/>
                  </a:cubicBezTo>
                  <a:moveTo>
                    <a:pt x="84" y="106"/>
                  </a:moveTo>
                  <a:cubicBezTo>
                    <a:pt x="84" y="106"/>
                    <a:pt x="84" y="106"/>
                    <a:pt x="84" y="106"/>
                  </a:cubicBezTo>
                  <a:cubicBezTo>
                    <a:pt x="84" y="106"/>
                    <a:pt x="83" y="107"/>
                    <a:pt x="83" y="107"/>
                  </a:cubicBezTo>
                  <a:cubicBezTo>
                    <a:pt x="83" y="107"/>
                    <a:pt x="82" y="106"/>
                    <a:pt x="82" y="106"/>
                  </a:cubicBezTo>
                  <a:cubicBezTo>
                    <a:pt x="82" y="107"/>
                    <a:pt x="82" y="108"/>
                    <a:pt x="81" y="108"/>
                  </a:cubicBezTo>
                  <a:cubicBezTo>
                    <a:pt x="81" y="109"/>
                    <a:pt x="80" y="109"/>
                    <a:pt x="79" y="110"/>
                  </a:cubicBezTo>
                  <a:cubicBezTo>
                    <a:pt x="86" y="122"/>
                    <a:pt x="92" y="134"/>
                    <a:pt x="98" y="146"/>
                  </a:cubicBezTo>
                  <a:cubicBezTo>
                    <a:pt x="101" y="147"/>
                    <a:pt x="103" y="148"/>
                    <a:pt x="106" y="149"/>
                  </a:cubicBezTo>
                  <a:cubicBezTo>
                    <a:pt x="106" y="148"/>
                    <a:pt x="106" y="147"/>
                    <a:pt x="106" y="146"/>
                  </a:cubicBezTo>
                  <a:cubicBezTo>
                    <a:pt x="99" y="132"/>
                    <a:pt x="92" y="119"/>
                    <a:pt x="84" y="106"/>
                  </a:cubicBezTo>
                  <a:moveTo>
                    <a:pt x="54" y="60"/>
                  </a:moveTo>
                  <a:cubicBezTo>
                    <a:pt x="53" y="60"/>
                    <a:pt x="53" y="60"/>
                    <a:pt x="53" y="60"/>
                  </a:cubicBezTo>
                  <a:cubicBezTo>
                    <a:pt x="52" y="61"/>
                    <a:pt x="50" y="63"/>
                    <a:pt x="49" y="64"/>
                  </a:cubicBezTo>
                  <a:cubicBezTo>
                    <a:pt x="58" y="76"/>
                    <a:pt x="66" y="88"/>
                    <a:pt x="74" y="101"/>
                  </a:cubicBezTo>
                  <a:cubicBezTo>
                    <a:pt x="75" y="102"/>
                    <a:pt x="77" y="102"/>
                    <a:pt x="78" y="103"/>
                  </a:cubicBezTo>
                  <a:cubicBezTo>
                    <a:pt x="79" y="103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3"/>
                    <a:pt x="80" y="103"/>
                    <a:pt x="80" y="102"/>
                  </a:cubicBezTo>
                  <a:cubicBezTo>
                    <a:pt x="80" y="101"/>
                    <a:pt x="80" y="100"/>
                    <a:pt x="80" y="98"/>
                  </a:cubicBezTo>
                  <a:cubicBezTo>
                    <a:pt x="76" y="92"/>
                    <a:pt x="72" y="86"/>
                    <a:pt x="67" y="79"/>
                  </a:cubicBezTo>
                  <a:cubicBezTo>
                    <a:pt x="63" y="73"/>
                    <a:pt x="58" y="66"/>
                    <a:pt x="54" y="60"/>
                  </a:cubicBezTo>
                  <a:moveTo>
                    <a:pt x="19" y="20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8" y="20"/>
                  </a:cubicBezTo>
                  <a:cubicBezTo>
                    <a:pt x="18" y="21"/>
                    <a:pt x="17" y="22"/>
                    <a:pt x="16" y="23"/>
                  </a:cubicBezTo>
                  <a:cubicBezTo>
                    <a:pt x="18" y="25"/>
                    <a:pt x="20" y="28"/>
                    <a:pt x="22" y="30"/>
                  </a:cubicBezTo>
                  <a:cubicBezTo>
                    <a:pt x="29" y="37"/>
                    <a:pt x="35" y="45"/>
                    <a:pt x="40" y="53"/>
                  </a:cubicBezTo>
                  <a:cubicBezTo>
                    <a:pt x="43" y="53"/>
                    <a:pt x="45" y="54"/>
                    <a:pt x="48" y="55"/>
                  </a:cubicBezTo>
                  <a:cubicBezTo>
                    <a:pt x="48" y="54"/>
                    <a:pt x="47" y="53"/>
                    <a:pt x="47" y="51"/>
                  </a:cubicBezTo>
                  <a:cubicBezTo>
                    <a:pt x="44" y="47"/>
                    <a:pt x="40" y="43"/>
                    <a:pt x="37" y="39"/>
                  </a:cubicBezTo>
                  <a:cubicBezTo>
                    <a:pt x="31" y="32"/>
                    <a:pt x="25" y="26"/>
                    <a:pt x="19" y="20"/>
                  </a:cubicBezTo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3" y="6"/>
                    <a:pt x="6" y="10"/>
                    <a:pt x="9" y="14"/>
                  </a:cubicBezTo>
                  <a:cubicBezTo>
                    <a:pt x="11" y="15"/>
                    <a:pt x="13" y="16"/>
                    <a:pt x="15" y="17"/>
                  </a:cubicBezTo>
                  <a:cubicBezTo>
                    <a:pt x="14" y="15"/>
                    <a:pt x="13" y="14"/>
                    <a:pt x="12" y="12"/>
                  </a:cubicBezTo>
                  <a:cubicBezTo>
                    <a:pt x="9" y="8"/>
                    <a:pt x="5" y="5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9812338" y="1631951"/>
              <a:ext cx="190500" cy="266700"/>
            </a:xfrm>
            <a:custGeom>
              <a:avLst/>
              <a:gdLst>
                <a:gd name="T0" fmla="*/ 44 w 45"/>
                <a:gd name="T1" fmla="*/ 0 h 63"/>
                <a:gd name="T2" fmla="*/ 44 w 45"/>
                <a:gd name="T3" fmla="*/ 0 h 63"/>
                <a:gd name="T4" fmla="*/ 44 w 45"/>
                <a:gd name="T5" fmla="*/ 1 h 63"/>
                <a:gd name="T6" fmla="*/ 29 w 45"/>
                <a:gd name="T7" fmla="*/ 11 h 63"/>
                <a:gd name="T8" fmla="*/ 15 w 45"/>
                <a:gd name="T9" fmla="*/ 24 h 63"/>
                <a:gd name="T10" fmla="*/ 2 w 45"/>
                <a:gd name="T11" fmla="*/ 52 h 63"/>
                <a:gd name="T12" fmla="*/ 0 w 45"/>
                <a:gd name="T13" fmla="*/ 57 h 63"/>
                <a:gd name="T14" fmla="*/ 0 w 45"/>
                <a:gd name="T15" fmla="*/ 59 h 63"/>
                <a:gd name="T16" fmla="*/ 0 w 45"/>
                <a:gd name="T17" fmla="*/ 59 h 63"/>
                <a:gd name="T18" fmla="*/ 1 w 45"/>
                <a:gd name="T19" fmla="*/ 63 h 63"/>
                <a:gd name="T20" fmla="*/ 2 w 45"/>
                <a:gd name="T21" fmla="*/ 63 h 63"/>
                <a:gd name="T22" fmla="*/ 2 w 45"/>
                <a:gd name="T23" fmla="*/ 63 h 63"/>
                <a:gd name="T24" fmla="*/ 4 w 45"/>
                <a:gd name="T25" fmla="*/ 63 h 63"/>
                <a:gd name="T26" fmla="*/ 20 w 45"/>
                <a:gd name="T27" fmla="*/ 57 h 63"/>
                <a:gd name="T28" fmla="*/ 33 w 45"/>
                <a:gd name="T29" fmla="*/ 45 h 63"/>
                <a:gd name="T30" fmla="*/ 45 w 45"/>
                <a:gd name="T31" fmla="*/ 1 h 63"/>
                <a:gd name="T32" fmla="*/ 44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38" y="3"/>
                    <a:pt x="33" y="8"/>
                    <a:pt x="29" y="11"/>
                  </a:cubicBezTo>
                  <a:cubicBezTo>
                    <a:pt x="24" y="15"/>
                    <a:pt x="19" y="19"/>
                    <a:pt x="15" y="24"/>
                  </a:cubicBezTo>
                  <a:cubicBezTo>
                    <a:pt x="8" y="32"/>
                    <a:pt x="6" y="42"/>
                    <a:pt x="2" y="52"/>
                  </a:cubicBezTo>
                  <a:cubicBezTo>
                    <a:pt x="2" y="54"/>
                    <a:pt x="1" y="56"/>
                    <a:pt x="0" y="57"/>
                  </a:cubicBezTo>
                  <a:cubicBezTo>
                    <a:pt x="0" y="58"/>
                    <a:pt x="0" y="58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" y="60"/>
                    <a:pt x="2" y="62"/>
                    <a:pt x="1" y="63"/>
                  </a:cubicBezTo>
                  <a:cubicBezTo>
                    <a:pt x="1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3"/>
                    <a:pt x="4" y="63"/>
                    <a:pt x="4" y="63"/>
                  </a:cubicBezTo>
                  <a:cubicBezTo>
                    <a:pt x="10" y="62"/>
                    <a:pt x="15" y="59"/>
                    <a:pt x="20" y="57"/>
                  </a:cubicBezTo>
                  <a:cubicBezTo>
                    <a:pt x="25" y="54"/>
                    <a:pt x="30" y="50"/>
                    <a:pt x="33" y="45"/>
                  </a:cubicBezTo>
                  <a:cubicBezTo>
                    <a:pt x="43" y="32"/>
                    <a:pt x="45" y="16"/>
                    <a:pt x="45" y="1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9"/>
            <p:cNvSpPr/>
            <p:nvPr/>
          </p:nvSpPr>
          <p:spPr bwMode="auto">
            <a:xfrm>
              <a:off x="9505950" y="1801813"/>
              <a:ext cx="314325" cy="127000"/>
            </a:xfrm>
            <a:custGeom>
              <a:avLst/>
              <a:gdLst>
                <a:gd name="T0" fmla="*/ 16 w 74"/>
                <a:gd name="T1" fmla="*/ 0 h 30"/>
                <a:gd name="T2" fmla="*/ 1 w 74"/>
                <a:gd name="T3" fmla="*/ 1 h 30"/>
                <a:gd name="T4" fmla="*/ 1 w 74"/>
                <a:gd name="T5" fmla="*/ 1 h 30"/>
                <a:gd name="T6" fmla="*/ 1 w 74"/>
                <a:gd name="T7" fmla="*/ 1 h 30"/>
                <a:gd name="T8" fmla="*/ 0 w 74"/>
                <a:gd name="T9" fmla="*/ 1 h 30"/>
                <a:gd name="T10" fmla="*/ 37 w 74"/>
                <a:gd name="T11" fmla="*/ 29 h 30"/>
                <a:gd name="T12" fmla="*/ 47 w 74"/>
                <a:gd name="T13" fmla="*/ 30 h 30"/>
                <a:gd name="T14" fmla="*/ 55 w 74"/>
                <a:gd name="T15" fmla="*/ 30 h 30"/>
                <a:gd name="T16" fmla="*/ 69 w 74"/>
                <a:gd name="T17" fmla="*/ 26 h 30"/>
                <a:gd name="T18" fmla="*/ 73 w 74"/>
                <a:gd name="T19" fmla="*/ 23 h 30"/>
                <a:gd name="T20" fmla="*/ 73 w 74"/>
                <a:gd name="T21" fmla="*/ 23 h 30"/>
                <a:gd name="T22" fmla="*/ 72 w 74"/>
                <a:gd name="T23" fmla="*/ 19 h 30"/>
                <a:gd name="T24" fmla="*/ 72 w 74"/>
                <a:gd name="T25" fmla="*/ 19 h 30"/>
                <a:gd name="T26" fmla="*/ 70 w 74"/>
                <a:gd name="T27" fmla="*/ 18 h 30"/>
                <a:gd name="T28" fmla="*/ 67 w 74"/>
                <a:gd name="T29" fmla="*/ 16 h 30"/>
                <a:gd name="T30" fmla="*/ 38 w 74"/>
                <a:gd name="T31" fmla="*/ 1 h 30"/>
                <a:gd name="T32" fmla="*/ 20 w 74"/>
                <a:gd name="T33" fmla="*/ 0 h 30"/>
                <a:gd name="T34" fmla="*/ 19 w 74"/>
                <a:gd name="T35" fmla="*/ 0 h 30"/>
                <a:gd name="T36" fmla="*/ 18 w 74"/>
                <a:gd name="T37" fmla="*/ 0 h 30"/>
                <a:gd name="T38" fmla="*/ 17 w 74"/>
                <a:gd name="T39" fmla="*/ 0 h 30"/>
                <a:gd name="T40" fmla="*/ 16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16" y="0"/>
                  </a:moveTo>
                  <a:cubicBezTo>
                    <a:pt x="11" y="0"/>
                    <a:pt x="6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4"/>
                    <a:pt x="21" y="25"/>
                    <a:pt x="37" y="29"/>
                  </a:cubicBezTo>
                  <a:cubicBezTo>
                    <a:pt x="40" y="30"/>
                    <a:pt x="44" y="30"/>
                    <a:pt x="47" y="30"/>
                  </a:cubicBezTo>
                  <a:cubicBezTo>
                    <a:pt x="50" y="30"/>
                    <a:pt x="52" y="30"/>
                    <a:pt x="55" y="30"/>
                  </a:cubicBezTo>
                  <a:cubicBezTo>
                    <a:pt x="59" y="29"/>
                    <a:pt x="65" y="28"/>
                    <a:pt x="69" y="26"/>
                  </a:cubicBezTo>
                  <a:cubicBezTo>
                    <a:pt x="71" y="25"/>
                    <a:pt x="72" y="24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3" y="20"/>
                    <a:pt x="72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9"/>
                    <a:pt x="71" y="18"/>
                    <a:pt x="70" y="18"/>
                  </a:cubicBezTo>
                  <a:cubicBezTo>
                    <a:pt x="69" y="17"/>
                    <a:pt x="68" y="17"/>
                    <a:pt x="67" y="16"/>
                  </a:cubicBezTo>
                  <a:cubicBezTo>
                    <a:pt x="58" y="10"/>
                    <a:pt x="50" y="3"/>
                    <a:pt x="38" y="1"/>
                  </a:cubicBezTo>
                  <a:cubicBezTo>
                    <a:pt x="32" y="0"/>
                    <a:pt x="26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9764713" y="1419226"/>
              <a:ext cx="174625" cy="280988"/>
            </a:xfrm>
            <a:custGeom>
              <a:avLst/>
              <a:gdLst>
                <a:gd name="T0" fmla="*/ 39 w 41"/>
                <a:gd name="T1" fmla="*/ 0 h 66"/>
                <a:gd name="T2" fmla="*/ 39 w 41"/>
                <a:gd name="T3" fmla="*/ 1 h 66"/>
                <a:gd name="T4" fmla="*/ 38 w 41"/>
                <a:gd name="T5" fmla="*/ 1 h 66"/>
                <a:gd name="T6" fmla="*/ 24 w 41"/>
                <a:gd name="T7" fmla="*/ 12 h 66"/>
                <a:gd name="T8" fmla="*/ 12 w 41"/>
                <a:gd name="T9" fmla="*/ 26 h 66"/>
                <a:gd name="T10" fmla="*/ 2 w 41"/>
                <a:gd name="T11" fmla="*/ 52 h 66"/>
                <a:gd name="T12" fmla="*/ 0 w 41"/>
                <a:gd name="T13" fmla="*/ 59 h 66"/>
                <a:gd name="T14" fmla="*/ 1 w 41"/>
                <a:gd name="T15" fmla="*/ 60 h 66"/>
                <a:gd name="T16" fmla="*/ 2 w 41"/>
                <a:gd name="T17" fmla="*/ 61 h 66"/>
                <a:gd name="T18" fmla="*/ 3 w 41"/>
                <a:gd name="T19" fmla="*/ 65 h 66"/>
                <a:gd name="T20" fmla="*/ 2 w 41"/>
                <a:gd name="T21" fmla="*/ 66 h 66"/>
                <a:gd name="T22" fmla="*/ 5 w 41"/>
                <a:gd name="T23" fmla="*/ 66 h 66"/>
                <a:gd name="T24" fmla="*/ 19 w 41"/>
                <a:gd name="T25" fmla="*/ 59 h 66"/>
                <a:gd name="T26" fmla="*/ 32 w 41"/>
                <a:gd name="T27" fmla="*/ 46 h 66"/>
                <a:gd name="T28" fmla="*/ 40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9" y="0"/>
                    <a:pt x="39" y="0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3" y="4"/>
                    <a:pt x="29" y="9"/>
                    <a:pt x="24" y="12"/>
                  </a:cubicBezTo>
                  <a:cubicBezTo>
                    <a:pt x="20" y="17"/>
                    <a:pt x="15" y="21"/>
                    <a:pt x="12" y="26"/>
                  </a:cubicBezTo>
                  <a:cubicBezTo>
                    <a:pt x="6" y="34"/>
                    <a:pt x="4" y="43"/>
                    <a:pt x="2" y="52"/>
                  </a:cubicBezTo>
                  <a:cubicBezTo>
                    <a:pt x="1" y="55"/>
                    <a:pt x="0" y="57"/>
                    <a:pt x="0" y="59"/>
                  </a:cubicBezTo>
                  <a:cubicBezTo>
                    <a:pt x="0" y="59"/>
                    <a:pt x="1" y="60"/>
                    <a:pt x="1" y="60"/>
                  </a:cubicBezTo>
                  <a:cubicBezTo>
                    <a:pt x="2" y="60"/>
                    <a:pt x="2" y="61"/>
                    <a:pt x="2" y="61"/>
                  </a:cubicBezTo>
                  <a:cubicBezTo>
                    <a:pt x="4" y="62"/>
                    <a:pt x="5" y="64"/>
                    <a:pt x="3" y="65"/>
                  </a:cubicBezTo>
                  <a:cubicBezTo>
                    <a:pt x="3" y="66"/>
                    <a:pt x="3" y="66"/>
                    <a:pt x="2" y="66"/>
                  </a:cubicBezTo>
                  <a:cubicBezTo>
                    <a:pt x="3" y="66"/>
                    <a:pt x="4" y="66"/>
                    <a:pt x="5" y="66"/>
                  </a:cubicBezTo>
                  <a:cubicBezTo>
                    <a:pt x="10" y="64"/>
                    <a:pt x="15" y="61"/>
                    <a:pt x="19" y="59"/>
                  </a:cubicBezTo>
                  <a:cubicBezTo>
                    <a:pt x="24" y="55"/>
                    <a:pt x="28" y="51"/>
                    <a:pt x="32" y="46"/>
                  </a:cubicBezTo>
                  <a:cubicBezTo>
                    <a:pt x="40" y="32"/>
                    <a:pt x="41" y="16"/>
                    <a:pt x="40" y="1"/>
                  </a:cubicBezTo>
                  <a:cubicBezTo>
                    <a:pt x="40" y="1"/>
                    <a:pt x="39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9467850" y="1598613"/>
              <a:ext cx="319088" cy="127000"/>
            </a:xfrm>
            <a:custGeom>
              <a:avLst/>
              <a:gdLst>
                <a:gd name="T0" fmla="*/ 23 w 75"/>
                <a:gd name="T1" fmla="*/ 0 h 30"/>
                <a:gd name="T2" fmla="*/ 20 w 75"/>
                <a:gd name="T3" fmla="*/ 0 h 30"/>
                <a:gd name="T4" fmla="*/ 2 w 75"/>
                <a:gd name="T5" fmla="*/ 1 h 30"/>
                <a:gd name="T6" fmla="*/ 1 w 75"/>
                <a:gd name="T7" fmla="*/ 1 h 30"/>
                <a:gd name="T8" fmla="*/ 1 w 75"/>
                <a:gd name="T9" fmla="*/ 1 h 30"/>
                <a:gd name="T10" fmla="*/ 1 w 75"/>
                <a:gd name="T11" fmla="*/ 2 h 30"/>
                <a:gd name="T12" fmla="*/ 37 w 75"/>
                <a:gd name="T13" fmla="*/ 29 h 30"/>
                <a:gd name="T14" fmla="*/ 48 w 75"/>
                <a:gd name="T15" fmla="*/ 30 h 30"/>
                <a:gd name="T16" fmla="*/ 56 w 75"/>
                <a:gd name="T17" fmla="*/ 30 h 30"/>
                <a:gd name="T18" fmla="*/ 68 w 75"/>
                <a:gd name="T19" fmla="*/ 27 h 30"/>
                <a:gd name="T20" fmla="*/ 72 w 75"/>
                <a:gd name="T21" fmla="*/ 24 h 30"/>
                <a:gd name="T22" fmla="*/ 73 w 75"/>
                <a:gd name="T23" fmla="*/ 23 h 30"/>
                <a:gd name="T24" fmla="*/ 72 w 75"/>
                <a:gd name="T25" fmla="*/ 19 h 30"/>
                <a:gd name="T26" fmla="*/ 71 w 75"/>
                <a:gd name="T27" fmla="*/ 18 h 30"/>
                <a:gd name="T28" fmla="*/ 70 w 75"/>
                <a:gd name="T29" fmla="*/ 17 h 30"/>
                <a:gd name="T30" fmla="*/ 65 w 75"/>
                <a:gd name="T31" fmla="*/ 15 h 30"/>
                <a:gd name="T32" fmla="*/ 38 w 75"/>
                <a:gd name="T33" fmla="*/ 1 h 30"/>
                <a:gd name="T34" fmla="*/ 23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23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4" y="0"/>
                    <a:pt x="7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1" y="14"/>
                    <a:pt x="22" y="25"/>
                    <a:pt x="37" y="29"/>
                  </a:cubicBezTo>
                  <a:cubicBezTo>
                    <a:pt x="41" y="30"/>
                    <a:pt x="44" y="30"/>
                    <a:pt x="48" y="30"/>
                  </a:cubicBezTo>
                  <a:cubicBezTo>
                    <a:pt x="50" y="30"/>
                    <a:pt x="53" y="30"/>
                    <a:pt x="56" y="30"/>
                  </a:cubicBezTo>
                  <a:cubicBezTo>
                    <a:pt x="59" y="29"/>
                    <a:pt x="64" y="28"/>
                    <a:pt x="68" y="27"/>
                  </a:cubicBezTo>
                  <a:cubicBezTo>
                    <a:pt x="70" y="26"/>
                    <a:pt x="71" y="25"/>
                    <a:pt x="72" y="24"/>
                  </a:cubicBezTo>
                  <a:cubicBezTo>
                    <a:pt x="73" y="24"/>
                    <a:pt x="73" y="24"/>
                    <a:pt x="73" y="23"/>
                  </a:cubicBezTo>
                  <a:cubicBezTo>
                    <a:pt x="75" y="22"/>
                    <a:pt x="74" y="20"/>
                    <a:pt x="72" y="19"/>
                  </a:cubicBezTo>
                  <a:cubicBezTo>
                    <a:pt x="72" y="19"/>
                    <a:pt x="72" y="18"/>
                    <a:pt x="71" y="18"/>
                  </a:cubicBezTo>
                  <a:cubicBezTo>
                    <a:pt x="71" y="18"/>
                    <a:pt x="70" y="17"/>
                    <a:pt x="70" y="17"/>
                  </a:cubicBezTo>
                  <a:cubicBezTo>
                    <a:pt x="68" y="16"/>
                    <a:pt x="67" y="16"/>
                    <a:pt x="65" y="15"/>
                  </a:cubicBezTo>
                  <a:cubicBezTo>
                    <a:pt x="56" y="9"/>
                    <a:pt x="49" y="3"/>
                    <a:pt x="38" y="1"/>
                  </a:cubicBezTo>
                  <a:cubicBezTo>
                    <a:pt x="33" y="0"/>
                    <a:pt x="28" y="0"/>
                    <a:pt x="2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9705975" y="1177926"/>
              <a:ext cx="157163" cy="301625"/>
            </a:xfrm>
            <a:custGeom>
              <a:avLst/>
              <a:gdLst>
                <a:gd name="T0" fmla="*/ 32 w 37"/>
                <a:gd name="T1" fmla="*/ 0 h 71"/>
                <a:gd name="T2" fmla="*/ 32 w 37"/>
                <a:gd name="T3" fmla="*/ 1 h 71"/>
                <a:gd name="T4" fmla="*/ 31 w 37"/>
                <a:gd name="T5" fmla="*/ 1 h 71"/>
                <a:gd name="T6" fmla="*/ 19 w 37"/>
                <a:gd name="T7" fmla="*/ 14 h 71"/>
                <a:gd name="T8" fmla="*/ 8 w 37"/>
                <a:gd name="T9" fmla="*/ 29 h 71"/>
                <a:gd name="T10" fmla="*/ 1 w 37"/>
                <a:gd name="T11" fmla="*/ 60 h 71"/>
                <a:gd name="T12" fmla="*/ 0 w 37"/>
                <a:gd name="T13" fmla="*/ 65 h 71"/>
                <a:gd name="T14" fmla="*/ 0 w 37"/>
                <a:gd name="T15" fmla="*/ 67 h 71"/>
                <a:gd name="T16" fmla="*/ 0 w 37"/>
                <a:gd name="T17" fmla="*/ 69 h 71"/>
                <a:gd name="T18" fmla="*/ 1 w 37"/>
                <a:gd name="T19" fmla="*/ 70 h 71"/>
                <a:gd name="T20" fmla="*/ 3 w 37"/>
                <a:gd name="T21" fmla="*/ 71 h 71"/>
                <a:gd name="T22" fmla="*/ 3 w 37"/>
                <a:gd name="T23" fmla="*/ 71 h 71"/>
                <a:gd name="T24" fmla="*/ 5 w 37"/>
                <a:gd name="T25" fmla="*/ 70 h 71"/>
                <a:gd name="T26" fmla="*/ 19 w 37"/>
                <a:gd name="T27" fmla="*/ 61 h 71"/>
                <a:gd name="T28" fmla="*/ 30 w 37"/>
                <a:gd name="T29" fmla="*/ 46 h 71"/>
                <a:gd name="T30" fmla="*/ 32 w 37"/>
                <a:gd name="T31" fmla="*/ 1 h 71"/>
                <a:gd name="T32" fmla="*/ 32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2" y="0"/>
                  </a:moveTo>
                  <a:cubicBezTo>
                    <a:pt x="32" y="0"/>
                    <a:pt x="32" y="0"/>
                    <a:pt x="32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7" y="5"/>
                    <a:pt x="23" y="10"/>
                    <a:pt x="19" y="14"/>
                  </a:cubicBezTo>
                  <a:cubicBezTo>
                    <a:pt x="15" y="19"/>
                    <a:pt x="11" y="24"/>
                    <a:pt x="8" y="29"/>
                  </a:cubicBezTo>
                  <a:cubicBezTo>
                    <a:pt x="3" y="39"/>
                    <a:pt x="3" y="49"/>
                    <a:pt x="1" y="60"/>
                  </a:cubicBezTo>
                  <a:cubicBezTo>
                    <a:pt x="1" y="62"/>
                    <a:pt x="1" y="63"/>
                    <a:pt x="0" y="65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0" y="68"/>
                    <a:pt x="0" y="68"/>
                    <a:pt x="0" y="69"/>
                  </a:cubicBezTo>
                  <a:cubicBezTo>
                    <a:pt x="1" y="69"/>
                    <a:pt x="1" y="69"/>
                    <a:pt x="1" y="70"/>
                  </a:cubicBezTo>
                  <a:cubicBezTo>
                    <a:pt x="1" y="70"/>
                    <a:pt x="2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4" y="71"/>
                    <a:pt x="4" y="70"/>
                    <a:pt x="5" y="70"/>
                  </a:cubicBezTo>
                  <a:cubicBezTo>
                    <a:pt x="10" y="69"/>
                    <a:pt x="16" y="64"/>
                    <a:pt x="19" y="61"/>
                  </a:cubicBezTo>
                  <a:cubicBezTo>
                    <a:pt x="24" y="57"/>
                    <a:pt x="28" y="52"/>
                    <a:pt x="30" y="46"/>
                  </a:cubicBezTo>
                  <a:cubicBezTo>
                    <a:pt x="37" y="32"/>
                    <a:pt x="36" y="16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9404350" y="1363663"/>
              <a:ext cx="306388" cy="141288"/>
            </a:xfrm>
            <a:custGeom>
              <a:avLst/>
              <a:gdLst>
                <a:gd name="T0" fmla="*/ 9 w 72"/>
                <a:gd name="T1" fmla="*/ 0 h 33"/>
                <a:gd name="T2" fmla="*/ 1 w 72"/>
                <a:gd name="T3" fmla="*/ 1 h 33"/>
                <a:gd name="T4" fmla="*/ 0 w 72"/>
                <a:gd name="T5" fmla="*/ 0 h 33"/>
                <a:gd name="T6" fmla="*/ 0 w 72"/>
                <a:gd name="T7" fmla="*/ 0 h 33"/>
                <a:gd name="T8" fmla="*/ 0 w 72"/>
                <a:gd name="T9" fmla="*/ 1 h 33"/>
                <a:gd name="T10" fmla="*/ 34 w 72"/>
                <a:gd name="T11" fmla="*/ 31 h 33"/>
                <a:gd name="T12" fmla="*/ 48 w 72"/>
                <a:gd name="T13" fmla="*/ 33 h 33"/>
                <a:gd name="T14" fmla="*/ 53 w 72"/>
                <a:gd name="T15" fmla="*/ 33 h 33"/>
                <a:gd name="T16" fmla="*/ 69 w 72"/>
                <a:gd name="T17" fmla="*/ 29 h 33"/>
                <a:gd name="T18" fmla="*/ 71 w 72"/>
                <a:gd name="T19" fmla="*/ 28 h 33"/>
                <a:gd name="T20" fmla="*/ 72 w 72"/>
                <a:gd name="T21" fmla="*/ 26 h 33"/>
                <a:gd name="T22" fmla="*/ 71 w 72"/>
                <a:gd name="T23" fmla="*/ 25 h 33"/>
                <a:gd name="T24" fmla="*/ 70 w 72"/>
                <a:gd name="T25" fmla="*/ 24 h 33"/>
                <a:gd name="T26" fmla="*/ 69 w 72"/>
                <a:gd name="T27" fmla="*/ 22 h 33"/>
                <a:gd name="T28" fmla="*/ 66 w 72"/>
                <a:gd name="T29" fmla="*/ 21 h 33"/>
                <a:gd name="T30" fmla="*/ 37 w 72"/>
                <a:gd name="T31" fmla="*/ 3 h 33"/>
                <a:gd name="T32" fmla="*/ 19 w 72"/>
                <a:gd name="T33" fmla="*/ 1 h 33"/>
                <a:gd name="T34" fmla="*/ 9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9" y="0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9" y="14"/>
                    <a:pt x="19" y="26"/>
                    <a:pt x="34" y="31"/>
                  </a:cubicBezTo>
                  <a:cubicBezTo>
                    <a:pt x="39" y="33"/>
                    <a:pt x="44" y="33"/>
                    <a:pt x="48" y="33"/>
                  </a:cubicBezTo>
                  <a:cubicBezTo>
                    <a:pt x="50" y="33"/>
                    <a:pt x="51" y="33"/>
                    <a:pt x="53" y="33"/>
                  </a:cubicBezTo>
                  <a:cubicBezTo>
                    <a:pt x="58" y="33"/>
                    <a:pt x="64" y="32"/>
                    <a:pt x="69" y="29"/>
                  </a:cubicBezTo>
                  <a:cubicBezTo>
                    <a:pt x="70" y="29"/>
                    <a:pt x="70" y="28"/>
                    <a:pt x="71" y="28"/>
                  </a:cubicBezTo>
                  <a:cubicBezTo>
                    <a:pt x="72" y="27"/>
                    <a:pt x="72" y="26"/>
                    <a:pt x="72" y="26"/>
                  </a:cubicBezTo>
                  <a:cubicBezTo>
                    <a:pt x="72" y="25"/>
                    <a:pt x="72" y="25"/>
                    <a:pt x="71" y="25"/>
                  </a:cubicBezTo>
                  <a:cubicBezTo>
                    <a:pt x="71" y="24"/>
                    <a:pt x="71" y="24"/>
                    <a:pt x="70" y="24"/>
                  </a:cubicBezTo>
                  <a:cubicBezTo>
                    <a:pt x="70" y="23"/>
                    <a:pt x="69" y="23"/>
                    <a:pt x="69" y="22"/>
                  </a:cubicBezTo>
                  <a:cubicBezTo>
                    <a:pt x="68" y="22"/>
                    <a:pt x="67" y="21"/>
                    <a:pt x="66" y="21"/>
                  </a:cubicBezTo>
                  <a:cubicBezTo>
                    <a:pt x="57" y="14"/>
                    <a:pt x="49" y="6"/>
                    <a:pt x="37" y="3"/>
                  </a:cubicBezTo>
                  <a:cubicBezTo>
                    <a:pt x="31" y="1"/>
                    <a:pt x="25" y="1"/>
                    <a:pt x="19" y="1"/>
                  </a:cubicBezTo>
                  <a:cubicBezTo>
                    <a:pt x="16" y="0"/>
                    <a:pt x="12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9612313" y="935038"/>
              <a:ext cx="144463" cy="311150"/>
            </a:xfrm>
            <a:custGeom>
              <a:avLst/>
              <a:gdLst>
                <a:gd name="T0" fmla="*/ 25 w 34"/>
                <a:gd name="T1" fmla="*/ 0 h 73"/>
                <a:gd name="T2" fmla="*/ 24 w 34"/>
                <a:gd name="T3" fmla="*/ 0 h 73"/>
                <a:gd name="T4" fmla="*/ 24 w 34"/>
                <a:gd name="T5" fmla="*/ 1 h 73"/>
                <a:gd name="T6" fmla="*/ 13 w 34"/>
                <a:gd name="T7" fmla="*/ 15 h 73"/>
                <a:gd name="T8" fmla="*/ 4 w 34"/>
                <a:gd name="T9" fmla="*/ 31 h 73"/>
                <a:gd name="T10" fmla="*/ 1 w 34"/>
                <a:gd name="T11" fmla="*/ 64 h 73"/>
                <a:gd name="T12" fmla="*/ 1 w 34"/>
                <a:gd name="T13" fmla="*/ 67 h 73"/>
                <a:gd name="T14" fmla="*/ 2 w 34"/>
                <a:gd name="T15" fmla="*/ 67 h 73"/>
                <a:gd name="T16" fmla="*/ 3 w 34"/>
                <a:gd name="T17" fmla="*/ 68 h 73"/>
                <a:gd name="T18" fmla="*/ 5 w 34"/>
                <a:gd name="T19" fmla="*/ 72 h 73"/>
                <a:gd name="T20" fmla="*/ 4 w 34"/>
                <a:gd name="T21" fmla="*/ 73 h 73"/>
                <a:gd name="T22" fmla="*/ 5 w 34"/>
                <a:gd name="T23" fmla="*/ 72 h 73"/>
                <a:gd name="T24" fmla="*/ 19 w 34"/>
                <a:gd name="T25" fmla="*/ 61 h 73"/>
                <a:gd name="T26" fmla="*/ 28 w 34"/>
                <a:gd name="T27" fmla="*/ 46 h 73"/>
                <a:gd name="T28" fmla="*/ 25 w 34"/>
                <a:gd name="T29" fmla="*/ 0 h 73"/>
                <a:gd name="T30" fmla="*/ 25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0" y="5"/>
                    <a:pt x="16" y="10"/>
                    <a:pt x="13" y="15"/>
                  </a:cubicBezTo>
                  <a:cubicBezTo>
                    <a:pt x="10" y="20"/>
                    <a:pt x="6" y="25"/>
                    <a:pt x="4" y="31"/>
                  </a:cubicBezTo>
                  <a:cubicBezTo>
                    <a:pt x="0" y="42"/>
                    <a:pt x="1" y="52"/>
                    <a:pt x="1" y="64"/>
                  </a:cubicBezTo>
                  <a:cubicBezTo>
                    <a:pt x="1" y="65"/>
                    <a:pt x="1" y="66"/>
                    <a:pt x="1" y="67"/>
                  </a:cubicBezTo>
                  <a:cubicBezTo>
                    <a:pt x="1" y="67"/>
                    <a:pt x="1" y="67"/>
                    <a:pt x="2" y="67"/>
                  </a:cubicBezTo>
                  <a:cubicBezTo>
                    <a:pt x="2" y="67"/>
                    <a:pt x="3" y="68"/>
                    <a:pt x="3" y="68"/>
                  </a:cubicBezTo>
                  <a:cubicBezTo>
                    <a:pt x="5" y="69"/>
                    <a:pt x="6" y="71"/>
                    <a:pt x="5" y="72"/>
                  </a:cubicBezTo>
                  <a:cubicBezTo>
                    <a:pt x="5" y="72"/>
                    <a:pt x="5" y="73"/>
                    <a:pt x="4" y="73"/>
                  </a:cubicBezTo>
                  <a:cubicBezTo>
                    <a:pt x="5" y="73"/>
                    <a:pt x="5" y="72"/>
                    <a:pt x="5" y="72"/>
                  </a:cubicBezTo>
                  <a:cubicBezTo>
                    <a:pt x="10" y="70"/>
                    <a:pt x="16" y="65"/>
                    <a:pt x="19" y="61"/>
                  </a:cubicBezTo>
                  <a:cubicBezTo>
                    <a:pt x="23" y="57"/>
                    <a:pt x="26" y="51"/>
                    <a:pt x="28" y="46"/>
                  </a:cubicBezTo>
                  <a:cubicBezTo>
                    <a:pt x="34" y="30"/>
                    <a:pt x="30" y="15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9315450" y="1168401"/>
              <a:ext cx="322263" cy="119063"/>
            </a:xfrm>
            <a:custGeom>
              <a:avLst/>
              <a:gdLst>
                <a:gd name="T0" fmla="*/ 34 w 76"/>
                <a:gd name="T1" fmla="*/ 0 h 28"/>
                <a:gd name="T2" fmla="*/ 19 w 76"/>
                <a:gd name="T3" fmla="*/ 1 h 28"/>
                <a:gd name="T4" fmla="*/ 1 w 76"/>
                <a:gd name="T5" fmla="*/ 5 h 28"/>
                <a:gd name="T6" fmla="*/ 0 w 76"/>
                <a:gd name="T7" fmla="*/ 5 h 28"/>
                <a:gd name="T8" fmla="*/ 0 w 76"/>
                <a:gd name="T9" fmla="*/ 5 h 28"/>
                <a:gd name="T10" fmla="*/ 0 w 76"/>
                <a:gd name="T11" fmla="*/ 5 h 28"/>
                <a:gd name="T12" fmla="*/ 40 w 76"/>
                <a:gd name="T13" fmla="*/ 28 h 28"/>
                <a:gd name="T14" fmla="*/ 44 w 76"/>
                <a:gd name="T15" fmla="*/ 28 h 28"/>
                <a:gd name="T16" fmla="*/ 58 w 76"/>
                <a:gd name="T17" fmla="*/ 26 h 28"/>
                <a:gd name="T18" fmla="*/ 69 w 76"/>
                <a:gd name="T19" fmla="*/ 21 h 28"/>
                <a:gd name="T20" fmla="*/ 74 w 76"/>
                <a:gd name="T21" fmla="*/ 18 h 28"/>
                <a:gd name="T22" fmla="*/ 75 w 76"/>
                <a:gd name="T23" fmla="*/ 17 h 28"/>
                <a:gd name="T24" fmla="*/ 73 w 76"/>
                <a:gd name="T25" fmla="*/ 13 h 28"/>
                <a:gd name="T26" fmla="*/ 72 w 76"/>
                <a:gd name="T27" fmla="*/ 12 h 28"/>
                <a:gd name="T28" fmla="*/ 71 w 76"/>
                <a:gd name="T29" fmla="*/ 12 h 28"/>
                <a:gd name="T30" fmla="*/ 63 w 76"/>
                <a:gd name="T31" fmla="*/ 9 h 28"/>
                <a:gd name="T32" fmla="*/ 37 w 76"/>
                <a:gd name="T33" fmla="*/ 0 h 28"/>
                <a:gd name="T34" fmla="*/ 3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4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3" y="2"/>
                    <a:pt x="6" y="3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16"/>
                    <a:pt x="24" y="26"/>
                    <a:pt x="40" y="28"/>
                  </a:cubicBezTo>
                  <a:cubicBezTo>
                    <a:pt x="41" y="28"/>
                    <a:pt x="43" y="28"/>
                    <a:pt x="44" y="28"/>
                  </a:cubicBezTo>
                  <a:cubicBezTo>
                    <a:pt x="49" y="28"/>
                    <a:pt x="54" y="27"/>
                    <a:pt x="58" y="26"/>
                  </a:cubicBezTo>
                  <a:cubicBezTo>
                    <a:pt x="61" y="25"/>
                    <a:pt x="66" y="24"/>
                    <a:pt x="69" y="21"/>
                  </a:cubicBezTo>
                  <a:cubicBezTo>
                    <a:pt x="71" y="20"/>
                    <a:pt x="73" y="19"/>
                    <a:pt x="74" y="18"/>
                  </a:cubicBezTo>
                  <a:cubicBezTo>
                    <a:pt x="75" y="18"/>
                    <a:pt x="75" y="17"/>
                    <a:pt x="75" y="17"/>
                  </a:cubicBezTo>
                  <a:cubicBezTo>
                    <a:pt x="76" y="16"/>
                    <a:pt x="75" y="14"/>
                    <a:pt x="73" y="13"/>
                  </a:cubicBezTo>
                  <a:cubicBezTo>
                    <a:pt x="73" y="13"/>
                    <a:pt x="72" y="12"/>
                    <a:pt x="72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68" y="11"/>
                    <a:pt x="66" y="10"/>
                    <a:pt x="63" y="9"/>
                  </a:cubicBezTo>
                  <a:cubicBezTo>
                    <a:pt x="55" y="5"/>
                    <a:pt x="47" y="0"/>
                    <a:pt x="37" y="0"/>
                  </a:cubicBezTo>
                  <a:cubicBezTo>
                    <a:pt x="36" y="0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9490075" y="719138"/>
              <a:ext cx="134938" cy="322263"/>
            </a:xfrm>
            <a:custGeom>
              <a:avLst/>
              <a:gdLst>
                <a:gd name="T0" fmla="*/ 20 w 32"/>
                <a:gd name="T1" fmla="*/ 0 h 76"/>
                <a:gd name="T2" fmla="*/ 20 w 32"/>
                <a:gd name="T3" fmla="*/ 1 h 76"/>
                <a:gd name="T4" fmla="*/ 20 w 32"/>
                <a:gd name="T5" fmla="*/ 1 h 76"/>
                <a:gd name="T6" fmla="*/ 10 w 32"/>
                <a:gd name="T7" fmla="*/ 17 h 76"/>
                <a:gd name="T8" fmla="*/ 3 w 32"/>
                <a:gd name="T9" fmla="*/ 34 h 76"/>
                <a:gd name="T10" fmla="*/ 4 w 32"/>
                <a:gd name="T11" fmla="*/ 67 h 76"/>
                <a:gd name="T12" fmla="*/ 4 w 32"/>
                <a:gd name="T13" fmla="*/ 71 h 76"/>
                <a:gd name="T14" fmla="*/ 4 w 32"/>
                <a:gd name="T15" fmla="*/ 73 h 76"/>
                <a:gd name="T16" fmla="*/ 4 w 32"/>
                <a:gd name="T17" fmla="*/ 73 h 76"/>
                <a:gd name="T18" fmla="*/ 6 w 32"/>
                <a:gd name="T19" fmla="*/ 75 h 76"/>
                <a:gd name="T20" fmla="*/ 7 w 32"/>
                <a:gd name="T21" fmla="*/ 76 h 76"/>
                <a:gd name="T22" fmla="*/ 8 w 32"/>
                <a:gd name="T23" fmla="*/ 75 h 76"/>
                <a:gd name="T24" fmla="*/ 8 w 32"/>
                <a:gd name="T25" fmla="*/ 75 h 76"/>
                <a:gd name="T26" fmla="*/ 21 w 32"/>
                <a:gd name="T27" fmla="*/ 62 h 76"/>
                <a:gd name="T28" fmla="*/ 29 w 32"/>
                <a:gd name="T29" fmla="*/ 46 h 76"/>
                <a:gd name="T30" fmla="*/ 20 w 32"/>
                <a:gd name="T31" fmla="*/ 1 h 76"/>
                <a:gd name="T32" fmla="*/ 20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0" y="0"/>
                  </a:moveTo>
                  <a:cubicBezTo>
                    <a:pt x="20" y="0"/>
                    <a:pt x="20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6" y="6"/>
                    <a:pt x="13" y="12"/>
                    <a:pt x="10" y="17"/>
                  </a:cubicBezTo>
                  <a:cubicBezTo>
                    <a:pt x="8" y="22"/>
                    <a:pt x="5" y="28"/>
                    <a:pt x="3" y="34"/>
                  </a:cubicBezTo>
                  <a:cubicBezTo>
                    <a:pt x="0" y="46"/>
                    <a:pt x="3" y="56"/>
                    <a:pt x="4" y="67"/>
                  </a:cubicBezTo>
                  <a:cubicBezTo>
                    <a:pt x="4" y="69"/>
                    <a:pt x="4" y="70"/>
                    <a:pt x="4" y="71"/>
                  </a:cubicBezTo>
                  <a:cubicBezTo>
                    <a:pt x="4" y="72"/>
                    <a:pt x="4" y="72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5" y="74"/>
                    <a:pt x="6" y="74"/>
                    <a:pt x="6" y="75"/>
                  </a:cubicBezTo>
                  <a:cubicBezTo>
                    <a:pt x="6" y="75"/>
                    <a:pt x="7" y="76"/>
                    <a:pt x="7" y="76"/>
                  </a:cubicBezTo>
                  <a:cubicBezTo>
                    <a:pt x="7" y="76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14" y="73"/>
                    <a:pt x="18" y="67"/>
                    <a:pt x="21" y="62"/>
                  </a:cubicBezTo>
                  <a:cubicBezTo>
                    <a:pt x="25" y="57"/>
                    <a:pt x="28" y="52"/>
                    <a:pt x="29" y="46"/>
                  </a:cubicBezTo>
                  <a:cubicBezTo>
                    <a:pt x="32" y="30"/>
                    <a:pt x="27" y="15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9193213" y="969963"/>
              <a:ext cx="322263" cy="119063"/>
            </a:xfrm>
            <a:custGeom>
              <a:avLst/>
              <a:gdLst>
                <a:gd name="T0" fmla="*/ 33 w 76"/>
                <a:gd name="T1" fmla="*/ 0 h 28"/>
                <a:gd name="T2" fmla="*/ 19 w 76"/>
                <a:gd name="T3" fmla="*/ 1 h 28"/>
                <a:gd name="T4" fmla="*/ 2 w 76"/>
                <a:gd name="T5" fmla="*/ 4 h 28"/>
                <a:gd name="T6" fmla="*/ 1 w 76"/>
                <a:gd name="T7" fmla="*/ 4 h 28"/>
                <a:gd name="T8" fmla="*/ 1 w 76"/>
                <a:gd name="T9" fmla="*/ 4 h 28"/>
                <a:gd name="T10" fmla="*/ 1 w 76"/>
                <a:gd name="T11" fmla="*/ 5 h 28"/>
                <a:gd name="T12" fmla="*/ 40 w 76"/>
                <a:gd name="T13" fmla="*/ 28 h 28"/>
                <a:gd name="T14" fmla="*/ 45 w 76"/>
                <a:gd name="T15" fmla="*/ 28 h 28"/>
                <a:gd name="T16" fmla="*/ 58 w 76"/>
                <a:gd name="T17" fmla="*/ 26 h 28"/>
                <a:gd name="T18" fmla="*/ 73 w 76"/>
                <a:gd name="T19" fmla="*/ 20 h 28"/>
                <a:gd name="T20" fmla="*/ 75 w 76"/>
                <a:gd name="T21" fmla="*/ 18 h 28"/>
                <a:gd name="T22" fmla="*/ 76 w 76"/>
                <a:gd name="T23" fmla="*/ 16 h 28"/>
                <a:gd name="T24" fmla="*/ 74 w 76"/>
                <a:gd name="T25" fmla="*/ 14 h 28"/>
                <a:gd name="T26" fmla="*/ 74 w 76"/>
                <a:gd name="T27" fmla="*/ 14 h 28"/>
                <a:gd name="T28" fmla="*/ 72 w 76"/>
                <a:gd name="T29" fmla="*/ 13 h 28"/>
                <a:gd name="T30" fmla="*/ 68 w 76"/>
                <a:gd name="T31" fmla="*/ 11 h 28"/>
                <a:gd name="T32" fmla="*/ 38 w 76"/>
                <a:gd name="T33" fmla="*/ 0 h 28"/>
                <a:gd name="T34" fmla="*/ 3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3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4" y="1"/>
                    <a:pt x="7" y="2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4"/>
                    <a:pt x="1" y="5"/>
                  </a:cubicBezTo>
                  <a:cubicBezTo>
                    <a:pt x="12" y="16"/>
                    <a:pt x="24" y="26"/>
                    <a:pt x="40" y="28"/>
                  </a:cubicBezTo>
                  <a:cubicBezTo>
                    <a:pt x="42" y="28"/>
                    <a:pt x="44" y="28"/>
                    <a:pt x="45" y="28"/>
                  </a:cubicBezTo>
                  <a:cubicBezTo>
                    <a:pt x="50" y="28"/>
                    <a:pt x="54" y="28"/>
                    <a:pt x="58" y="26"/>
                  </a:cubicBezTo>
                  <a:cubicBezTo>
                    <a:pt x="63" y="25"/>
                    <a:pt x="69" y="23"/>
                    <a:pt x="73" y="20"/>
                  </a:cubicBezTo>
                  <a:cubicBezTo>
                    <a:pt x="74" y="19"/>
                    <a:pt x="75" y="19"/>
                    <a:pt x="75" y="18"/>
                  </a:cubicBezTo>
                  <a:cubicBezTo>
                    <a:pt x="76" y="18"/>
                    <a:pt x="76" y="17"/>
                    <a:pt x="76" y="16"/>
                  </a:cubicBezTo>
                  <a:cubicBezTo>
                    <a:pt x="76" y="15"/>
                    <a:pt x="75" y="15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3" y="13"/>
                    <a:pt x="72" y="13"/>
                  </a:cubicBezTo>
                  <a:cubicBezTo>
                    <a:pt x="71" y="12"/>
                    <a:pt x="69" y="12"/>
                    <a:pt x="68" y="11"/>
                  </a:cubicBezTo>
                  <a:cubicBezTo>
                    <a:pt x="58" y="7"/>
                    <a:pt x="49" y="1"/>
                    <a:pt x="38" y="0"/>
                  </a:cubicBezTo>
                  <a:cubicBezTo>
                    <a:pt x="36" y="0"/>
                    <a:pt x="35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9345613" y="574676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11 w 25"/>
                <a:gd name="T5" fmla="*/ 1 h 63"/>
                <a:gd name="T6" fmla="*/ 5 w 25"/>
                <a:gd name="T7" fmla="*/ 15 h 63"/>
                <a:gd name="T8" fmla="*/ 1 w 25"/>
                <a:gd name="T9" fmla="*/ 30 h 63"/>
                <a:gd name="T10" fmla="*/ 5 w 25"/>
                <a:gd name="T11" fmla="*/ 54 h 63"/>
                <a:gd name="T12" fmla="*/ 6 w 25"/>
                <a:gd name="T13" fmla="*/ 58 h 63"/>
                <a:gd name="T14" fmla="*/ 8 w 25"/>
                <a:gd name="T15" fmla="*/ 59 h 63"/>
                <a:gd name="T16" fmla="*/ 9 w 25"/>
                <a:gd name="T17" fmla="*/ 60 h 63"/>
                <a:gd name="T18" fmla="*/ 11 w 25"/>
                <a:gd name="T19" fmla="*/ 63 h 63"/>
                <a:gd name="T20" fmla="*/ 11 w 25"/>
                <a:gd name="T21" fmla="*/ 63 h 63"/>
                <a:gd name="T22" fmla="*/ 12 w 25"/>
                <a:gd name="T23" fmla="*/ 63 h 63"/>
                <a:gd name="T24" fmla="*/ 20 w 25"/>
                <a:gd name="T25" fmla="*/ 51 h 63"/>
                <a:gd name="T26" fmla="*/ 24 w 25"/>
                <a:gd name="T27" fmla="*/ 36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5"/>
                    <a:pt x="7" y="10"/>
                    <a:pt x="5" y="15"/>
                  </a:cubicBezTo>
                  <a:cubicBezTo>
                    <a:pt x="4" y="20"/>
                    <a:pt x="2" y="25"/>
                    <a:pt x="1" y="30"/>
                  </a:cubicBezTo>
                  <a:cubicBezTo>
                    <a:pt x="0" y="39"/>
                    <a:pt x="3" y="46"/>
                    <a:pt x="5" y="54"/>
                  </a:cubicBezTo>
                  <a:cubicBezTo>
                    <a:pt x="5" y="56"/>
                    <a:pt x="6" y="57"/>
                    <a:pt x="6" y="58"/>
                  </a:cubicBezTo>
                  <a:cubicBezTo>
                    <a:pt x="7" y="58"/>
                    <a:pt x="7" y="58"/>
                    <a:pt x="8" y="59"/>
                  </a:cubicBezTo>
                  <a:cubicBezTo>
                    <a:pt x="9" y="59"/>
                    <a:pt x="9" y="59"/>
                    <a:pt x="9" y="60"/>
                  </a:cubicBezTo>
                  <a:cubicBezTo>
                    <a:pt x="11" y="60"/>
                    <a:pt x="12" y="61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15" y="60"/>
                    <a:pt x="18" y="55"/>
                    <a:pt x="20" y="51"/>
                  </a:cubicBezTo>
                  <a:cubicBezTo>
                    <a:pt x="22" y="46"/>
                    <a:pt x="24" y="41"/>
                    <a:pt x="24" y="36"/>
                  </a:cubicBezTo>
                  <a:cubicBezTo>
                    <a:pt x="25" y="23"/>
                    <a:pt x="19" y="11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9124950" y="790576"/>
              <a:ext cx="271463" cy="98425"/>
            </a:xfrm>
            <a:custGeom>
              <a:avLst/>
              <a:gdLst>
                <a:gd name="T0" fmla="*/ 31 w 64"/>
                <a:gd name="T1" fmla="*/ 0 h 23"/>
                <a:gd name="T2" fmla="*/ 30 w 64"/>
                <a:gd name="T3" fmla="*/ 0 h 23"/>
                <a:gd name="T4" fmla="*/ 15 w 64"/>
                <a:gd name="T5" fmla="*/ 2 h 23"/>
                <a:gd name="T6" fmla="*/ 1 w 64"/>
                <a:gd name="T7" fmla="*/ 7 h 23"/>
                <a:gd name="T8" fmla="*/ 0 w 64"/>
                <a:gd name="T9" fmla="*/ 6 h 23"/>
                <a:gd name="T10" fmla="*/ 0 w 64"/>
                <a:gd name="T11" fmla="*/ 6 h 23"/>
                <a:gd name="T12" fmla="*/ 0 w 64"/>
                <a:gd name="T13" fmla="*/ 7 h 23"/>
                <a:gd name="T14" fmla="*/ 35 w 64"/>
                <a:gd name="T15" fmla="*/ 23 h 23"/>
                <a:gd name="T16" fmla="*/ 36 w 64"/>
                <a:gd name="T17" fmla="*/ 23 h 23"/>
                <a:gd name="T18" fmla="*/ 50 w 64"/>
                <a:gd name="T19" fmla="*/ 20 h 23"/>
                <a:gd name="T20" fmla="*/ 59 w 64"/>
                <a:gd name="T21" fmla="*/ 16 h 23"/>
                <a:gd name="T22" fmla="*/ 63 w 64"/>
                <a:gd name="T23" fmla="*/ 12 h 23"/>
                <a:gd name="T24" fmla="*/ 63 w 64"/>
                <a:gd name="T25" fmla="*/ 12 h 23"/>
                <a:gd name="T26" fmla="*/ 61 w 64"/>
                <a:gd name="T27" fmla="*/ 9 h 23"/>
                <a:gd name="T28" fmla="*/ 60 w 64"/>
                <a:gd name="T29" fmla="*/ 8 h 23"/>
                <a:gd name="T30" fmla="*/ 58 w 64"/>
                <a:gd name="T31" fmla="*/ 7 h 23"/>
                <a:gd name="T32" fmla="*/ 50 w 64"/>
                <a:gd name="T33" fmla="*/ 5 h 23"/>
                <a:gd name="T34" fmla="*/ 31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5" y="0"/>
                    <a:pt x="20" y="1"/>
                    <a:pt x="15" y="2"/>
                  </a:cubicBezTo>
                  <a:cubicBezTo>
                    <a:pt x="10" y="3"/>
                    <a:pt x="5" y="4"/>
                    <a:pt x="1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0" y="15"/>
                    <a:pt x="21" y="22"/>
                    <a:pt x="35" y="23"/>
                  </a:cubicBezTo>
                  <a:cubicBezTo>
                    <a:pt x="35" y="23"/>
                    <a:pt x="35" y="23"/>
                    <a:pt x="36" y="23"/>
                  </a:cubicBezTo>
                  <a:cubicBezTo>
                    <a:pt x="40" y="23"/>
                    <a:pt x="45" y="22"/>
                    <a:pt x="50" y="20"/>
                  </a:cubicBezTo>
                  <a:cubicBezTo>
                    <a:pt x="52" y="19"/>
                    <a:pt x="56" y="18"/>
                    <a:pt x="59" y="16"/>
                  </a:cubicBezTo>
                  <a:cubicBezTo>
                    <a:pt x="60" y="15"/>
                    <a:pt x="62" y="13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0"/>
                    <a:pt x="63" y="9"/>
                    <a:pt x="61" y="9"/>
                  </a:cubicBezTo>
                  <a:cubicBezTo>
                    <a:pt x="61" y="8"/>
                    <a:pt x="61" y="8"/>
                    <a:pt x="60" y="8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5" y="6"/>
                    <a:pt x="53" y="5"/>
                    <a:pt x="50" y="5"/>
                  </a:cubicBezTo>
                  <a:cubicBezTo>
                    <a:pt x="44" y="2"/>
                    <a:pt x="38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0"/>
            <p:cNvSpPr>
              <a:spLocks noEditPoints="1"/>
            </p:cNvSpPr>
            <p:nvPr/>
          </p:nvSpPr>
          <p:spPr bwMode="auto">
            <a:xfrm>
              <a:off x="9193213" y="473076"/>
              <a:ext cx="80963" cy="198438"/>
            </a:xfrm>
            <a:custGeom>
              <a:avLst/>
              <a:gdLst>
                <a:gd name="T0" fmla="*/ 3 w 19"/>
                <a:gd name="T1" fmla="*/ 1 h 47"/>
                <a:gd name="T2" fmla="*/ 1 w 19"/>
                <a:gd name="T3" fmla="*/ 12 h 47"/>
                <a:gd name="T4" fmla="*/ 0 w 19"/>
                <a:gd name="T5" fmla="*/ 24 h 47"/>
                <a:gd name="T6" fmla="*/ 6 w 19"/>
                <a:gd name="T7" fmla="*/ 39 h 47"/>
                <a:gd name="T8" fmla="*/ 9 w 19"/>
                <a:gd name="T9" fmla="*/ 44 h 47"/>
                <a:gd name="T10" fmla="*/ 10 w 19"/>
                <a:gd name="T11" fmla="*/ 44 h 47"/>
                <a:gd name="T12" fmla="*/ 11 w 19"/>
                <a:gd name="T13" fmla="*/ 45 h 47"/>
                <a:gd name="T14" fmla="*/ 13 w 19"/>
                <a:gd name="T15" fmla="*/ 47 h 47"/>
                <a:gd name="T16" fmla="*/ 13 w 19"/>
                <a:gd name="T17" fmla="*/ 47 h 47"/>
                <a:gd name="T18" fmla="*/ 13 w 19"/>
                <a:gd name="T19" fmla="*/ 47 h 47"/>
                <a:gd name="T20" fmla="*/ 18 w 19"/>
                <a:gd name="T21" fmla="*/ 36 h 47"/>
                <a:gd name="T22" fmla="*/ 18 w 19"/>
                <a:gd name="T23" fmla="*/ 24 h 47"/>
                <a:gd name="T24" fmla="*/ 3 w 19"/>
                <a:gd name="T25" fmla="*/ 1 h 47"/>
                <a:gd name="T26" fmla="*/ 3 w 19"/>
                <a:gd name="T27" fmla="*/ 0 h 47"/>
                <a:gd name="T28" fmla="*/ 3 w 19"/>
                <a:gd name="T29" fmla="*/ 0 h 47"/>
                <a:gd name="T30" fmla="*/ 3 w 19"/>
                <a:gd name="T31" fmla="*/ 1 h 47"/>
                <a:gd name="T32" fmla="*/ 3 w 19"/>
                <a:gd name="T33" fmla="*/ 0 h 47"/>
                <a:gd name="T34" fmla="*/ 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1"/>
                  </a:moveTo>
                  <a:cubicBezTo>
                    <a:pt x="1" y="5"/>
                    <a:pt x="1" y="8"/>
                    <a:pt x="1" y="12"/>
                  </a:cubicBezTo>
                  <a:cubicBezTo>
                    <a:pt x="1" y="16"/>
                    <a:pt x="0" y="20"/>
                    <a:pt x="0" y="24"/>
                  </a:cubicBezTo>
                  <a:cubicBezTo>
                    <a:pt x="1" y="30"/>
                    <a:pt x="4" y="34"/>
                    <a:pt x="6" y="39"/>
                  </a:cubicBezTo>
                  <a:cubicBezTo>
                    <a:pt x="7" y="41"/>
                    <a:pt x="8" y="42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13" y="45"/>
                    <a:pt x="13" y="46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4"/>
                    <a:pt x="17" y="39"/>
                    <a:pt x="18" y="36"/>
                  </a:cubicBezTo>
                  <a:cubicBezTo>
                    <a:pt x="19" y="32"/>
                    <a:pt x="19" y="28"/>
                    <a:pt x="18" y="24"/>
                  </a:cubicBezTo>
                  <a:cubicBezTo>
                    <a:pt x="16" y="15"/>
                    <a:pt x="10" y="7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1"/>
            <p:cNvSpPr/>
            <p:nvPr/>
          </p:nvSpPr>
          <p:spPr bwMode="auto">
            <a:xfrm>
              <a:off x="9043988" y="630238"/>
              <a:ext cx="204788" cy="76200"/>
            </a:xfrm>
            <a:custGeom>
              <a:avLst/>
              <a:gdLst>
                <a:gd name="T0" fmla="*/ 22 w 48"/>
                <a:gd name="T1" fmla="*/ 0 h 18"/>
                <a:gd name="T2" fmla="*/ 12 w 48"/>
                <a:gd name="T3" fmla="*/ 1 h 18"/>
                <a:gd name="T4" fmla="*/ 1 w 48"/>
                <a:gd name="T5" fmla="*/ 4 h 18"/>
                <a:gd name="T6" fmla="*/ 0 w 48"/>
                <a:gd name="T7" fmla="*/ 4 h 18"/>
                <a:gd name="T8" fmla="*/ 0 w 48"/>
                <a:gd name="T9" fmla="*/ 4 h 18"/>
                <a:gd name="T10" fmla="*/ 26 w 48"/>
                <a:gd name="T11" fmla="*/ 18 h 18"/>
                <a:gd name="T12" fmla="*/ 28 w 48"/>
                <a:gd name="T13" fmla="*/ 18 h 18"/>
                <a:gd name="T14" fmla="*/ 37 w 48"/>
                <a:gd name="T15" fmla="*/ 16 h 18"/>
                <a:gd name="T16" fmla="*/ 45 w 48"/>
                <a:gd name="T17" fmla="*/ 13 h 18"/>
                <a:gd name="T18" fmla="*/ 47 w 48"/>
                <a:gd name="T19" fmla="*/ 10 h 18"/>
                <a:gd name="T20" fmla="*/ 48 w 48"/>
                <a:gd name="T21" fmla="*/ 10 h 18"/>
                <a:gd name="T22" fmla="*/ 46 w 48"/>
                <a:gd name="T23" fmla="*/ 8 h 18"/>
                <a:gd name="T24" fmla="*/ 45 w 48"/>
                <a:gd name="T25" fmla="*/ 7 h 18"/>
                <a:gd name="T26" fmla="*/ 44 w 48"/>
                <a:gd name="T27" fmla="*/ 7 h 18"/>
                <a:gd name="T28" fmla="*/ 38 w 48"/>
                <a:gd name="T29" fmla="*/ 4 h 18"/>
                <a:gd name="T30" fmla="*/ 23 w 48"/>
                <a:gd name="T31" fmla="*/ 0 h 18"/>
                <a:gd name="T32" fmla="*/ 22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2" y="0"/>
                  </a:moveTo>
                  <a:cubicBezTo>
                    <a:pt x="19" y="0"/>
                    <a:pt x="15" y="1"/>
                    <a:pt x="12" y="1"/>
                  </a:cubicBezTo>
                  <a:cubicBezTo>
                    <a:pt x="8" y="2"/>
                    <a:pt x="4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11"/>
                    <a:pt x="16" y="17"/>
                    <a:pt x="26" y="18"/>
                  </a:cubicBezTo>
                  <a:cubicBezTo>
                    <a:pt x="26" y="18"/>
                    <a:pt x="27" y="18"/>
                    <a:pt x="28" y="18"/>
                  </a:cubicBezTo>
                  <a:cubicBezTo>
                    <a:pt x="31" y="18"/>
                    <a:pt x="34" y="17"/>
                    <a:pt x="37" y="16"/>
                  </a:cubicBezTo>
                  <a:cubicBezTo>
                    <a:pt x="40" y="15"/>
                    <a:pt x="43" y="14"/>
                    <a:pt x="45" y="13"/>
                  </a:cubicBezTo>
                  <a:cubicBezTo>
                    <a:pt x="46" y="12"/>
                    <a:pt x="47" y="11"/>
                    <a:pt x="47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8"/>
                    <a:pt x="46" y="8"/>
                  </a:cubicBezTo>
                  <a:cubicBezTo>
                    <a:pt x="46" y="8"/>
                    <a:pt x="46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2" y="6"/>
                    <a:pt x="40" y="5"/>
                    <a:pt x="38" y="4"/>
                  </a:cubicBezTo>
                  <a:cubicBezTo>
                    <a:pt x="34" y="2"/>
                    <a:pt x="29" y="0"/>
                    <a:pt x="23" y="0"/>
                  </a:cubicBezTo>
                  <a:cubicBezTo>
                    <a:pt x="23" y="0"/>
                    <a:pt x="23" y="0"/>
                    <a:pt x="2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2"/>
            <p:cNvSpPr/>
            <p:nvPr/>
          </p:nvSpPr>
          <p:spPr bwMode="auto">
            <a:xfrm>
              <a:off x="9680575" y="1873251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3"/>
            <p:cNvSpPr/>
            <p:nvPr/>
          </p:nvSpPr>
          <p:spPr bwMode="auto">
            <a:xfrm>
              <a:off x="9807575" y="1992313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4"/>
            <p:cNvSpPr/>
            <p:nvPr/>
          </p:nvSpPr>
          <p:spPr bwMode="auto">
            <a:xfrm>
              <a:off x="9731375" y="2841626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5"/>
            <p:cNvSpPr/>
            <p:nvPr/>
          </p:nvSpPr>
          <p:spPr bwMode="auto">
            <a:xfrm>
              <a:off x="9858375" y="2960688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6"/>
            <p:cNvSpPr/>
            <p:nvPr/>
          </p:nvSpPr>
          <p:spPr bwMode="auto">
            <a:xfrm>
              <a:off x="9921875" y="1992313"/>
              <a:ext cx="339725" cy="323850"/>
            </a:xfrm>
            <a:custGeom>
              <a:avLst/>
              <a:gdLst>
                <a:gd name="T0" fmla="*/ 79 w 80"/>
                <a:gd name="T1" fmla="*/ 39 h 76"/>
                <a:gd name="T2" fmla="*/ 64 w 80"/>
                <a:gd name="T3" fmla="*/ 27 h 76"/>
                <a:gd name="T4" fmla="*/ 55 w 80"/>
                <a:gd name="T5" fmla="*/ 26 h 76"/>
                <a:gd name="T6" fmla="*/ 55 w 80"/>
                <a:gd name="T7" fmla="*/ 25 h 76"/>
                <a:gd name="T8" fmla="*/ 61 w 80"/>
                <a:gd name="T9" fmla="*/ 17 h 76"/>
                <a:gd name="T10" fmla="*/ 57 w 80"/>
                <a:gd name="T11" fmla="*/ 2 h 76"/>
                <a:gd name="T12" fmla="*/ 41 w 80"/>
                <a:gd name="T13" fmla="*/ 9 h 76"/>
                <a:gd name="T14" fmla="*/ 37 w 80"/>
                <a:gd name="T15" fmla="*/ 19 h 76"/>
                <a:gd name="T16" fmla="*/ 37 w 80"/>
                <a:gd name="T17" fmla="*/ 19 h 76"/>
                <a:gd name="T18" fmla="*/ 30 w 80"/>
                <a:gd name="T19" fmla="*/ 11 h 76"/>
                <a:gd name="T20" fmla="*/ 12 w 80"/>
                <a:gd name="T21" fmla="*/ 6 h 76"/>
                <a:gd name="T22" fmla="*/ 6 w 80"/>
                <a:gd name="T23" fmla="*/ 23 h 76"/>
                <a:gd name="T24" fmla="*/ 14 w 80"/>
                <a:gd name="T25" fmla="*/ 30 h 76"/>
                <a:gd name="T26" fmla="*/ 17 w 80"/>
                <a:gd name="T27" fmla="*/ 31 h 76"/>
                <a:gd name="T28" fmla="*/ 9 w 80"/>
                <a:gd name="T29" fmla="*/ 35 h 76"/>
                <a:gd name="T30" fmla="*/ 2 w 80"/>
                <a:gd name="T31" fmla="*/ 49 h 76"/>
                <a:gd name="T32" fmla="*/ 19 w 80"/>
                <a:gd name="T33" fmla="*/ 55 h 76"/>
                <a:gd name="T34" fmla="*/ 26 w 80"/>
                <a:gd name="T35" fmla="*/ 50 h 76"/>
                <a:gd name="T36" fmla="*/ 26 w 80"/>
                <a:gd name="T37" fmla="*/ 50 h 76"/>
                <a:gd name="T38" fmla="*/ 28 w 80"/>
                <a:gd name="T39" fmla="*/ 63 h 76"/>
                <a:gd name="T40" fmla="*/ 44 w 80"/>
                <a:gd name="T41" fmla="*/ 73 h 76"/>
                <a:gd name="T42" fmla="*/ 53 w 80"/>
                <a:gd name="T43" fmla="*/ 57 h 76"/>
                <a:gd name="T44" fmla="*/ 52 w 80"/>
                <a:gd name="T45" fmla="*/ 49 h 76"/>
                <a:gd name="T46" fmla="*/ 64 w 80"/>
                <a:gd name="T47" fmla="*/ 52 h 76"/>
                <a:gd name="T48" fmla="*/ 79 w 80"/>
                <a:gd name="T49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79" y="39"/>
                  </a:moveTo>
                  <a:cubicBezTo>
                    <a:pt x="78" y="32"/>
                    <a:pt x="70" y="28"/>
                    <a:pt x="64" y="27"/>
                  </a:cubicBezTo>
                  <a:cubicBezTo>
                    <a:pt x="61" y="26"/>
                    <a:pt x="58" y="26"/>
                    <a:pt x="55" y="26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8" y="23"/>
                    <a:pt x="60" y="20"/>
                    <a:pt x="61" y="17"/>
                  </a:cubicBezTo>
                  <a:cubicBezTo>
                    <a:pt x="64" y="12"/>
                    <a:pt x="63" y="5"/>
                    <a:pt x="57" y="2"/>
                  </a:cubicBezTo>
                  <a:cubicBezTo>
                    <a:pt x="50" y="0"/>
                    <a:pt x="45" y="3"/>
                    <a:pt x="41" y="9"/>
                  </a:cubicBezTo>
                  <a:cubicBezTo>
                    <a:pt x="40" y="12"/>
                    <a:pt x="38" y="16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6"/>
                    <a:pt x="33" y="13"/>
                    <a:pt x="30" y="11"/>
                  </a:cubicBezTo>
                  <a:cubicBezTo>
                    <a:pt x="25" y="7"/>
                    <a:pt x="18" y="3"/>
                    <a:pt x="12" y="6"/>
                  </a:cubicBezTo>
                  <a:cubicBezTo>
                    <a:pt x="5" y="8"/>
                    <a:pt x="2" y="17"/>
                    <a:pt x="6" y="23"/>
                  </a:cubicBezTo>
                  <a:cubicBezTo>
                    <a:pt x="8" y="27"/>
                    <a:pt x="11" y="29"/>
                    <a:pt x="14" y="30"/>
                  </a:cubicBezTo>
                  <a:cubicBezTo>
                    <a:pt x="15" y="30"/>
                    <a:pt x="16" y="31"/>
                    <a:pt x="17" y="31"/>
                  </a:cubicBezTo>
                  <a:cubicBezTo>
                    <a:pt x="14" y="32"/>
                    <a:pt x="11" y="33"/>
                    <a:pt x="9" y="35"/>
                  </a:cubicBezTo>
                  <a:cubicBezTo>
                    <a:pt x="5" y="38"/>
                    <a:pt x="0" y="43"/>
                    <a:pt x="2" y="49"/>
                  </a:cubicBezTo>
                  <a:cubicBezTo>
                    <a:pt x="5" y="56"/>
                    <a:pt x="12" y="58"/>
                    <a:pt x="19" y="55"/>
                  </a:cubicBezTo>
                  <a:cubicBezTo>
                    <a:pt x="21" y="54"/>
                    <a:pt x="26" y="52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5"/>
                    <a:pt x="27" y="59"/>
                    <a:pt x="28" y="63"/>
                  </a:cubicBezTo>
                  <a:cubicBezTo>
                    <a:pt x="31" y="70"/>
                    <a:pt x="37" y="76"/>
                    <a:pt x="44" y="73"/>
                  </a:cubicBezTo>
                  <a:cubicBezTo>
                    <a:pt x="51" y="71"/>
                    <a:pt x="53" y="63"/>
                    <a:pt x="53" y="57"/>
                  </a:cubicBezTo>
                  <a:cubicBezTo>
                    <a:pt x="53" y="54"/>
                    <a:pt x="53" y="51"/>
                    <a:pt x="52" y="49"/>
                  </a:cubicBezTo>
                  <a:cubicBezTo>
                    <a:pt x="56" y="50"/>
                    <a:pt x="60" y="52"/>
                    <a:pt x="64" y="52"/>
                  </a:cubicBezTo>
                  <a:cubicBezTo>
                    <a:pt x="71" y="52"/>
                    <a:pt x="80" y="47"/>
                    <a:pt x="79" y="39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7"/>
            <p:cNvSpPr/>
            <p:nvPr/>
          </p:nvSpPr>
          <p:spPr bwMode="auto">
            <a:xfrm>
              <a:off x="10036175" y="2098676"/>
              <a:ext cx="73025" cy="63500"/>
            </a:xfrm>
            <a:custGeom>
              <a:avLst/>
              <a:gdLst>
                <a:gd name="T0" fmla="*/ 9 w 17"/>
                <a:gd name="T1" fmla="*/ 15 h 15"/>
                <a:gd name="T2" fmla="*/ 2 w 17"/>
                <a:gd name="T3" fmla="*/ 6 h 15"/>
                <a:gd name="T4" fmla="*/ 2 w 17"/>
                <a:gd name="T5" fmla="*/ 6 h 15"/>
                <a:gd name="T6" fmla="*/ 6 w 17"/>
                <a:gd name="T7" fmla="*/ 2 h 15"/>
                <a:gd name="T8" fmla="*/ 16 w 17"/>
                <a:gd name="T9" fmla="*/ 8 h 15"/>
                <a:gd name="T10" fmla="*/ 9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9" y="15"/>
                  </a:moveTo>
                  <a:cubicBezTo>
                    <a:pt x="5" y="15"/>
                    <a:pt x="0" y="11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4"/>
                    <a:pt x="4" y="3"/>
                    <a:pt x="6" y="2"/>
                  </a:cubicBezTo>
                  <a:cubicBezTo>
                    <a:pt x="11" y="0"/>
                    <a:pt x="15" y="3"/>
                    <a:pt x="16" y="8"/>
                  </a:cubicBezTo>
                  <a:cubicBezTo>
                    <a:pt x="17" y="12"/>
                    <a:pt x="13" y="15"/>
                    <a:pt x="9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8"/>
            <p:cNvSpPr/>
            <p:nvPr/>
          </p:nvSpPr>
          <p:spPr bwMode="auto">
            <a:xfrm>
              <a:off x="9952038" y="2651126"/>
              <a:ext cx="317500" cy="331788"/>
            </a:xfrm>
            <a:custGeom>
              <a:avLst/>
              <a:gdLst>
                <a:gd name="T0" fmla="*/ 22 w 75"/>
                <a:gd name="T1" fmla="*/ 77 h 78"/>
                <a:gd name="T2" fmla="*/ 38 w 75"/>
                <a:gd name="T3" fmla="*/ 67 h 78"/>
                <a:gd name="T4" fmla="*/ 42 w 75"/>
                <a:gd name="T5" fmla="*/ 58 h 78"/>
                <a:gd name="T6" fmla="*/ 42 w 75"/>
                <a:gd name="T7" fmla="*/ 59 h 78"/>
                <a:gd name="T8" fmla="*/ 47 w 75"/>
                <a:gd name="T9" fmla="*/ 66 h 78"/>
                <a:gd name="T10" fmla="*/ 63 w 75"/>
                <a:gd name="T11" fmla="*/ 67 h 78"/>
                <a:gd name="T12" fmla="*/ 62 w 75"/>
                <a:gd name="T13" fmla="*/ 50 h 78"/>
                <a:gd name="T14" fmla="*/ 53 w 75"/>
                <a:gd name="T15" fmla="*/ 43 h 78"/>
                <a:gd name="T16" fmla="*/ 54 w 75"/>
                <a:gd name="T17" fmla="*/ 43 h 78"/>
                <a:gd name="T18" fmla="*/ 63 w 75"/>
                <a:gd name="T19" fmla="*/ 39 h 78"/>
                <a:gd name="T20" fmla="*/ 74 w 75"/>
                <a:gd name="T21" fmla="*/ 24 h 78"/>
                <a:gd name="T22" fmla="*/ 60 w 75"/>
                <a:gd name="T23" fmla="*/ 12 h 78"/>
                <a:gd name="T24" fmla="*/ 51 w 75"/>
                <a:gd name="T25" fmla="*/ 18 h 78"/>
                <a:gd name="T26" fmla="*/ 49 w 75"/>
                <a:gd name="T27" fmla="*/ 20 h 78"/>
                <a:gd name="T28" fmla="*/ 47 w 75"/>
                <a:gd name="T29" fmla="*/ 11 h 78"/>
                <a:gd name="T30" fmla="*/ 37 w 75"/>
                <a:gd name="T31" fmla="*/ 1 h 78"/>
                <a:gd name="T32" fmla="*/ 26 w 75"/>
                <a:gd name="T33" fmla="*/ 15 h 78"/>
                <a:gd name="T34" fmla="*/ 28 w 75"/>
                <a:gd name="T35" fmla="*/ 23 h 78"/>
                <a:gd name="T36" fmla="*/ 28 w 75"/>
                <a:gd name="T37" fmla="*/ 23 h 78"/>
                <a:gd name="T38" fmla="*/ 15 w 75"/>
                <a:gd name="T39" fmla="*/ 21 h 78"/>
                <a:gd name="T40" fmla="*/ 0 w 75"/>
                <a:gd name="T41" fmla="*/ 33 h 78"/>
                <a:gd name="T42" fmla="*/ 13 w 75"/>
                <a:gd name="T43" fmla="*/ 46 h 78"/>
                <a:gd name="T44" fmla="*/ 21 w 75"/>
                <a:gd name="T45" fmla="*/ 48 h 78"/>
                <a:gd name="T46" fmla="*/ 14 w 75"/>
                <a:gd name="T47" fmla="*/ 58 h 78"/>
                <a:gd name="T48" fmla="*/ 22 w 75"/>
                <a:gd name="T49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22" y="77"/>
                  </a:moveTo>
                  <a:cubicBezTo>
                    <a:pt x="28" y="78"/>
                    <a:pt x="34" y="72"/>
                    <a:pt x="38" y="67"/>
                  </a:cubicBezTo>
                  <a:cubicBezTo>
                    <a:pt x="39" y="64"/>
                    <a:pt x="41" y="61"/>
                    <a:pt x="42" y="58"/>
                  </a:cubicBezTo>
                  <a:cubicBezTo>
                    <a:pt x="42" y="58"/>
                    <a:pt x="42" y="58"/>
                    <a:pt x="42" y="59"/>
                  </a:cubicBezTo>
                  <a:cubicBezTo>
                    <a:pt x="43" y="62"/>
                    <a:pt x="45" y="64"/>
                    <a:pt x="47" y="66"/>
                  </a:cubicBezTo>
                  <a:cubicBezTo>
                    <a:pt x="52" y="71"/>
                    <a:pt x="59" y="72"/>
                    <a:pt x="63" y="67"/>
                  </a:cubicBezTo>
                  <a:cubicBezTo>
                    <a:pt x="68" y="62"/>
                    <a:pt x="66" y="55"/>
                    <a:pt x="62" y="50"/>
                  </a:cubicBezTo>
                  <a:cubicBezTo>
                    <a:pt x="60" y="48"/>
                    <a:pt x="57" y="45"/>
                    <a:pt x="53" y="43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7" y="42"/>
                    <a:pt x="60" y="41"/>
                    <a:pt x="63" y="39"/>
                  </a:cubicBezTo>
                  <a:cubicBezTo>
                    <a:pt x="69" y="36"/>
                    <a:pt x="75" y="31"/>
                    <a:pt x="74" y="24"/>
                  </a:cubicBezTo>
                  <a:cubicBezTo>
                    <a:pt x="74" y="17"/>
                    <a:pt x="67" y="10"/>
                    <a:pt x="60" y="12"/>
                  </a:cubicBezTo>
                  <a:cubicBezTo>
                    <a:pt x="56" y="13"/>
                    <a:pt x="53" y="15"/>
                    <a:pt x="51" y="18"/>
                  </a:cubicBezTo>
                  <a:cubicBezTo>
                    <a:pt x="50" y="19"/>
                    <a:pt x="49" y="19"/>
                    <a:pt x="49" y="20"/>
                  </a:cubicBezTo>
                  <a:cubicBezTo>
                    <a:pt x="49" y="17"/>
                    <a:pt x="48" y="14"/>
                    <a:pt x="47" y="11"/>
                  </a:cubicBezTo>
                  <a:cubicBezTo>
                    <a:pt x="46" y="6"/>
                    <a:pt x="43" y="0"/>
                    <a:pt x="37" y="1"/>
                  </a:cubicBezTo>
                  <a:cubicBezTo>
                    <a:pt x="29" y="1"/>
                    <a:pt x="25" y="8"/>
                    <a:pt x="26" y="15"/>
                  </a:cubicBezTo>
                  <a:cubicBezTo>
                    <a:pt x="26" y="17"/>
                    <a:pt x="26" y="22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4" y="21"/>
                    <a:pt x="19" y="21"/>
                    <a:pt x="15" y="21"/>
                  </a:cubicBezTo>
                  <a:cubicBezTo>
                    <a:pt x="8" y="21"/>
                    <a:pt x="0" y="25"/>
                    <a:pt x="0" y="33"/>
                  </a:cubicBezTo>
                  <a:cubicBezTo>
                    <a:pt x="0" y="40"/>
                    <a:pt x="7" y="44"/>
                    <a:pt x="13" y="46"/>
                  </a:cubicBezTo>
                  <a:cubicBezTo>
                    <a:pt x="15" y="47"/>
                    <a:pt x="18" y="48"/>
                    <a:pt x="21" y="48"/>
                  </a:cubicBezTo>
                  <a:cubicBezTo>
                    <a:pt x="18" y="51"/>
                    <a:pt x="16" y="54"/>
                    <a:pt x="14" y="58"/>
                  </a:cubicBezTo>
                  <a:cubicBezTo>
                    <a:pt x="12" y="65"/>
                    <a:pt x="14" y="75"/>
                    <a:pt x="22" y="77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9"/>
            <p:cNvSpPr/>
            <p:nvPr/>
          </p:nvSpPr>
          <p:spPr bwMode="auto">
            <a:xfrm>
              <a:off x="10091738" y="2770188"/>
              <a:ext cx="63500" cy="71438"/>
            </a:xfrm>
            <a:custGeom>
              <a:avLst/>
              <a:gdLst>
                <a:gd name="T0" fmla="*/ 1 w 15"/>
                <a:gd name="T1" fmla="*/ 8 h 17"/>
                <a:gd name="T2" fmla="*/ 12 w 15"/>
                <a:gd name="T3" fmla="*/ 4 h 17"/>
                <a:gd name="T4" fmla="*/ 12 w 15"/>
                <a:gd name="T5" fmla="*/ 4 h 17"/>
                <a:gd name="T6" fmla="*/ 15 w 15"/>
                <a:gd name="T7" fmla="*/ 9 h 17"/>
                <a:gd name="T8" fmla="*/ 6 w 15"/>
                <a:gd name="T9" fmla="*/ 16 h 17"/>
                <a:gd name="T10" fmla="*/ 1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" y="8"/>
                  </a:moveTo>
                  <a:cubicBezTo>
                    <a:pt x="3" y="4"/>
                    <a:pt x="8" y="0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5" y="7"/>
                    <a:pt x="15" y="9"/>
                  </a:cubicBezTo>
                  <a:cubicBezTo>
                    <a:pt x="15" y="14"/>
                    <a:pt x="10" y="17"/>
                    <a:pt x="6" y="16"/>
                  </a:cubicBezTo>
                  <a:cubicBezTo>
                    <a:pt x="2" y="16"/>
                    <a:pt x="0" y="11"/>
                    <a:pt x="1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0"/>
            <p:cNvSpPr/>
            <p:nvPr/>
          </p:nvSpPr>
          <p:spPr bwMode="auto">
            <a:xfrm>
              <a:off x="9863138" y="2540001"/>
              <a:ext cx="330200" cy="377825"/>
            </a:xfrm>
            <a:custGeom>
              <a:avLst/>
              <a:gdLst>
                <a:gd name="T0" fmla="*/ 66 w 78"/>
                <a:gd name="T1" fmla="*/ 19 h 89"/>
                <a:gd name="T2" fmla="*/ 70 w 78"/>
                <a:gd name="T3" fmla="*/ 27 h 89"/>
                <a:gd name="T4" fmla="*/ 72 w 78"/>
                <a:gd name="T5" fmla="*/ 28 h 89"/>
                <a:gd name="T6" fmla="*/ 75 w 78"/>
                <a:gd name="T7" fmla="*/ 34 h 89"/>
                <a:gd name="T8" fmla="*/ 74 w 78"/>
                <a:gd name="T9" fmla="*/ 42 h 89"/>
                <a:gd name="T10" fmla="*/ 73 w 78"/>
                <a:gd name="T11" fmla="*/ 42 h 89"/>
                <a:gd name="T12" fmla="*/ 74 w 78"/>
                <a:gd name="T13" fmla="*/ 54 h 89"/>
                <a:gd name="T14" fmla="*/ 71 w 78"/>
                <a:gd name="T15" fmla="*/ 56 h 89"/>
                <a:gd name="T16" fmla="*/ 71 w 78"/>
                <a:gd name="T17" fmla="*/ 57 h 89"/>
                <a:gd name="T18" fmla="*/ 69 w 78"/>
                <a:gd name="T19" fmla="*/ 65 h 89"/>
                <a:gd name="T20" fmla="*/ 64 w 78"/>
                <a:gd name="T21" fmla="*/ 68 h 89"/>
                <a:gd name="T22" fmla="*/ 62 w 78"/>
                <a:gd name="T23" fmla="*/ 75 h 89"/>
                <a:gd name="T24" fmla="*/ 51 w 78"/>
                <a:gd name="T25" fmla="*/ 76 h 89"/>
                <a:gd name="T26" fmla="*/ 48 w 78"/>
                <a:gd name="T27" fmla="*/ 82 h 89"/>
                <a:gd name="T28" fmla="*/ 35 w 78"/>
                <a:gd name="T29" fmla="*/ 82 h 89"/>
                <a:gd name="T30" fmla="*/ 34 w 78"/>
                <a:gd name="T31" fmla="*/ 82 h 89"/>
                <a:gd name="T32" fmla="*/ 19 w 78"/>
                <a:gd name="T33" fmla="*/ 74 h 89"/>
                <a:gd name="T34" fmla="*/ 9 w 78"/>
                <a:gd name="T35" fmla="*/ 62 h 89"/>
                <a:gd name="T36" fmla="*/ 8 w 78"/>
                <a:gd name="T37" fmla="*/ 62 h 89"/>
                <a:gd name="T38" fmla="*/ 6 w 78"/>
                <a:gd name="T39" fmla="*/ 54 h 89"/>
                <a:gd name="T40" fmla="*/ 4 w 78"/>
                <a:gd name="T41" fmla="*/ 43 h 89"/>
                <a:gd name="T42" fmla="*/ 5 w 78"/>
                <a:gd name="T43" fmla="*/ 42 h 89"/>
                <a:gd name="T44" fmla="*/ 5 w 78"/>
                <a:gd name="T45" fmla="*/ 31 h 89"/>
                <a:gd name="T46" fmla="*/ 7 w 78"/>
                <a:gd name="T47" fmla="*/ 30 h 89"/>
                <a:gd name="T48" fmla="*/ 9 w 78"/>
                <a:gd name="T49" fmla="*/ 21 h 89"/>
                <a:gd name="T50" fmla="*/ 16 w 78"/>
                <a:gd name="T51" fmla="*/ 19 h 89"/>
                <a:gd name="T52" fmla="*/ 19 w 78"/>
                <a:gd name="T53" fmla="*/ 14 h 89"/>
                <a:gd name="T54" fmla="*/ 27 w 78"/>
                <a:gd name="T55" fmla="*/ 13 h 89"/>
                <a:gd name="T56" fmla="*/ 29 w 78"/>
                <a:gd name="T57" fmla="*/ 7 h 89"/>
                <a:gd name="T58" fmla="*/ 41 w 78"/>
                <a:gd name="T59" fmla="*/ 7 h 89"/>
                <a:gd name="T60" fmla="*/ 42 w 78"/>
                <a:gd name="T61" fmla="*/ 5 h 89"/>
                <a:gd name="T62" fmla="*/ 57 w 78"/>
                <a:gd name="T63" fmla="*/ 9 h 89"/>
                <a:gd name="T64" fmla="*/ 66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66" y="19"/>
                  </a:moveTo>
                  <a:cubicBezTo>
                    <a:pt x="69" y="21"/>
                    <a:pt x="71" y="24"/>
                    <a:pt x="70" y="27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30"/>
                    <a:pt x="75" y="32"/>
                    <a:pt x="75" y="34"/>
                  </a:cubicBezTo>
                  <a:cubicBezTo>
                    <a:pt x="76" y="36"/>
                    <a:pt x="75" y="40"/>
                    <a:pt x="74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7" y="45"/>
                    <a:pt x="78" y="50"/>
                    <a:pt x="74" y="54"/>
                  </a:cubicBezTo>
                  <a:cubicBezTo>
                    <a:pt x="73" y="55"/>
                    <a:pt x="72" y="55"/>
                    <a:pt x="71" y="56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2" y="60"/>
                    <a:pt x="71" y="63"/>
                    <a:pt x="69" y="65"/>
                  </a:cubicBezTo>
                  <a:cubicBezTo>
                    <a:pt x="68" y="67"/>
                    <a:pt x="66" y="68"/>
                    <a:pt x="64" y="68"/>
                  </a:cubicBezTo>
                  <a:cubicBezTo>
                    <a:pt x="65" y="70"/>
                    <a:pt x="64" y="73"/>
                    <a:pt x="62" y="75"/>
                  </a:cubicBezTo>
                  <a:cubicBezTo>
                    <a:pt x="59" y="78"/>
                    <a:pt x="54" y="78"/>
                    <a:pt x="51" y="76"/>
                  </a:cubicBezTo>
                  <a:cubicBezTo>
                    <a:pt x="51" y="78"/>
                    <a:pt x="50" y="80"/>
                    <a:pt x="48" y="82"/>
                  </a:cubicBezTo>
                  <a:cubicBezTo>
                    <a:pt x="44" y="86"/>
                    <a:pt x="38" y="85"/>
                    <a:pt x="35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27" y="89"/>
                    <a:pt x="16" y="81"/>
                    <a:pt x="19" y="74"/>
                  </a:cubicBezTo>
                  <a:cubicBezTo>
                    <a:pt x="12" y="75"/>
                    <a:pt x="6" y="68"/>
                    <a:pt x="9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6" y="60"/>
                    <a:pt x="5" y="57"/>
                    <a:pt x="6" y="54"/>
                  </a:cubicBezTo>
                  <a:cubicBezTo>
                    <a:pt x="2" y="52"/>
                    <a:pt x="0" y="47"/>
                    <a:pt x="4" y="43"/>
                  </a:cubicBezTo>
                  <a:cubicBezTo>
                    <a:pt x="4" y="43"/>
                    <a:pt x="5" y="42"/>
                    <a:pt x="5" y="42"/>
                  </a:cubicBezTo>
                  <a:cubicBezTo>
                    <a:pt x="2" y="39"/>
                    <a:pt x="1" y="35"/>
                    <a:pt x="5" y="31"/>
                  </a:cubicBezTo>
                  <a:cubicBezTo>
                    <a:pt x="6" y="31"/>
                    <a:pt x="6" y="30"/>
                    <a:pt x="7" y="30"/>
                  </a:cubicBezTo>
                  <a:cubicBezTo>
                    <a:pt x="5" y="27"/>
                    <a:pt x="6" y="24"/>
                    <a:pt x="9" y="21"/>
                  </a:cubicBezTo>
                  <a:cubicBezTo>
                    <a:pt x="11" y="19"/>
                    <a:pt x="14" y="18"/>
                    <a:pt x="16" y="19"/>
                  </a:cubicBezTo>
                  <a:cubicBezTo>
                    <a:pt x="16" y="17"/>
                    <a:pt x="17" y="16"/>
                    <a:pt x="19" y="14"/>
                  </a:cubicBezTo>
                  <a:cubicBezTo>
                    <a:pt x="21" y="11"/>
                    <a:pt x="25" y="11"/>
                    <a:pt x="27" y="13"/>
                  </a:cubicBezTo>
                  <a:cubicBezTo>
                    <a:pt x="27" y="11"/>
                    <a:pt x="27" y="9"/>
                    <a:pt x="29" y="7"/>
                  </a:cubicBezTo>
                  <a:cubicBezTo>
                    <a:pt x="33" y="3"/>
                    <a:pt x="38" y="4"/>
                    <a:pt x="41" y="7"/>
                  </a:cubicBezTo>
                  <a:cubicBezTo>
                    <a:pt x="41" y="6"/>
                    <a:pt x="42" y="6"/>
                    <a:pt x="42" y="5"/>
                  </a:cubicBezTo>
                  <a:cubicBezTo>
                    <a:pt x="47" y="0"/>
                    <a:pt x="55" y="4"/>
                    <a:pt x="57" y="9"/>
                  </a:cubicBezTo>
                  <a:cubicBezTo>
                    <a:pt x="62" y="9"/>
                    <a:pt x="67" y="14"/>
                    <a:pt x="66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1"/>
            <p:cNvSpPr/>
            <p:nvPr/>
          </p:nvSpPr>
          <p:spPr bwMode="auto">
            <a:xfrm>
              <a:off x="9947275" y="2681288"/>
              <a:ext cx="203200" cy="169863"/>
            </a:xfrm>
            <a:custGeom>
              <a:avLst/>
              <a:gdLst>
                <a:gd name="T0" fmla="*/ 38 w 48"/>
                <a:gd name="T1" fmla="*/ 4 h 40"/>
                <a:gd name="T2" fmla="*/ 37 w 48"/>
                <a:gd name="T3" fmla="*/ 6 h 40"/>
                <a:gd name="T4" fmla="*/ 37 w 48"/>
                <a:gd name="T5" fmla="*/ 7 h 40"/>
                <a:gd name="T6" fmla="*/ 33 w 48"/>
                <a:gd name="T7" fmla="*/ 11 h 40"/>
                <a:gd name="T8" fmla="*/ 30 w 48"/>
                <a:gd name="T9" fmla="*/ 14 h 40"/>
                <a:gd name="T10" fmla="*/ 30 w 48"/>
                <a:gd name="T11" fmla="*/ 15 h 40"/>
                <a:gd name="T12" fmla="*/ 31 w 48"/>
                <a:gd name="T13" fmla="*/ 19 h 40"/>
                <a:gd name="T14" fmla="*/ 31 w 48"/>
                <a:gd name="T15" fmla="*/ 19 h 40"/>
                <a:gd name="T16" fmla="*/ 26 w 48"/>
                <a:gd name="T17" fmla="*/ 16 h 40"/>
                <a:gd name="T18" fmla="*/ 25 w 48"/>
                <a:gd name="T19" fmla="*/ 16 h 40"/>
                <a:gd name="T20" fmla="*/ 23 w 48"/>
                <a:gd name="T21" fmla="*/ 16 h 40"/>
                <a:gd name="T22" fmla="*/ 22 w 48"/>
                <a:gd name="T23" fmla="*/ 17 h 40"/>
                <a:gd name="T24" fmla="*/ 19 w 48"/>
                <a:gd name="T25" fmla="*/ 21 h 40"/>
                <a:gd name="T26" fmla="*/ 16 w 48"/>
                <a:gd name="T27" fmla="*/ 22 h 40"/>
                <a:gd name="T28" fmla="*/ 16 w 48"/>
                <a:gd name="T29" fmla="*/ 26 h 40"/>
                <a:gd name="T30" fmla="*/ 11 w 48"/>
                <a:gd name="T31" fmla="*/ 21 h 40"/>
                <a:gd name="T32" fmla="*/ 6 w 48"/>
                <a:gd name="T33" fmla="*/ 27 h 40"/>
                <a:gd name="T34" fmla="*/ 5 w 48"/>
                <a:gd name="T35" fmla="*/ 27 h 40"/>
                <a:gd name="T36" fmla="*/ 1 w 48"/>
                <a:gd name="T37" fmla="*/ 29 h 40"/>
                <a:gd name="T38" fmla="*/ 5 w 48"/>
                <a:gd name="T39" fmla="*/ 35 h 40"/>
                <a:gd name="T40" fmla="*/ 6 w 48"/>
                <a:gd name="T41" fmla="*/ 35 h 40"/>
                <a:gd name="T42" fmla="*/ 12 w 48"/>
                <a:gd name="T43" fmla="*/ 40 h 40"/>
                <a:gd name="T44" fmla="*/ 15 w 48"/>
                <a:gd name="T45" fmla="*/ 39 h 40"/>
                <a:gd name="T46" fmla="*/ 18 w 48"/>
                <a:gd name="T47" fmla="*/ 37 h 40"/>
                <a:gd name="T48" fmla="*/ 23 w 48"/>
                <a:gd name="T49" fmla="*/ 39 h 40"/>
                <a:gd name="T50" fmla="*/ 28 w 48"/>
                <a:gd name="T51" fmla="*/ 35 h 40"/>
                <a:gd name="T52" fmla="*/ 30 w 48"/>
                <a:gd name="T53" fmla="*/ 36 h 40"/>
                <a:gd name="T54" fmla="*/ 32 w 48"/>
                <a:gd name="T55" fmla="*/ 36 h 40"/>
                <a:gd name="T56" fmla="*/ 37 w 48"/>
                <a:gd name="T57" fmla="*/ 31 h 40"/>
                <a:gd name="T58" fmla="*/ 36 w 48"/>
                <a:gd name="T59" fmla="*/ 29 h 40"/>
                <a:gd name="T60" fmla="*/ 43 w 48"/>
                <a:gd name="T61" fmla="*/ 23 h 40"/>
                <a:gd name="T62" fmla="*/ 43 w 48"/>
                <a:gd name="T63" fmla="*/ 23 h 40"/>
                <a:gd name="T64" fmla="*/ 48 w 48"/>
                <a:gd name="T65" fmla="*/ 15 h 40"/>
                <a:gd name="T66" fmla="*/ 45 w 48"/>
                <a:gd name="T67" fmla="*/ 11 h 40"/>
                <a:gd name="T68" fmla="*/ 46 w 48"/>
                <a:gd name="T69" fmla="*/ 4 h 40"/>
                <a:gd name="T70" fmla="*/ 41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1" y="0"/>
                  </a:moveTo>
                  <a:cubicBezTo>
                    <a:pt x="39" y="0"/>
                    <a:pt x="38" y="3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7"/>
                    <a:pt x="32" y="9"/>
                    <a:pt x="33" y="11"/>
                  </a:cubicBezTo>
                  <a:cubicBezTo>
                    <a:pt x="32" y="12"/>
                    <a:pt x="32" y="12"/>
                    <a:pt x="31" y="13"/>
                  </a:cubicBezTo>
                  <a:cubicBezTo>
                    <a:pt x="31" y="13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7"/>
                    <a:pt x="30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0" y="18"/>
                    <a:pt x="30" y="18"/>
                  </a:cubicBezTo>
                  <a:cubicBezTo>
                    <a:pt x="29" y="17"/>
                    <a:pt x="28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19" y="20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7" y="22"/>
                    <a:pt x="16" y="22"/>
                  </a:cubicBezTo>
                  <a:cubicBezTo>
                    <a:pt x="15" y="24"/>
                    <a:pt x="16" y="25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4"/>
                    <a:pt x="14" y="21"/>
                    <a:pt x="11" y="21"/>
                  </a:cubicBezTo>
                  <a:cubicBezTo>
                    <a:pt x="10" y="21"/>
                    <a:pt x="8" y="21"/>
                    <a:pt x="7" y="22"/>
                  </a:cubicBezTo>
                  <a:cubicBezTo>
                    <a:pt x="6" y="24"/>
                    <a:pt x="6" y="25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3" y="27"/>
                    <a:pt x="2" y="27"/>
                  </a:cubicBezTo>
                  <a:cubicBezTo>
                    <a:pt x="2" y="27"/>
                    <a:pt x="1" y="28"/>
                    <a:pt x="1" y="29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3"/>
                    <a:pt x="2" y="35"/>
                    <a:pt x="5" y="35"/>
                  </a:cubicBezTo>
                  <a:cubicBezTo>
                    <a:pt x="4" y="35"/>
                    <a:pt x="5" y="35"/>
                    <a:pt x="5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7" y="37"/>
                    <a:pt x="8" y="38"/>
                  </a:cubicBezTo>
                  <a:cubicBezTo>
                    <a:pt x="9" y="39"/>
                    <a:pt x="10" y="40"/>
                    <a:pt x="12" y="40"/>
                  </a:cubicBezTo>
                  <a:cubicBezTo>
                    <a:pt x="13" y="40"/>
                    <a:pt x="14" y="40"/>
                    <a:pt x="14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7" y="39"/>
                    <a:pt x="18" y="38"/>
                  </a:cubicBezTo>
                  <a:cubicBezTo>
                    <a:pt x="18" y="38"/>
                    <a:pt x="18" y="38"/>
                    <a:pt x="18" y="37"/>
                  </a:cubicBezTo>
                  <a:cubicBezTo>
                    <a:pt x="19" y="38"/>
                    <a:pt x="20" y="39"/>
                    <a:pt x="21" y="39"/>
                  </a:cubicBezTo>
                  <a:cubicBezTo>
                    <a:pt x="22" y="39"/>
                    <a:pt x="22" y="39"/>
                    <a:pt x="23" y="39"/>
                  </a:cubicBezTo>
                  <a:cubicBezTo>
                    <a:pt x="24" y="39"/>
                    <a:pt x="26" y="39"/>
                    <a:pt x="27" y="37"/>
                  </a:cubicBezTo>
                  <a:cubicBezTo>
                    <a:pt x="28" y="37"/>
                    <a:pt x="28" y="36"/>
                    <a:pt x="28" y="35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2" y="36"/>
                    <a:pt x="32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7" y="34"/>
                    <a:pt x="37" y="32"/>
                    <a:pt x="37" y="31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29"/>
                    <a:pt x="39" y="28"/>
                    <a:pt x="41" y="27"/>
                  </a:cubicBezTo>
                  <a:cubicBezTo>
                    <a:pt x="42" y="26"/>
                    <a:pt x="43" y="24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6" y="22"/>
                    <a:pt x="47" y="21"/>
                  </a:cubicBezTo>
                  <a:cubicBezTo>
                    <a:pt x="48" y="19"/>
                    <a:pt x="48" y="17"/>
                    <a:pt x="48" y="15"/>
                  </a:cubicBezTo>
                  <a:cubicBezTo>
                    <a:pt x="47" y="14"/>
                    <a:pt x="46" y="13"/>
                    <a:pt x="44" y="12"/>
                  </a:cubicBezTo>
                  <a:cubicBezTo>
                    <a:pt x="45" y="12"/>
                    <a:pt x="45" y="11"/>
                    <a:pt x="45" y="11"/>
                  </a:cubicBezTo>
                  <a:cubicBezTo>
                    <a:pt x="45" y="10"/>
                    <a:pt x="46" y="9"/>
                    <a:pt x="45" y="8"/>
                  </a:cubicBezTo>
                  <a:cubicBezTo>
                    <a:pt x="46" y="7"/>
                    <a:pt x="46" y="5"/>
                    <a:pt x="46" y="4"/>
                  </a:cubicBezTo>
                  <a:cubicBezTo>
                    <a:pt x="45" y="2"/>
                    <a:pt x="44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2"/>
            <p:cNvSpPr/>
            <p:nvPr/>
          </p:nvSpPr>
          <p:spPr bwMode="auto">
            <a:xfrm>
              <a:off x="9917113" y="2252663"/>
              <a:ext cx="400050" cy="441325"/>
            </a:xfrm>
            <a:custGeom>
              <a:avLst/>
              <a:gdLst>
                <a:gd name="T0" fmla="*/ 50 w 94"/>
                <a:gd name="T1" fmla="*/ 7 h 104"/>
                <a:gd name="T2" fmla="*/ 61 w 94"/>
                <a:gd name="T3" fmla="*/ 10 h 104"/>
                <a:gd name="T4" fmla="*/ 63 w 94"/>
                <a:gd name="T5" fmla="*/ 10 h 104"/>
                <a:gd name="T6" fmla="*/ 70 w 94"/>
                <a:gd name="T7" fmla="*/ 11 h 104"/>
                <a:gd name="T8" fmla="*/ 76 w 94"/>
                <a:gd name="T9" fmla="*/ 20 h 104"/>
                <a:gd name="T10" fmla="*/ 76 w 94"/>
                <a:gd name="T11" fmla="*/ 21 h 104"/>
                <a:gd name="T12" fmla="*/ 86 w 94"/>
                <a:gd name="T13" fmla="*/ 31 h 104"/>
                <a:gd name="T14" fmla="*/ 85 w 94"/>
                <a:gd name="T15" fmla="*/ 35 h 104"/>
                <a:gd name="T16" fmla="*/ 86 w 94"/>
                <a:gd name="T17" fmla="*/ 36 h 104"/>
                <a:gd name="T18" fmla="*/ 92 w 94"/>
                <a:gd name="T19" fmla="*/ 45 h 104"/>
                <a:gd name="T20" fmla="*/ 90 w 94"/>
                <a:gd name="T21" fmla="*/ 52 h 104"/>
                <a:gd name="T22" fmla="*/ 94 w 94"/>
                <a:gd name="T23" fmla="*/ 60 h 104"/>
                <a:gd name="T24" fmla="*/ 85 w 94"/>
                <a:gd name="T25" fmla="*/ 70 h 104"/>
                <a:gd name="T26" fmla="*/ 87 w 94"/>
                <a:gd name="T27" fmla="*/ 77 h 104"/>
                <a:gd name="T28" fmla="*/ 75 w 94"/>
                <a:gd name="T29" fmla="*/ 89 h 104"/>
                <a:gd name="T30" fmla="*/ 75 w 94"/>
                <a:gd name="T31" fmla="*/ 90 h 104"/>
                <a:gd name="T32" fmla="*/ 53 w 94"/>
                <a:gd name="T33" fmla="*/ 95 h 104"/>
                <a:gd name="T34" fmla="*/ 35 w 94"/>
                <a:gd name="T35" fmla="*/ 94 h 104"/>
                <a:gd name="T36" fmla="*/ 33 w 94"/>
                <a:gd name="T37" fmla="*/ 94 h 104"/>
                <a:gd name="T38" fmla="*/ 25 w 94"/>
                <a:gd name="T39" fmla="*/ 89 h 104"/>
                <a:gd name="T40" fmla="*/ 14 w 94"/>
                <a:gd name="T41" fmla="*/ 80 h 104"/>
                <a:gd name="T42" fmla="*/ 15 w 94"/>
                <a:gd name="T43" fmla="*/ 78 h 104"/>
                <a:gd name="T44" fmla="*/ 5 w 94"/>
                <a:gd name="T45" fmla="*/ 69 h 104"/>
                <a:gd name="T46" fmla="*/ 6 w 94"/>
                <a:gd name="T47" fmla="*/ 66 h 104"/>
                <a:gd name="T48" fmla="*/ 0 w 94"/>
                <a:gd name="T49" fmla="*/ 57 h 104"/>
                <a:gd name="T50" fmla="*/ 5 w 94"/>
                <a:gd name="T51" fmla="*/ 48 h 104"/>
                <a:gd name="T52" fmla="*/ 3 w 94"/>
                <a:gd name="T53" fmla="*/ 42 h 104"/>
                <a:gd name="T54" fmla="*/ 9 w 94"/>
                <a:gd name="T55" fmla="*/ 34 h 104"/>
                <a:gd name="T56" fmla="*/ 6 w 94"/>
                <a:gd name="T57" fmla="*/ 26 h 104"/>
                <a:gd name="T58" fmla="*/ 17 w 94"/>
                <a:gd name="T59" fmla="*/ 17 h 104"/>
                <a:gd name="T60" fmla="*/ 17 w 94"/>
                <a:gd name="T61" fmla="*/ 14 h 104"/>
                <a:gd name="T62" fmla="*/ 32 w 94"/>
                <a:gd name="T63" fmla="*/ 5 h 104"/>
                <a:gd name="T64" fmla="*/ 50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50" y="7"/>
                  </a:moveTo>
                  <a:cubicBezTo>
                    <a:pt x="54" y="6"/>
                    <a:pt x="58" y="7"/>
                    <a:pt x="61" y="10"/>
                  </a:cubicBezTo>
                  <a:cubicBezTo>
                    <a:pt x="61" y="10"/>
                    <a:pt x="62" y="10"/>
                    <a:pt x="63" y="10"/>
                  </a:cubicBezTo>
                  <a:cubicBezTo>
                    <a:pt x="66" y="9"/>
                    <a:pt x="68" y="10"/>
                    <a:pt x="70" y="11"/>
                  </a:cubicBezTo>
                  <a:cubicBezTo>
                    <a:pt x="74" y="13"/>
                    <a:pt x="76" y="17"/>
                    <a:pt x="76" y="20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1" y="21"/>
                    <a:pt x="87" y="24"/>
                    <a:pt x="86" y="31"/>
                  </a:cubicBezTo>
                  <a:cubicBezTo>
                    <a:pt x="86" y="32"/>
                    <a:pt x="86" y="34"/>
                    <a:pt x="85" y="35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9" y="37"/>
                    <a:pt x="92" y="41"/>
                    <a:pt x="92" y="45"/>
                  </a:cubicBezTo>
                  <a:cubicBezTo>
                    <a:pt x="92" y="47"/>
                    <a:pt x="91" y="50"/>
                    <a:pt x="90" y="52"/>
                  </a:cubicBezTo>
                  <a:cubicBezTo>
                    <a:pt x="92" y="53"/>
                    <a:pt x="94" y="56"/>
                    <a:pt x="94" y="60"/>
                  </a:cubicBezTo>
                  <a:cubicBezTo>
                    <a:pt x="93" y="66"/>
                    <a:pt x="89" y="69"/>
                    <a:pt x="85" y="70"/>
                  </a:cubicBezTo>
                  <a:cubicBezTo>
                    <a:pt x="86" y="72"/>
                    <a:pt x="87" y="74"/>
                    <a:pt x="87" y="77"/>
                  </a:cubicBezTo>
                  <a:cubicBezTo>
                    <a:pt x="87" y="85"/>
                    <a:pt x="81" y="89"/>
                    <a:pt x="75" y="89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102"/>
                    <a:pt x="57" y="104"/>
                    <a:pt x="53" y="95"/>
                  </a:cubicBezTo>
                  <a:cubicBezTo>
                    <a:pt x="49" y="102"/>
                    <a:pt x="37" y="102"/>
                    <a:pt x="35" y="94"/>
                  </a:cubicBezTo>
                  <a:cubicBezTo>
                    <a:pt x="34" y="94"/>
                    <a:pt x="34" y="94"/>
                    <a:pt x="33" y="94"/>
                  </a:cubicBezTo>
                  <a:cubicBezTo>
                    <a:pt x="30" y="94"/>
                    <a:pt x="27" y="92"/>
                    <a:pt x="25" y="89"/>
                  </a:cubicBezTo>
                  <a:cubicBezTo>
                    <a:pt x="20" y="90"/>
                    <a:pt x="14" y="87"/>
                    <a:pt x="14" y="80"/>
                  </a:cubicBezTo>
                  <a:cubicBezTo>
                    <a:pt x="14" y="80"/>
                    <a:pt x="15" y="79"/>
                    <a:pt x="15" y="78"/>
                  </a:cubicBezTo>
                  <a:cubicBezTo>
                    <a:pt x="10" y="79"/>
                    <a:pt x="5" y="75"/>
                    <a:pt x="5" y="69"/>
                  </a:cubicBezTo>
                  <a:cubicBezTo>
                    <a:pt x="5" y="68"/>
                    <a:pt x="5" y="67"/>
                    <a:pt x="6" y="66"/>
                  </a:cubicBezTo>
                  <a:cubicBezTo>
                    <a:pt x="2" y="65"/>
                    <a:pt x="0" y="62"/>
                    <a:pt x="0" y="57"/>
                  </a:cubicBezTo>
                  <a:cubicBezTo>
                    <a:pt x="0" y="53"/>
                    <a:pt x="2" y="50"/>
                    <a:pt x="5" y="48"/>
                  </a:cubicBezTo>
                  <a:cubicBezTo>
                    <a:pt x="3" y="47"/>
                    <a:pt x="3" y="45"/>
                    <a:pt x="3" y="42"/>
                  </a:cubicBezTo>
                  <a:cubicBezTo>
                    <a:pt x="3" y="37"/>
                    <a:pt x="6" y="35"/>
                    <a:pt x="9" y="34"/>
                  </a:cubicBezTo>
                  <a:cubicBezTo>
                    <a:pt x="7" y="32"/>
                    <a:pt x="6" y="30"/>
                    <a:pt x="6" y="26"/>
                  </a:cubicBezTo>
                  <a:cubicBezTo>
                    <a:pt x="7" y="20"/>
                    <a:pt x="12" y="17"/>
                    <a:pt x="17" y="17"/>
                  </a:cubicBezTo>
                  <a:cubicBezTo>
                    <a:pt x="17" y="16"/>
                    <a:pt x="17" y="15"/>
                    <a:pt x="17" y="14"/>
                  </a:cubicBezTo>
                  <a:cubicBezTo>
                    <a:pt x="17" y="5"/>
                    <a:pt x="26" y="2"/>
                    <a:pt x="32" y="5"/>
                  </a:cubicBezTo>
                  <a:cubicBezTo>
                    <a:pt x="37" y="0"/>
                    <a:pt x="46" y="1"/>
                    <a:pt x="50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10109200" y="2341563"/>
              <a:ext cx="155575" cy="279400"/>
            </a:xfrm>
            <a:custGeom>
              <a:avLst/>
              <a:gdLst>
                <a:gd name="T0" fmla="*/ 13 w 37"/>
                <a:gd name="T1" fmla="*/ 2 h 66"/>
                <a:gd name="T2" fmla="*/ 13 w 37"/>
                <a:gd name="T3" fmla="*/ 9 h 66"/>
                <a:gd name="T4" fmla="*/ 14 w 37"/>
                <a:gd name="T5" fmla="*/ 11 h 66"/>
                <a:gd name="T6" fmla="*/ 14 w 37"/>
                <a:gd name="T7" fmla="*/ 11 h 66"/>
                <a:gd name="T8" fmla="*/ 14 w 37"/>
                <a:gd name="T9" fmla="*/ 19 h 66"/>
                <a:gd name="T10" fmla="*/ 14 w 37"/>
                <a:gd name="T11" fmla="*/ 24 h 66"/>
                <a:gd name="T12" fmla="*/ 15 w 37"/>
                <a:gd name="T13" fmla="*/ 25 h 66"/>
                <a:gd name="T14" fmla="*/ 18 w 37"/>
                <a:gd name="T15" fmla="*/ 27 h 66"/>
                <a:gd name="T16" fmla="*/ 19 w 37"/>
                <a:gd name="T17" fmla="*/ 28 h 66"/>
                <a:gd name="T18" fmla="*/ 18 w 37"/>
                <a:gd name="T19" fmla="*/ 27 h 66"/>
                <a:gd name="T20" fmla="*/ 16 w 37"/>
                <a:gd name="T21" fmla="*/ 27 h 66"/>
                <a:gd name="T22" fmla="*/ 11 w 37"/>
                <a:gd name="T23" fmla="*/ 30 h 66"/>
                <a:gd name="T24" fmla="*/ 10 w 37"/>
                <a:gd name="T25" fmla="*/ 40 h 66"/>
                <a:gd name="T26" fmla="*/ 12 w 37"/>
                <a:gd name="T27" fmla="*/ 46 h 66"/>
                <a:gd name="T28" fmla="*/ 12 w 37"/>
                <a:gd name="T29" fmla="*/ 48 h 66"/>
                <a:gd name="T30" fmla="*/ 1 w 37"/>
                <a:gd name="T31" fmla="*/ 51 h 66"/>
                <a:gd name="T32" fmla="*/ 3 w 37"/>
                <a:gd name="T33" fmla="*/ 56 h 66"/>
                <a:gd name="T34" fmla="*/ 0 w 37"/>
                <a:gd name="T35" fmla="*/ 62 h 66"/>
                <a:gd name="T36" fmla="*/ 5 w 37"/>
                <a:gd name="T37" fmla="*/ 66 h 66"/>
                <a:gd name="T38" fmla="*/ 9 w 37"/>
                <a:gd name="T39" fmla="*/ 64 h 66"/>
                <a:gd name="T40" fmla="*/ 10 w 37"/>
                <a:gd name="T41" fmla="*/ 63 h 66"/>
                <a:gd name="T42" fmla="*/ 15 w 37"/>
                <a:gd name="T43" fmla="*/ 65 h 66"/>
                <a:gd name="T44" fmla="*/ 23 w 37"/>
                <a:gd name="T45" fmla="*/ 56 h 66"/>
                <a:gd name="T46" fmla="*/ 24 w 37"/>
                <a:gd name="T47" fmla="*/ 55 h 66"/>
                <a:gd name="T48" fmla="*/ 31 w 37"/>
                <a:gd name="T49" fmla="*/ 47 h 66"/>
                <a:gd name="T50" fmla="*/ 32 w 37"/>
                <a:gd name="T51" fmla="*/ 44 h 66"/>
                <a:gd name="T52" fmla="*/ 33 w 37"/>
                <a:gd name="T53" fmla="*/ 43 h 66"/>
                <a:gd name="T54" fmla="*/ 34 w 37"/>
                <a:gd name="T55" fmla="*/ 33 h 66"/>
                <a:gd name="T56" fmla="*/ 35 w 37"/>
                <a:gd name="T57" fmla="*/ 27 h 66"/>
                <a:gd name="T58" fmla="*/ 33 w 37"/>
                <a:gd name="T59" fmla="*/ 21 h 66"/>
                <a:gd name="T60" fmla="*/ 35 w 37"/>
                <a:gd name="T61" fmla="*/ 16 h 66"/>
                <a:gd name="T62" fmla="*/ 29 w 37"/>
                <a:gd name="T63" fmla="*/ 9 h 66"/>
                <a:gd name="T64" fmla="*/ 25 w 37"/>
                <a:gd name="T65" fmla="*/ 8 h 66"/>
                <a:gd name="T66" fmla="*/ 20 w 37"/>
                <a:gd name="T67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2" y="3"/>
                    <a:pt x="11" y="4"/>
                    <a:pt x="11" y="4"/>
                  </a:cubicBezTo>
                  <a:cubicBezTo>
                    <a:pt x="13" y="5"/>
                    <a:pt x="13" y="7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0"/>
                    <a:pt x="14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4"/>
                    <a:pt x="12" y="18"/>
                    <a:pt x="14" y="19"/>
                  </a:cubicBezTo>
                  <a:cubicBezTo>
                    <a:pt x="14" y="20"/>
                    <a:pt x="14" y="21"/>
                    <a:pt x="14" y="22"/>
                  </a:cubicBez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5" y="24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7"/>
                    <a:pt x="17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7"/>
                    <a:pt x="18" y="27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3" y="28"/>
                    <a:pt x="12" y="29"/>
                  </a:cubicBezTo>
                  <a:cubicBezTo>
                    <a:pt x="12" y="29"/>
                    <a:pt x="12" y="30"/>
                    <a:pt x="11" y="30"/>
                  </a:cubicBezTo>
                  <a:cubicBezTo>
                    <a:pt x="12" y="32"/>
                    <a:pt x="11" y="34"/>
                    <a:pt x="9" y="35"/>
                  </a:cubicBezTo>
                  <a:cubicBezTo>
                    <a:pt x="8" y="37"/>
                    <a:pt x="9" y="38"/>
                    <a:pt x="10" y="40"/>
                  </a:cubicBezTo>
                  <a:cubicBezTo>
                    <a:pt x="9" y="40"/>
                    <a:pt x="9" y="42"/>
                    <a:pt x="9" y="43"/>
                  </a:cubicBezTo>
                  <a:cubicBezTo>
                    <a:pt x="9" y="45"/>
                    <a:pt x="11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8"/>
                  </a:cubicBezTo>
                  <a:cubicBezTo>
                    <a:pt x="11" y="46"/>
                    <a:pt x="9" y="45"/>
                    <a:pt x="7" y="45"/>
                  </a:cubicBezTo>
                  <a:cubicBezTo>
                    <a:pt x="4" y="45"/>
                    <a:pt x="1" y="47"/>
                    <a:pt x="1" y="51"/>
                  </a:cubicBezTo>
                  <a:cubicBezTo>
                    <a:pt x="1" y="53"/>
                    <a:pt x="2" y="55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57"/>
                    <a:pt x="1" y="58"/>
                    <a:pt x="0" y="59"/>
                  </a:cubicBezTo>
                  <a:cubicBezTo>
                    <a:pt x="0" y="60"/>
                    <a:pt x="0" y="61"/>
                    <a:pt x="0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3" y="65"/>
                    <a:pt x="4" y="66"/>
                    <a:pt x="5" y="66"/>
                  </a:cubicBezTo>
                  <a:cubicBezTo>
                    <a:pt x="7" y="66"/>
                    <a:pt x="8" y="65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10" y="64"/>
                    <a:pt x="10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2" y="64"/>
                    <a:pt x="13" y="65"/>
                    <a:pt x="14" y="65"/>
                  </a:cubicBezTo>
                  <a:cubicBezTo>
                    <a:pt x="14" y="65"/>
                    <a:pt x="15" y="65"/>
                    <a:pt x="15" y="65"/>
                  </a:cubicBezTo>
                  <a:cubicBezTo>
                    <a:pt x="18" y="64"/>
                    <a:pt x="20" y="62"/>
                    <a:pt x="21" y="60"/>
                  </a:cubicBezTo>
                  <a:cubicBezTo>
                    <a:pt x="23" y="59"/>
                    <a:pt x="24" y="58"/>
                    <a:pt x="23" y="56"/>
                  </a:cubicBezTo>
                  <a:cubicBezTo>
                    <a:pt x="23" y="56"/>
                    <a:pt x="23" y="55"/>
                    <a:pt x="23" y="55"/>
                  </a:cubicBezTo>
                  <a:cubicBezTo>
                    <a:pt x="23" y="55"/>
                    <a:pt x="24" y="55"/>
                    <a:pt x="24" y="55"/>
                  </a:cubicBezTo>
                  <a:cubicBezTo>
                    <a:pt x="25" y="55"/>
                    <a:pt x="26" y="54"/>
                    <a:pt x="28" y="54"/>
                  </a:cubicBezTo>
                  <a:cubicBezTo>
                    <a:pt x="30" y="52"/>
                    <a:pt x="31" y="50"/>
                    <a:pt x="31" y="47"/>
                  </a:cubicBezTo>
                  <a:cubicBezTo>
                    <a:pt x="31" y="46"/>
                    <a:pt x="31" y="45"/>
                    <a:pt x="30" y="44"/>
                  </a:cubicBezTo>
                  <a:cubicBezTo>
                    <a:pt x="31" y="44"/>
                    <a:pt x="31" y="44"/>
                    <a:pt x="32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5" y="43"/>
                    <a:pt x="37" y="40"/>
                    <a:pt x="37" y="38"/>
                  </a:cubicBezTo>
                  <a:cubicBezTo>
                    <a:pt x="37" y="36"/>
                    <a:pt x="36" y="34"/>
                    <a:pt x="34" y="33"/>
                  </a:cubicBezTo>
                  <a:cubicBezTo>
                    <a:pt x="33" y="33"/>
                    <a:pt x="33" y="32"/>
                    <a:pt x="32" y="32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24"/>
                    <a:pt x="34" y="22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5" y="16"/>
                  </a:cubicBezTo>
                  <a:cubicBezTo>
                    <a:pt x="35" y="13"/>
                    <a:pt x="33" y="11"/>
                    <a:pt x="31" y="10"/>
                  </a:cubicBezTo>
                  <a:cubicBezTo>
                    <a:pt x="30" y="10"/>
                    <a:pt x="29" y="9"/>
                    <a:pt x="29" y="9"/>
                  </a:cubicBezTo>
                  <a:cubicBezTo>
                    <a:pt x="27" y="9"/>
                    <a:pt x="26" y="10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7"/>
                    <a:pt x="23" y="6"/>
                    <a:pt x="22" y="5"/>
                  </a:cubicBezTo>
                  <a:cubicBezTo>
                    <a:pt x="22" y="4"/>
                    <a:pt x="21" y="2"/>
                    <a:pt x="20" y="1"/>
                  </a:cubicBezTo>
                  <a:cubicBezTo>
                    <a:pt x="19" y="1"/>
                    <a:pt x="18" y="0"/>
                    <a:pt x="1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9866313" y="2197101"/>
              <a:ext cx="314325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10002838" y="2316163"/>
              <a:ext cx="71438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9972675" y="2286001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9866313" y="2447926"/>
              <a:ext cx="255588" cy="261938"/>
            </a:xfrm>
            <a:custGeom>
              <a:avLst/>
              <a:gdLst>
                <a:gd name="T0" fmla="*/ 17 w 60"/>
                <a:gd name="T1" fmla="*/ 61 h 62"/>
                <a:gd name="T2" fmla="*/ 30 w 60"/>
                <a:gd name="T3" fmla="*/ 53 h 62"/>
                <a:gd name="T4" fmla="*/ 34 w 60"/>
                <a:gd name="T5" fmla="*/ 46 h 62"/>
                <a:gd name="T6" fmla="*/ 34 w 60"/>
                <a:gd name="T7" fmla="*/ 47 h 62"/>
                <a:gd name="T8" fmla="*/ 38 w 60"/>
                <a:gd name="T9" fmla="*/ 53 h 62"/>
                <a:gd name="T10" fmla="*/ 51 w 60"/>
                <a:gd name="T11" fmla="*/ 53 h 62"/>
                <a:gd name="T12" fmla="*/ 50 w 60"/>
                <a:gd name="T13" fmla="*/ 40 h 62"/>
                <a:gd name="T14" fmla="*/ 43 w 60"/>
                <a:gd name="T15" fmla="*/ 34 h 62"/>
                <a:gd name="T16" fmla="*/ 43 w 60"/>
                <a:gd name="T17" fmla="*/ 34 h 62"/>
                <a:gd name="T18" fmla="*/ 51 w 60"/>
                <a:gd name="T19" fmla="*/ 31 h 62"/>
                <a:gd name="T20" fmla="*/ 60 w 60"/>
                <a:gd name="T21" fmla="*/ 19 h 62"/>
                <a:gd name="T22" fmla="*/ 48 w 60"/>
                <a:gd name="T23" fmla="*/ 9 h 62"/>
                <a:gd name="T24" fmla="*/ 41 w 60"/>
                <a:gd name="T25" fmla="*/ 14 h 62"/>
                <a:gd name="T26" fmla="*/ 39 w 60"/>
                <a:gd name="T27" fmla="*/ 15 h 62"/>
                <a:gd name="T28" fmla="*/ 38 w 60"/>
                <a:gd name="T29" fmla="*/ 9 h 62"/>
                <a:gd name="T30" fmla="*/ 29 w 60"/>
                <a:gd name="T31" fmla="*/ 0 h 62"/>
                <a:gd name="T32" fmla="*/ 21 w 60"/>
                <a:gd name="T33" fmla="*/ 11 h 62"/>
                <a:gd name="T34" fmla="*/ 22 w 60"/>
                <a:gd name="T35" fmla="*/ 18 h 62"/>
                <a:gd name="T36" fmla="*/ 22 w 60"/>
                <a:gd name="T37" fmla="*/ 18 h 62"/>
                <a:gd name="T38" fmla="*/ 12 w 60"/>
                <a:gd name="T39" fmla="*/ 16 h 62"/>
                <a:gd name="T40" fmla="*/ 0 w 60"/>
                <a:gd name="T41" fmla="*/ 26 h 62"/>
                <a:gd name="T42" fmla="*/ 10 w 60"/>
                <a:gd name="T43" fmla="*/ 37 h 62"/>
                <a:gd name="T44" fmla="*/ 17 w 60"/>
                <a:gd name="T45" fmla="*/ 38 h 62"/>
                <a:gd name="T46" fmla="*/ 12 w 60"/>
                <a:gd name="T47" fmla="*/ 46 h 62"/>
                <a:gd name="T48" fmla="*/ 17 w 60"/>
                <a:gd name="T4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17" y="61"/>
                  </a:moveTo>
                  <a:cubicBezTo>
                    <a:pt x="23" y="62"/>
                    <a:pt x="28" y="57"/>
                    <a:pt x="30" y="53"/>
                  </a:cubicBezTo>
                  <a:cubicBezTo>
                    <a:pt x="31" y="51"/>
                    <a:pt x="33" y="48"/>
                    <a:pt x="34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9"/>
                    <a:pt x="36" y="51"/>
                    <a:pt x="38" y="53"/>
                  </a:cubicBezTo>
                  <a:cubicBezTo>
                    <a:pt x="42" y="56"/>
                    <a:pt x="47" y="57"/>
                    <a:pt x="51" y="53"/>
                  </a:cubicBezTo>
                  <a:cubicBezTo>
                    <a:pt x="54" y="49"/>
                    <a:pt x="53" y="44"/>
                    <a:pt x="50" y="40"/>
                  </a:cubicBezTo>
                  <a:cubicBezTo>
                    <a:pt x="48" y="38"/>
                    <a:pt x="46" y="36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6" y="33"/>
                    <a:pt x="49" y="32"/>
                    <a:pt x="51" y="31"/>
                  </a:cubicBezTo>
                  <a:cubicBezTo>
                    <a:pt x="55" y="28"/>
                    <a:pt x="60" y="24"/>
                    <a:pt x="60" y="19"/>
                  </a:cubicBezTo>
                  <a:cubicBezTo>
                    <a:pt x="60" y="13"/>
                    <a:pt x="54" y="8"/>
                    <a:pt x="48" y="9"/>
                  </a:cubicBezTo>
                  <a:cubicBezTo>
                    <a:pt x="45" y="10"/>
                    <a:pt x="43" y="12"/>
                    <a:pt x="41" y="14"/>
                  </a:cubicBezTo>
                  <a:cubicBezTo>
                    <a:pt x="40" y="14"/>
                    <a:pt x="40" y="15"/>
                    <a:pt x="39" y="15"/>
                  </a:cubicBezTo>
                  <a:cubicBezTo>
                    <a:pt x="39" y="13"/>
                    <a:pt x="39" y="11"/>
                    <a:pt x="38" y="9"/>
                  </a:cubicBezTo>
                  <a:cubicBezTo>
                    <a:pt x="37" y="4"/>
                    <a:pt x="34" y="0"/>
                    <a:pt x="29" y="0"/>
                  </a:cubicBezTo>
                  <a:cubicBezTo>
                    <a:pt x="24" y="1"/>
                    <a:pt x="20" y="6"/>
                    <a:pt x="21" y="11"/>
                  </a:cubicBezTo>
                  <a:cubicBezTo>
                    <a:pt x="21" y="13"/>
                    <a:pt x="21" y="17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7"/>
                    <a:pt x="15" y="16"/>
                    <a:pt x="12" y="16"/>
                  </a:cubicBezTo>
                  <a:cubicBezTo>
                    <a:pt x="6" y="16"/>
                    <a:pt x="0" y="19"/>
                    <a:pt x="0" y="26"/>
                  </a:cubicBezTo>
                  <a:cubicBezTo>
                    <a:pt x="0" y="31"/>
                    <a:pt x="6" y="35"/>
                    <a:pt x="10" y="37"/>
                  </a:cubicBezTo>
                  <a:cubicBezTo>
                    <a:pt x="12" y="37"/>
                    <a:pt x="15" y="38"/>
                    <a:pt x="17" y="38"/>
                  </a:cubicBezTo>
                  <a:cubicBezTo>
                    <a:pt x="15" y="40"/>
                    <a:pt x="13" y="43"/>
                    <a:pt x="12" y="46"/>
                  </a:cubicBezTo>
                  <a:cubicBezTo>
                    <a:pt x="10" y="52"/>
                    <a:pt x="11" y="59"/>
                    <a:pt x="17" y="6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9982200" y="2540001"/>
              <a:ext cx="50800" cy="60325"/>
            </a:xfrm>
            <a:custGeom>
              <a:avLst/>
              <a:gdLst>
                <a:gd name="T0" fmla="*/ 1 w 12"/>
                <a:gd name="T1" fmla="*/ 6 h 14"/>
                <a:gd name="T2" fmla="*/ 9 w 12"/>
                <a:gd name="T3" fmla="*/ 3 h 14"/>
                <a:gd name="T4" fmla="*/ 9 w 12"/>
                <a:gd name="T5" fmla="*/ 3 h 14"/>
                <a:gd name="T6" fmla="*/ 11 w 12"/>
                <a:gd name="T7" fmla="*/ 7 h 14"/>
                <a:gd name="T8" fmla="*/ 4 w 12"/>
                <a:gd name="T9" fmla="*/ 13 h 14"/>
                <a:gd name="T10" fmla="*/ 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" y="6"/>
                  </a:moveTo>
                  <a:cubicBezTo>
                    <a:pt x="2" y="3"/>
                    <a:pt x="6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1" y="5"/>
                    <a:pt x="11" y="7"/>
                  </a:cubicBezTo>
                  <a:cubicBezTo>
                    <a:pt x="12" y="11"/>
                    <a:pt x="8" y="14"/>
                    <a:pt x="4" y="13"/>
                  </a:cubicBezTo>
                  <a:cubicBezTo>
                    <a:pt x="1" y="13"/>
                    <a:pt x="0" y="9"/>
                    <a:pt x="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9621838" y="2238376"/>
              <a:ext cx="317500" cy="336550"/>
            </a:xfrm>
            <a:custGeom>
              <a:avLst/>
              <a:gdLst>
                <a:gd name="T0" fmla="*/ 30 w 75"/>
                <a:gd name="T1" fmla="*/ 4 h 79"/>
                <a:gd name="T2" fmla="*/ 39 w 75"/>
                <a:gd name="T3" fmla="*/ 4 h 79"/>
                <a:gd name="T4" fmla="*/ 41 w 75"/>
                <a:gd name="T5" fmla="*/ 3 h 79"/>
                <a:gd name="T6" fmla="*/ 47 w 75"/>
                <a:gd name="T7" fmla="*/ 3 h 79"/>
                <a:gd name="T8" fmla="*/ 52 w 75"/>
                <a:gd name="T9" fmla="*/ 9 h 79"/>
                <a:gd name="T10" fmla="*/ 53 w 75"/>
                <a:gd name="T11" fmla="*/ 9 h 79"/>
                <a:gd name="T12" fmla="*/ 63 w 75"/>
                <a:gd name="T13" fmla="*/ 15 h 79"/>
                <a:gd name="T14" fmla="*/ 63 w 75"/>
                <a:gd name="T15" fmla="*/ 18 h 79"/>
                <a:gd name="T16" fmla="*/ 63 w 75"/>
                <a:gd name="T17" fmla="*/ 19 h 79"/>
                <a:gd name="T18" fmla="*/ 70 w 75"/>
                <a:gd name="T19" fmla="*/ 25 h 79"/>
                <a:gd name="T20" fmla="*/ 69 w 75"/>
                <a:gd name="T21" fmla="*/ 30 h 79"/>
                <a:gd name="T22" fmla="*/ 74 w 75"/>
                <a:gd name="T23" fmla="*/ 36 h 79"/>
                <a:gd name="T24" fmla="*/ 69 w 75"/>
                <a:gd name="T25" fmla="*/ 45 h 79"/>
                <a:gd name="T26" fmla="*/ 73 w 75"/>
                <a:gd name="T27" fmla="*/ 50 h 79"/>
                <a:gd name="T28" fmla="*/ 66 w 75"/>
                <a:gd name="T29" fmla="*/ 62 h 79"/>
                <a:gd name="T30" fmla="*/ 66 w 75"/>
                <a:gd name="T31" fmla="*/ 62 h 79"/>
                <a:gd name="T32" fmla="*/ 51 w 75"/>
                <a:gd name="T33" fmla="*/ 71 h 79"/>
                <a:gd name="T34" fmla="*/ 36 w 75"/>
                <a:gd name="T35" fmla="*/ 73 h 79"/>
                <a:gd name="T36" fmla="*/ 35 w 75"/>
                <a:gd name="T37" fmla="*/ 74 h 79"/>
                <a:gd name="T38" fmla="*/ 28 w 75"/>
                <a:gd name="T39" fmla="*/ 71 h 79"/>
                <a:gd name="T40" fmla="*/ 18 w 75"/>
                <a:gd name="T41" fmla="*/ 67 h 79"/>
                <a:gd name="T42" fmla="*/ 18 w 75"/>
                <a:gd name="T43" fmla="*/ 66 h 79"/>
                <a:gd name="T44" fmla="*/ 9 w 75"/>
                <a:gd name="T45" fmla="*/ 60 h 79"/>
                <a:gd name="T46" fmla="*/ 8 w 75"/>
                <a:gd name="T47" fmla="*/ 58 h 79"/>
                <a:gd name="T48" fmla="*/ 2 w 75"/>
                <a:gd name="T49" fmla="*/ 52 h 79"/>
                <a:gd name="T50" fmla="*/ 4 w 75"/>
                <a:gd name="T51" fmla="*/ 44 h 79"/>
                <a:gd name="T52" fmla="*/ 1 w 75"/>
                <a:gd name="T53" fmla="*/ 40 h 79"/>
                <a:gd name="T54" fmla="*/ 5 w 75"/>
                <a:gd name="T55" fmla="*/ 32 h 79"/>
                <a:gd name="T56" fmla="*/ 1 w 75"/>
                <a:gd name="T57" fmla="*/ 27 h 79"/>
                <a:gd name="T58" fmla="*/ 7 w 75"/>
                <a:gd name="T59" fmla="*/ 18 h 79"/>
                <a:gd name="T60" fmla="*/ 6 w 75"/>
                <a:gd name="T61" fmla="*/ 16 h 79"/>
                <a:gd name="T62" fmla="*/ 16 w 75"/>
                <a:gd name="T63" fmla="*/ 6 h 79"/>
                <a:gd name="T64" fmla="*/ 30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30" y="4"/>
                  </a:moveTo>
                  <a:cubicBezTo>
                    <a:pt x="33" y="2"/>
                    <a:pt x="36" y="2"/>
                    <a:pt x="39" y="4"/>
                  </a:cubicBezTo>
                  <a:cubicBezTo>
                    <a:pt x="39" y="4"/>
                    <a:pt x="40" y="4"/>
                    <a:pt x="41" y="3"/>
                  </a:cubicBezTo>
                  <a:cubicBezTo>
                    <a:pt x="43" y="2"/>
                    <a:pt x="45" y="3"/>
                    <a:pt x="47" y="3"/>
                  </a:cubicBezTo>
                  <a:cubicBezTo>
                    <a:pt x="49" y="4"/>
                    <a:pt x="52" y="6"/>
                    <a:pt x="52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7" y="8"/>
                    <a:pt x="61" y="9"/>
                    <a:pt x="63" y="15"/>
                  </a:cubicBezTo>
                  <a:cubicBezTo>
                    <a:pt x="63" y="16"/>
                    <a:pt x="63" y="17"/>
                    <a:pt x="63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6" y="19"/>
                    <a:pt x="69" y="22"/>
                    <a:pt x="70" y="25"/>
                  </a:cubicBezTo>
                  <a:cubicBezTo>
                    <a:pt x="70" y="26"/>
                    <a:pt x="70" y="28"/>
                    <a:pt x="69" y="30"/>
                  </a:cubicBezTo>
                  <a:cubicBezTo>
                    <a:pt x="72" y="31"/>
                    <a:pt x="74" y="33"/>
                    <a:pt x="74" y="36"/>
                  </a:cubicBezTo>
                  <a:cubicBezTo>
                    <a:pt x="75" y="40"/>
                    <a:pt x="73" y="44"/>
                    <a:pt x="69" y="45"/>
                  </a:cubicBezTo>
                  <a:cubicBezTo>
                    <a:pt x="71" y="46"/>
                    <a:pt x="72" y="48"/>
                    <a:pt x="73" y="50"/>
                  </a:cubicBezTo>
                  <a:cubicBezTo>
                    <a:pt x="74" y="56"/>
                    <a:pt x="70" y="60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8" y="72"/>
                    <a:pt x="56" y="77"/>
                    <a:pt x="51" y="71"/>
                  </a:cubicBezTo>
                  <a:cubicBezTo>
                    <a:pt x="49" y="77"/>
                    <a:pt x="40" y="79"/>
                    <a:pt x="36" y="73"/>
                  </a:cubicBezTo>
                  <a:cubicBezTo>
                    <a:pt x="36" y="73"/>
                    <a:pt x="35" y="74"/>
                    <a:pt x="35" y="74"/>
                  </a:cubicBezTo>
                  <a:cubicBezTo>
                    <a:pt x="32" y="74"/>
                    <a:pt x="29" y="73"/>
                    <a:pt x="28" y="71"/>
                  </a:cubicBezTo>
                  <a:cubicBezTo>
                    <a:pt x="24" y="73"/>
                    <a:pt x="19" y="72"/>
                    <a:pt x="18" y="67"/>
                  </a:cubicBezTo>
                  <a:cubicBezTo>
                    <a:pt x="18" y="67"/>
                    <a:pt x="18" y="66"/>
                    <a:pt x="18" y="66"/>
                  </a:cubicBezTo>
                  <a:cubicBezTo>
                    <a:pt x="14" y="67"/>
                    <a:pt x="10" y="65"/>
                    <a:pt x="9" y="60"/>
                  </a:cubicBezTo>
                  <a:cubicBezTo>
                    <a:pt x="8" y="60"/>
                    <a:pt x="8" y="59"/>
                    <a:pt x="8" y="58"/>
                  </a:cubicBezTo>
                  <a:cubicBezTo>
                    <a:pt x="5" y="58"/>
                    <a:pt x="3" y="56"/>
                    <a:pt x="2" y="52"/>
                  </a:cubicBezTo>
                  <a:cubicBezTo>
                    <a:pt x="1" y="49"/>
                    <a:pt x="2" y="46"/>
                    <a:pt x="4" y="44"/>
                  </a:cubicBezTo>
                  <a:cubicBezTo>
                    <a:pt x="3" y="44"/>
                    <a:pt x="2" y="42"/>
                    <a:pt x="1" y="40"/>
                  </a:cubicBezTo>
                  <a:cubicBezTo>
                    <a:pt x="0" y="37"/>
                    <a:pt x="2" y="34"/>
                    <a:pt x="5" y="32"/>
                  </a:cubicBezTo>
                  <a:cubicBezTo>
                    <a:pt x="3" y="32"/>
                    <a:pt x="1" y="30"/>
                    <a:pt x="1" y="27"/>
                  </a:cubicBezTo>
                  <a:cubicBezTo>
                    <a:pt x="0" y="23"/>
                    <a:pt x="3" y="19"/>
                    <a:pt x="7" y="18"/>
                  </a:cubicBezTo>
                  <a:cubicBezTo>
                    <a:pt x="7" y="17"/>
                    <a:pt x="6" y="17"/>
                    <a:pt x="6" y="16"/>
                  </a:cubicBezTo>
                  <a:cubicBezTo>
                    <a:pt x="5" y="9"/>
                    <a:pt x="11" y="5"/>
                    <a:pt x="16" y="6"/>
                  </a:cubicBezTo>
                  <a:cubicBezTo>
                    <a:pt x="19" y="1"/>
                    <a:pt x="26" y="0"/>
                    <a:pt x="30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9782175" y="2290763"/>
              <a:ext cx="119063" cy="223838"/>
            </a:xfrm>
            <a:custGeom>
              <a:avLst/>
              <a:gdLst>
                <a:gd name="T0" fmla="*/ 1 w 28"/>
                <a:gd name="T1" fmla="*/ 3 h 53"/>
                <a:gd name="T2" fmla="*/ 4 w 28"/>
                <a:gd name="T3" fmla="*/ 8 h 53"/>
                <a:gd name="T4" fmla="*/ 4 w 28"/>
                <a:gd name="T5" fmla="*/ 9 h 53"/>
                <a:gd name="T6" fmla="*/ 4 w 28"/>
                <a:gd name="T7" fmla="*/ 10 h 53"/>
                <a:gd name="T8" fmla="*/ 6 w 28"/>
                <a:gd name="T9" fmla="*/ 17 h 53"/>
                <a:gd name="T10" fmla="*/ 7 w 28"/>
                <a:gd name="T11" fmla="*/ 19 h 53"/>
                <a:gd name="T12" fmla="*/ 8 w 28"/>
                <a:gd name="T13" fmla="*/ 20 h 53"/>
                <a:gd name="T14" fmla="*/ 11 w 28"/>
                <a:gd name="T15" fmla="*/ 21 h 53"/>
                <a:gd name="T16" fmla="*/ 11 w 28"/>
                <a:gd name="T17" fmla="*/ 21 h 53"/>
                <a:gd name="T18" fmla="*/ 9 w 28"/>
                <a:gd name="T19" fmla="*/ 21 h 53"/>
                <a:gd name="T20" fmla="*/ 6 w 28"/>
                <a:gd name="T21" fmla="*/ 24 h 53"/>
                <a:gd name="T22" fmla="*/ 5 w 28"/>
                <a:gd name="T23" fmla="*/ 27 h 53"/>
                <a:gd name="T24" fmla="*/ 5 w 28"/>
                <a:gd name="T25" fmla="*/ 28 h 53"/>
                <a:gd name="T26" fmla="*/ 7 w 28"/>
                <a:gd name="T27" fmla="*/ 35 h 53"/>
                <a:gd name="T28" fmla="*/ 10 w 28"/>
                <a:gd name="T29" fmla="*/ 36 h 53"/>
                <a:gd name="T30" fmla="*/ 10 w 28"/>
                <a:gd name="T31" fmla="*/ 38 h 53"/>
                <a:gd name="T32" fmla="*/ 2 w 28"/>
                <a:gd name="T33" fmla="*/ 42 h 53"/>
                <a:gd name="T34" fmla="*/ 5 w 28"/>
                <a:gd name="T35" fmla="*/ 46 h 53"/>
                <a:gd name="T36" fmla="*/ 4 w 28"/>
                <a:gd name="T37" fmla="*/ 51 h 53"/>
                <a:gd name="T38" fmla="*/ 7 w 28"/>
                <a:gd name="T39" fmla="*/ 53 h 53"/>
                <a:gd name="T40" fmla="*/ 11 w 28"/>
                <a:gd name="T41" fmla="*/ 51 h 53"/>
                <a:gd name="T42" fmla="*/ 12 w 28"/>
                <a:gd name="T43" fmla="*/ 50 h 53"/>
                <a:gd name="T44" fmla="*/ 15 w 28"/>
                <a:gd name="T45" fmla="*/ 50 h 53"/>
                <a:gd name="T46" fmla="*/ 20 w 28"/>
                <a:gd name="T47" fmla="*/ 42 h 53"/>
                <a:gd name="T48" fmla="*/ 23 w 28"/>
                <a:gd name="T49" fmla="*/ 39 h 53"/>
                <a:gd name="T50" fmla="*/ 23 w 28"/>
                <a:gd name="T51" fmla="*/ 31 h 53"/>
                <a:gd name="T52" fmla="*/ 25 w 28"/>
                <a:gd name="T53" fmla="*/ 30 h 53"/>
                <a:gd name="T54" fmla="*/ 27 w 28"/>
                <a:gd name="T55" fmla="*/ 25 h 53"/>
                <a:gd name="T56" fmla="*/ 22 w 28"/>
                <a:gd name="T57" fmla="*/ 22 h 53"/>
                <a:gd name="T58" fmla="*/ 23 w 28"/>
                <a:gd name="T59" fmla="*/ 17 h 53"/>
                <a:gd name="T60" fmla="*/ 20 w 28"/>
                <a:gd name="T61" fmla="*/ 13 h 53"/>
                <a:gd name="T62" fmla="*/ 21 w 28"/>
                <a:gd name="T63" fmla="*/ 9 h 53"/>
                <a:gd name="T64" fmla="*/ 16 w 28"/>
                <a:gd name="T65" fmla="*/ 5 h 53"/>
                <a:gd name="T66" fmla="*/ 12 w 28"/>
                <a:gd name="T67" fmla="*/ 5 h 53"/>
                <a:gd name="T68" fmla="*/ 7 w 28"/>
                <a:gd name="T69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5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4"/>
                    <a:pt x="1" y="7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2"/>
                    <a:pt x="4" y="15"/>
                    <a:pt x="6" y="15"/>
                  </a:cubicBezTo>
                  <a:cubicBezTo>
                    <a:pt x="6" y="16"/>
                    <a:pt x="6" y="17"/>
                    <a:pt x="6" y="17"/>
                  </a:cubicBezTo>
                  <a:cubicBezTo>
                    <a:pt x="6" y="18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9" y="21"/>
                  </a:cubicBezTo>
                  <a:cubicBezTo>
                    <a:pt x="8" y="21"/>
                    <a:pt x="7" y="22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5" y="25"/>
                    <a:pt x="5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30"/>
                    <a:pt x="6" y="31"/>
                    <a:pt x="7" y="32"/>
                  </a:cubicBezTo>
                  <a:cubicBezTo>
                    <a:pt x="7" y="33"/>
                    <a:pt x="6" y="34"/>
                    <a:pt x="7" y="35"/>
                  </a:cubicBezTo>
                  <a:cubicBezTo>
                    <a:pt x="7" y="36"/>
                    <a:pt x="8" y="36"/>
                    <a:pt x="9" y="36"/>
                  </a:cubicBezTo>
                  <a:cubicBezTo>
                    <a:pt x="9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8"/>
                  </a:cubicBezTo>
                  <a:cubicBezTo>
                    <a:pt x="9" y="37"/>
                    <a:pt x="8" y="36"/>
                    <a:pt x="7" y="36"/>
                  </a:cubicBezTo>
                  <a:cubicBezTo>
                    <a:pt x="4" y="36"/>
                    <a:pt x="1" y="39"/>
                    <a:pt x="2" y="42"/>
                  </a:cubicBezTo>
                  <a:cubicBezTo>
                    <a:pt x="2" y="44"/>
                    <a:pt x="4" y="45"/>
                    <a:pt x="5" y="4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7"/>
                    <a:pt x="3" y="48"/>
                    <a:pt x="3" y="49"/>
                  </a:cubicBezTo>
                  <a:cubicBezTo>
                    <a:pt x="3" y="50"/>
                    <a:pt x="3" y="50"/>
                    <a:pt x="4" y="51"/>
                  </a:cubicBezTo>
                  <a:cubicBezTo>
                    <a:pt x="4" y="51"/>
                    <a:pt x="5" y="52"/>
                    <a:pt x="5" y="52"/>
                  </a:cubicBezTo>
                  <a:cubicBezTo>
                    <a:pt x="6" y="53"/>
                    <a:pt x="7" y="53"/>
                    <a:pt x="7" y="53"/>
                  </a:cubicBezTo>
                  <a:cubicBezTo>
                    <a:pt x="9" y="53"/>
                    <a:pt x="10" y="52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51"/>
                    <a:pt x="11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4" y="50"/>
                  </a:cubicBezTo>
                  <a:cubicBezTo>
                    <a:pt x="14" y="50"/>
                    <a:pt x="15" y="50"/>
                    <a:pt x="15" y="50"/>
                  </a:cubicBezTo>
                  <a:cubicBezTo>
                    <a:pt x="18" y="49"/>
                    <a:pt x="19" y="47"/>
                    <a:pt x="20" y="45"/>
                  </a:cubicBezTo>
                  <a:cubicBezTo>
                    <a:pt x="20" y="44"/>
                    <a:pt x="21" y="43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0"/>
                    <a:pt x="22" y="40"/>
                    <a:pt x="23" y="39"/>
                  </a:cubicBezTo>
                  <a:cubicBezTo>
                    <a:pt x="24" y="38"/>
                    <a:pt x="25" y="35"/>
                    <a:pt x="24" y="33"/>
                  </a:cubicBezTo>
                  <a:cubicBezTo>
                    <a:pt x="24" y="33"/>
                    <a:pt x="24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7" y="29"/>
                    <a:pt x="28" y="27"/>
                    <a:pt x="27" y="25"/>
                  </a:cubicBezTo>
                  <a:cubicBezTo>
                    <a:pt x="27" y="24"/>
                    <a:pt x="25" y="22"/>
                    <a:pt x="24" y="22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19"/>
                    <a:pt x="23" y="17"/>
                  </a:cubicBezTo>
                  <a:cubicBezTo>
                    <a:pt x="23" y="15"/>
                    <a:pt x="22" y="14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2"/>
                    <a:pt x="21" y="10"/>
                    <a:pt x="21" y="9"/>
                  </a:cubicBezTo>
                  <a:cubicBezTo>
                    <a:pt x="21" y="7"/>
                    <a:pt x="19" y="6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9748838" y="2646363"/>
              <a:ext cx="342900" cy="349250"/>
            </a:xfrm>
            <a:custGeom>
              <a:avLst/>
              <a:gdLst>
                <a:gd name="T0" fmla="*/ 7 w 81"/>
                <a:gd name="T1" fmla="*/ 41 h 82"/>
                <a:gd name="T2" fmla="*/ 2 w 81"/>
                <a:gd name="T3" fmla="*/ 58 h 82"/>
                <a:gd name="T4" fmla="*/ 6 w 81"/>
                <a:gd name="T5" fmla="*/ 61 h 82"/>
                <a:gd name="T6" fmla="*/ 13 w 81"/>
                <a:gd name="T7" fmla="*/ 59 h 82"/>
                <a:gd name="T8" fmla="*/ 12 w 81"/>
                <a:gd name="T9" fmla="*/ 62 h 82"/>
                <a:gd name="T10" fmla="*/ 12 w 81"/>
                <a:gd name="T11" fmla="*/ 63 h 82"/>
                <a:gd name="T12" fmla="*/ 11 w 81"/>
                <a:gd name="T13" fmla="*/ 76 h 82"/>
                <a:gd name="T14" fmla="*/ 19 w 81"/>
                <a:gd name="T15" fmla="*/ 81 h 82"/>
                <a:gd name="T16" fmla="*/ 30 w 81"/>
                <a:gd name="T17" fmla="*/ 73 h 82"/>
                <a:gd name="T18" fmla="*/ 41 w 81"/>
                <a:gd name="T19" fmla="*/ 78 h 82"/>
                <a:gd name="T20" fmla="*/ 47 w 81"/>
                <a:gd name="T21" fmla="*/ 75 h 82"/>
                <a:gd name="T22" fmla="*/ 48 w 81"/>
                <a:gd name="T23" fmla="*/ 69 h 82"/>
                <a:gd name="T24" fmla="*/ 55 w 81"/>
                <a:gd name="T25" fmla="*/ 75 h 82"/>
                <a:gd name="T26" fmla="*/ 65 w 81"/>
                <a:gd name="T27" fmla="*/ 74 h 82"/>
                <a:gd name="T28" fmla="*/ 65 w 81"/>
                <a:gd name="T29" fmla="*/ 60 h 82"/>
                <a:gd name="T30" fmla="*/ 66 w 81"/>
                <a:gd name="T31" fmla="*/ 46 h 82"/>
                <a:gd name="T32" fmla="*/ 73 w 81"/>
                <a:gd name="T33" fmla="*/ 49 h 82"/>
                <a:gd name="T34" fmla="*/ 78 w 81"/>
                <a:gd name="T35" fmla="*/ 39 h 82"/>
                <a:gd name="T36" fmla="*/ 65 w 81"/>
                <a:gd name="T37" fmla="*/ 31 h 82"/>
                <a:gd name="T38" fmla="*/ 76 w 81"/>
                <a:gd name="T39" fmla="*/ 24 h 82"/>
                <a:gd name="T40" fmla="*/ 70 w 81"/>
                <a:gd name="T41" fmla="*/ 15 h 82"/>
                <a:gd name="T42" fmla="*/ 57 w 81"/>
                <a:gd name="T43" fmla="*/ 18 h 82"/>
                <a:gd name="T44" fmla="*/ 56 w 81"/>
                <a:gd name="T45" fmla="*/ 18 h 82"/>
                <a:gd name="T46" fmla="*/ 56 w 81"/>
                <a:gd name="T47" fmla="*/ 18 h 82"/>
                <a:gd name="T48" fmla="*/ 60 w 81"/>
                <a:gd name="T49" fmla="*/ 6 h 82"/>
                <a:gd name="T50" fmla="*/ 54 w 81"/>
                <a:gd name="T51" fmla="*/ 1 h 82"/>
                <a:gd name="T52" fmla="*/ 42 w 81"/>
                <a:gd name="T53" fmla="*/ 7 h 82"/>
                <a:gd name="T54" fmla="*/ 29 w 81"/>
                <a:gd name="T55" fmla="*/ 2 h 82"/>
                <a:gd name="T56" fmla="*/ 22 w 81"/>
                <a:gd name="T57" fmla="*/ 7 h 82"/>
                <a:gd name="T58" fmla="*/ 24 w 81"/>
                <a:gd name="T59" fmla="*/ 19 h 82"/>
                <a:gd name="T60" fmla="*/ 16 w 81"/>
                <a:gd name="T61" fmla="*/ 14 h 82"/>
                <a:gd name="T62" fmla="*/ 7 w 81"/>
                <a:gd name="T63" fmla="*/ 21 h 82"/>
                <a:gd name="T64" fmla="*/ 11 w 81"/>
                <a:gd name="T65" fmla="*/ 29 h 82"/>
                <a:gd name="T66" fmla="*/ 7 w 81"/>
                <a:gd name="T67" fmla="*/ 29 h 82"/>
                <a:gd name="T68" fmla="*/ 3 w 81"/>
                <a:gd name="T69" fmla="*/ 36 h 82"/>
                <a:gd name="T70" fmla="*/ 7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" y="41"/>
                  </a:moveTo>
                  <a:cubicBezTo>
                    <a:pt x="3" y="46"/>
                    <a:pt x="0" y="51"/>
                    <a:pt x="2" y="58"/>
                  </a:cubicBezTo>
                  <a:cubicBezTo>
                    <a:pt x="2" y="60"/>
                    <a:pt x="4" y="62"/>
                    <a:pt x="6" y="61"/>
                  </a:cubicBezTo>
                  <a:cubicBezTo>
                    <a:pt x="8" y="61"/>
                    <a:pt x="11" y="60"/>
                    <a:pt x="13" y="59"/>
                  </a:cubicBezTo>
                  <a:cubicBezTo>
                    <a:pt x="13" y="60"/>
                    <a:pt x="13" y="61"/>
                    <a:pt x="12" y="62"/>
                  </a:cubicBezTo>
                  <a:cubicBezTo>
                    <a:pt x="12" y="62"/>
                    <a:pt x="12" y="63"/>
                    <a:pt x="12" y="63"/>
                  </a:cubicBezTo>
                  <a:cubicBezTo>
                    <a:pt x="10" y="67"/>
                    <a:pt x="10" y="72"/>
                    <a:pt x="11" y="76"/>
                  </a:cubicBezTo>
                  <a:cubicBezTo>
                    <a:pt x="12" y="80"/>
                    <a:pt x="15" y="82"/>
                    <a:pt x="19" y="81"/>
                  </a:cubicBezTo>
                  <a:cubicBezTo>
                    <a:pt x="23" y="79"/>
                    <a:pt x="27" y="76"/>
                    <a:pt x="30" y="73"/>
                  </a:cubicBezTo>
                  <a:cubicBezTo>
                    <a:pt x="32" y="77"/>
                    <a:pt x="37" y="78"/>
                    <a:pt x="41" y="78"/>
                  </a:cubicBezTo>
                  <a:cubicBezTo>
                    <a:pt x="43" y="78"/>
                    <a:pt x="46" y="77"/>
                    <a:pt x="47" y="75"/>
                  </a:cubicBezTo>
                  <a:cubicBezTo>
                    <a:pt x="47" y="73"/>
                    <a:pt x="48" y="71"/>
                    <a:pt x="48" y="69"/>
                  </a:cubicBezTo>
                  <a:cubicBezTo>
                    <a:pt x="50" y="71"/>
                    <a:pt x="52" y="73"/>
                    <a:pt x="55" y="75"/>
                  </a:cubicBezTo>
                  <a:cubicBezTo>
                    <a:pt x="58" y="78"/>
                    <a:pt x="63" y="78"/>
                    <a:pt x="65" y="74"/>
                  </a:cubicBezTo>
                  <a:cubicBezTo>
                    <a:pt x="66" y="69"/>
                    <a:pt x="66" y="65"/>
                    <a:pt x="65" y="60"/>
                  </a:cubicBezTo>
                  <a:cubicBezTo>
                    <a:pt x="66" y="56"/>
                    <a:pt x="66" y="51"/>
                    <a:pt x="66" y="46"/>
                  </a:cubicBezTo>
                  <a:cubicBezTo>
                    <a:pt x="68" y="47"/>
                    <a:pt x="70" y="48"/>
                    <a:pt x="73" y="49"/>
                  </a:cubicBezTo>
                  <a:cubicBezTo>
                    <a:pt x="78" y="49"/>
                    <a:pt x="81" y="43"/>
                    <a:pt x="78" y="39"/>
                  </a:cubicBezTo>
                  <a:cubicBezTo>
                    <a:pt x="75" y="35"/>
                    <a:pt x="70" y="33"/>
                    <a:pt x="65" y="31"/>
                  </a:cubicBezTo>
                  <a:cubicBezTo>
                    <a:pt x="69" y="30"/>
                    <a:pt x="73" y="28"/>
                    <a:pt x="76" y="24"/>
                  </a:cubicBezTo>
                  <a:cubicBezTo>
                    <a:pt x="79" y="20"/>
                    <a:pt x="76" y="14"/>
                    <a:pt x="70" y="15"/>
                  </a:cubicBezTo>
                  <a:cubicBezTo>
                    <a:pt x="66" y="15"/>
                    <a:pt x="62" y="17"/>
                    <a:pt x="57" y="18"/>
                  </a:cubicBezTo>
                  <a:cubicBezTo>
                    <a:pt x="57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60" y="15"/>
                    <a:pt x="61" y="10"/>
                    <a:pt x="60" y="6"/>
                  </a:cubicBezTo>
                  <a:cubicBezTo>
                    <a:pt x="60" y="2"/>
                    <a:pt x="57" y="0"/>
                    <a:pt x="54" y="1"/>
                  </a:cubicBezTo>
                  <a:cubicBezTo>
                    <a:pt x="48" y="1"/>
                    <a:pt x="44" y="3"/>
                    <a:pt x="42" y="7"/>
                  </a:cubicBezTo>
                  <a:cubicBezTo>
                    <a:pt x="38" y="4"/>
                    <a:pt x="33" y="2"/>
                    <a:pt x="29" y="2"/>
                  </a:cubicBezTo>
                  <a:cubicBezTo>
                    <a:pt x="25" y="1"/>
                    <a:pt x="22" y="4"/>
                    <a:pt x="22" y="7"/>
                  </a:cubicBezTo>
                  <a:cubicBezTo>
                    <a:pt x="21" y="11"/>
                    <a:pt x="22" y="15"/>
                    <a:pt x="24" y="19"/>
                  </a:cubicBezTo>
                  <a:cubicBezTo>
                    <a:pt x="21" y="17"/>
                    <a:pt x="18" y="16"/>
                    <a:pt x="16" y="14"/>
                  </a:cubicBezTo>
                  <a:cubicBezTo>
                    <a:pt x="11" y="11"/>
                    <a:pt x="5" y="16"/>
                    <a:pt x="7" y="21"/>
                  </a:cubicBezTo>
                  <a:cubicBezTo>
                    <a:pt x="8" y="24"/>
                    <a:pt x="9" y="26"/>
                    <a:pt x="11" y="29"/>
                  </a:cubicBezTo>
                  <a:cubicBezTo>
                    <a:pt x="10" y="28"/>
                    <a:pt x="9" y="29"/>
                    <a:pt x="7" y="29"/>
                  </a:cubicBezTo>
                  <a:cubicBezTo>
                    <a:pt x="4" y="30"/>
                    <a:pt x="2" y="33"/>
                    <a:pt x="3" y="36"/>
                  </a:cubicBezTo>
                  <a:cubicBezTo>
                    <a:pt x="4" y="38"/>
                    <a:pt x="5" y="39"/>
                    <a:pt x="7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2"/>
            <p:cNvSpPr/>
            <p:nvPr/>
          </p:nvSpPr>
          <p:spPr bwMode="auto">
            <a:xfrm>
              <a:off x="9858375" y="2800351"/>
              <a:ext cx="114300" cy="84138"/>
            </a:xfrm>
            <a:custGeom>
              <a:avLst/>
              <a:gdLst>
                <a:gd name="T0" fmla="*/ 6 w 27"/>
                <a:gd name="T1" fmla="*/ 18 h 20"/>
                <a:gd name="T2" fmla="*/ 6 w 27"/>
                <a:gd name="T3" fmla="*/ 16 h 20"/>
                <a:gd name="T4" fmla="*/ 8 w 27"/>
                <a:gd name="T5" fmla="*/ 15 h 20"/>
                <a:gd name="T6" fmla="*/ 8 w 27"/>
                <a:gd name="T7" fmla="*/ 13 h 20"/>
                <a:gd name="T8" fmla="*/ 7 w 27"/>
                <a:gd name="T9" fmla="*/ 11 h 20"/>
                <a:gd name="T10" fmla="*/ 8 w 27"/>
                <a:gd name="T11" fmla="*/ 11 h 20"/>
                <a:gd name="T12" fmla="*/ 8 w 27"/>
                <a:gd name="T13" fmla="*/ 11 h 20"/>
                <a:gd name="T14" fmla="*/ 10 w 27"/>
                <a:gd name="T15" fmla="*/ 14 h 20"/>
                <a:gd name="T16" fmla="*/ 13 w 27"/>
                <a:gd name="T17" fmla="*/ 13 h 20"/>
                <a:gd name="T18" fmla="*/ 13 w 27"/>
                <a:gd name="T19" fmla="*/ 13 h 20"/>
                <a:gd name="T20" fmla="*/ 14 w 27"/>
                <a:gd name="T21" fmla="*/ 9 h 20"/>
                <a:gd name="T22" fmla="*/ 15 w 27"/>
                <a:gd name="T23" fmla="*/ 9 h 20"/>
                <a:gd name="T24" fmla="*/ 18 w 27"/>
                <a:gd name="T25" fmla="*/ 11 h 20"/>
                <a:gd name="T26" fmla="*/ 20 w 27"/>
                <a:gd name="T27" fmla="*/ 9 h 20"/>
                <a:gd name="T28" fmla="*/ 20 w 27"/>
                <a:gd name="T29" fmla="*/ 9 h 20"/>
                <a:gd name="T30" fmla="*/ 23 w 27"/>
                <a:gd name="T31" fmla="*/ 11 h 20"/>
                <a:gd name="T32" fmla="*/ 25 w 27"/>
                <a:gd name="T33" fmla="*/ 8 h 20"/>
                <a:gd name="T34" fmla="*/ 23 w 27"/>
                <a:gd name="T35" fmla="*/ 6 h 20"/>
                <a:gd name="T36" fmla="*/ 20 w 27"/>
                <a:gd name="T37" fmla="*/ 8 h 20"/>
                <a:gd name="T38" fmla="*/ 19 w 27"/>
                <a:gd name="T39" fmla="*/ 6 h 20"/>
                <a:gd name="T40" fmla="*/ 17 w 27"/>
                <a:gd name="T41" fmla="*/ 4 h 20"/>
                <a:gd name="T42" fmla="*/ 17 w 27"/>
                <a:gd name="T43" fmla="*/ 4 h 20"/>
                <a:gd name="T44" fmla="*/ 16 w 27"/>
                <a:gd name="T45" fmla="*/ 1 h 20"/>
                <a:gd name="T46" fmla="*/ 15 w 27"/>
                <a:gd name="T47" fmla="*/ 1 h 20"/>
                <a:gd name="T48" fmla="*/ 13 w 27"/>
                <a:gd name="T49" fmla="*/ 0 h 20"/>
                <a:gd name="T50" fmla="*/ 12 w 27"/>
                <a:gd name="T51" fmla="*/ 1 h 20"/>
                <a:gd name="T52" fmla="*/ 11 w 27"/>
                <a:gd name="T53" fmla="*/ 0 h 20"/>
                <a:gd name="T54" fmla="*/ 10 w 27"/>
                <a:gd name="T55" fmla="*/ 1 h 20"/>
                <a:gd name="T56" fmla="*/ 7 w 27"/>
                <a:gd name="T57" fmla="*/ 2 h 20"/>
                <a:gd name="T58" fmla="*/ 6 w 27"/>
                <a:gd name="T59" fmla="*/ 2 h 20"/>
                <a:gd name="T60" fmla="*/ 6 w 27"/>
                <a:gd name="T61" fmla="*/ 2 h 20"/>
                <a:gd name="T62" fmla="*/ 5 w 27"/>
                <a:gd name="T63" fmla="*/ 5 h 20"/>
                <a:gd name="T64" fmla="*/ 6 w 27"/>
                <a:gd name="T65" fmla="*/ 8 h 20"/>
                <a:gd name="T66" fmla="*/ 6 w 27"/>
                <a:gd name="T67" fmla="*/ 9 h 20"/>
                <a:gd name="T68" fmla="*/ 5 w 27"/>
                <a:gd name="T69" fmla="*/ 9 h 20"/>
                <a:gd name="T70" fmla="*/ 4 w 27"/>
                <a:gd name="T71" fmla="*/ 8 h 20"/>
                <a:gd name="T72" fmla="*/ 1 w 27"/>
                <a:gd name="T73" fmla="*/ 9 h 20"/>
                <a:gd name="T74" fmla="*/ 1 w 27"/>
                <a:gd name="T75" fmla="*/ 17 h 20"/>
                <a:gd name="T76" fmla="*/ 6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6" y="18"/>
                  </a:moveTo>
                  <a:cubicBezTo>
                    <a:pt x="6" y="17"/>
                    <a:pt x="6" y="17"/>
                    <a:pt x="6" y="16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2"/>
                    <a:pt x="7" y="12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3"/>
                    <a:pt x="10" y="14"/>
                  </a:cubicBezTo>
                  <a:cubicBezTo>
                    <a:pt x="11" y="15"/>
                    <a:pt x="12" y="14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5" y="13"/>
                    <a:pt x="15" y="10"/>
                    <a:pt x="1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6" y="12"/>
                    <a:pt x="18" y="11"/>
                  </a:cubicBezTo>
                  <a:cubicBezTo>
                    <a:pt x="19" y="11"/>
                    <a:pt x="20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5" y="12"/>
                    <a:pt x="27" y="9"/>
                    <a:pt x="25" y="8"/>
                  </a:cubicBezTo>
                  <a:cubicBezTo>
                    <a:pt x="24" y="8"/>
                    <a:pt x="23" y="7"/>
                    <a:pt x="23" y="6"/>
                  </a:cubicBezTo>
                  <a:cubicBezTo>
                    <a:pt x="21" y="6"/>
                    <a:pt x="20" y="7"/>
                    <a:pt x="20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8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9" y="4"/>
                    <a:pt x="18" y="1"/>
                    <a:pt x="16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1"/>
                  </a:cubicBezTo>
                  <a:cubicBezTo>
                    <a:pt x="9" y="0"/>
                    <a:pt x="7" y="0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7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7"/>
                    <a:pt x="2" y="8"/>
                    <a:pt x="1" y="9"/>
                  </a:cubicBezTo>
                  <a:cubicBezTo>
                    <a:pt x="0" y="11"/>
                    <a:pt x="2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9913938" y="2752726"/>
              <a:ext cx="76200" cy="73025"/>
            </a:xfrm>
            <a:custGeom>
              <a:avLst/>
              <a:gdLst>
                <a:gd name="T0" fmla="*/ 0 w 18"/>
                <a:gd name="T1" fmla="*/ 10 h 17"/>
                <a:gd name="T2" fmla="*/ 1 w 18"/>
                <a:gd name="T3" fmla="*/ 11 h 17"/>
                <a:gd name="T4" fmla="*/ 1 w 18"/>
                <a:gd name="T5" fmla="*/ 12 h 17"/>
                <a:gd name="T6" fmla="*/ 4 w 18"/>
                <a:gd name="T7" fmla="*/ 13 h 17"/>
                <a:gd name="T8" fmla="*/ 6 w 18"/>
                <a:gd name="T9" fmla="*/ 14 h 17"/>
                <a:gd name="T10" fmla="*/ 9 w 18"/>
                <a:gd name="T11" fmla="*/ 16 h 17"/>
                <a:gd name="T12" fmla="*/ 11 w 18"/>
                <a:gd name="T13" fmla="*/ 14 h 17"/>
                <a:gd name="T14" fmla="*/ 13 w 18"/>
                <a:gd name="T15" fmla="*/ 11 h 17"/>
                <a:gd name="T16" fmla="*/ 10 w 18"/>
                <a:gd name="T17" fmla="*/ 8 h 17"/>
                <a:gd name="T18" fmla="*/ 10 w 18"/>
                <a:gd name="T19" fmla="*/ 7 h 17"/>
                <a:gd name="T20" fmla="*/ 11 w 18"/>
                <a:gd name="T21" fmla="*/ 7 h 17"/>
                <a:gd name="T22" fmla="*/ 12 w 18"/>
                <a:gd name="T23" fmla="*/ 6 h 17"/>
                <a:gd name="T24" fmla="*/ 12 w 18"/>
                <a:gd name="T25" fmla="*/ 5 h 17"/>
                <a:gd name="T26" fmla="*/ 13 w 18"/>
                <a:gd name="T27" fmla="*/ 5 h 17"/>
                <a:gd name="T28" fmla="*/ 15 w 18"/>
                <a:gd name="T29" fmla="*/ 6 h 17"/>
                <a:gd name="T30" fmla="*/ 15 w 18"/>
                <a:gd name="T31" fmla="*/ 1 h 17"/>
                <a:gd name="T32" fmla="*/ 14 w 18"/>
                <a:gd name="T33" fmla="*/ 1 h 17"/>
                <a:gd name="T34" fmla="*/ 14 w 18"/>
                <a:gd name="T35" fmla="*/ 0 h 17"/>
                <a:gd name="T36" fmla="*/ 12 w 18"/>
                <a:gd name="T37" fmla="*/ 0 h 17"/>
                <a:gd name="T38" fmla="*/ 10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7 w 18"/>
                <a:gd name="T45" fmla="*/ 3 h 17"/>
                <a:gd name="T46" fmla="*/ 5 w 18"/>
                <a:gd name="T47" fmla="*/ 5 h 17"/>
                <a:gd name="T48" fmla="*/ 5 w 18"/>
                <a:gd name="T49" fmla="*/ 5 h 17"/>
                <a:gd name="T50" fmla="*/ 0 w 18"/>
                <a:gd name="T51" fmla="*/ 6 h 17"/>
                <a:gd name="T52" fmla="*/ 1 w 18"/>
                <a:gd name="T53" fmla="*/ 7 h 17"/>
                <a:gd name="T54" fmla="*/ 1 w 18"/>
                <a:gd name="T55" fmla="*/ 7 h 17"/>
                <a:gd name="T56" fmla="*/ 0 w 18"/>
                <a:gd name="T57" fmla="*/ 8 h 17"/>
                <a:gd name="T58" fmla="*/ 0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0" y="10"/>
                  </a:moveTo>
                  <a:cubicBezTo>
                    <a:pt x="0" y="10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4" y="13"/>
                    <a:pt x="5" y="14"/>
                    <a:pt x="6" y="14"/>
                  </a:cubicBezTo>
                  <a:cubicBezTo>
                    <a:pt x="6" y="16"/>
                    <a:pt x="7" y="17"/>
                    <a:pt x="9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2" y="14"/>
                    <a:pt x="14" y="12"/>
                    <a:pt x="13" y="11"/>
                  </a:cubicBezTo>
                  <a:cubicBezTo>
                    <a:pt x="13" y="9"/>
                    <a:pt x="12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8" y="5"/>
                    <a:pt x="17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1"/>
                    <a:pt x="10" y="2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6" y="4"/>
                    <a:pt x="5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6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1"/>
                    <a:pt x="0" y="8"/>
                    <a:pt x="0" y="8"/>
                  </a:cubicBezTo>
                  <a:cubicBezTo>
                    <a:pt x="0" y="9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9748838" y="2027238"/>
              <a:ext cx="312738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9883775" y="2146301"/>
              <a:ext cx="73025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9853613" y="2116138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9663113" y="2468563"/>
              <a:ext cx="319088" cy="309563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9790113" y="2587626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2" name="组合 501"/>
          <p:cNvGrpSpPr/>
          <p:nvPr/>
        </p:nvGrpSpPr>
        <p:grpSpPr>
          <a:xfrm>
            <a:off x="3790676" y="3941718"/>
            <a:ext cx="4711183" cy="2724935"/>
            <a:chOff x="1341438" y="6026150"/>
            <a:chExt cx="9207500" cy="6554788"/>
          </a:xfrm>
        </p:grpSpPr>
        <p:grpSp>
          <p:nvGrpSpPr>
            <p:cNvPr id="127" name="Group 322"/>
            <p:cNvGrpSpPr/>
            <p:nvPr/>
          </p:nvGrpSpPr>
          <p:grpSpPr bwMode="auto">
            <a:xfrm>
              <a:off x="1341438" y="6286500"/>
              <a:ext cx="9207500" cy="5635625"/>
              <a:chOff x="845" y="3960"/>
              <a:chExt cx="5800" cy="3550"/>
            </a:xfrm>
          </p:grpSpPr>
          <p:sp>
            <p:nvSpPr>
              <p:cNvPr id="298" name="Freeform 122"/>
              <p:cNvSpPr/>
              <p:nvPr/>
            </p:nvSpPr>
            <p:spPr bwMode="auto">
              <a:xfrm>
                <a:off x="4019" y="4718"/>
                <a:ext cx="1718" cy="2234"/>
              </a:xfrm>
              <a:custGeom>
                <a:avLst/>
                <a:gdLst>
                  <a:gd name="T0" fmla="*/ 895 w 902"/>
                  <a:gd name="T1" fmla="*/ 2 h 1173"/>
                  <a:gd name="T2" fmla="*/ 747 w 902"/>
                  <a:gd name="T3" fmla="*/ 95 h 1173"/>
                  <a:gd name="T4" fmla="*/ 611 w 902"/>
                  <a:gd name="T5" fmla="*/ 201 h 1173"/>
                  <a:gd name="T6" fmla="*/ 370 w 902"/>
                  <a:gd name="T7" fmla="*/ 451 h 1173"/>
                  <a:gd name="T8" fmla="*/ 176 w 902"/>
                  <a:gd name="T9" fmla="*/ 761 h 1173"/>
                  <a:gd name="T10" fmla="*/ 91 w 902"/>
                  <a:gd name="T11" fmla="*/ 925 h 1173"/>
                  <a:gd name="T12" fmla="*/ 27 w 902"/>
                  <a:gd name="T13" fmla="*/ 1083 h 1173"/>
                  <a:gd name="T14" fmla="*/ 10 w 902"/>
                  <a:gd name="T15" fmla="*/ 1132 h 1173"/>
                  <a:gd name="T16" fmla="*/ 5 w 902"/>
                  <a:gd name="T17" fmla="*/ 1166 h 1173"/>
                  <a:gd name="T18" fmla="*/ 18 w 902"/>
                  <a:gd name="T19" fmla="*/ 1172 h 1173"/>
                  <a:gd name="T20" fmla="*/ 18 w 902"/>
                  <a:gd name="T21" fmla="*/ 1172 h 1173"/>
                  <a:gd name="T22" fmla="*/ 26 w 902"/>
                  <a:gd name="T23" fmla="*/ 1156 h 1173"/>
                  <a:gd name="T24" fmla="*/ 30 w 902"/>
                  <a:gd name="T25" fmla="*/ 1150 h 1173"/>
                  <a:gd name="T26" fmla="*/ 37 w 902"/>
                  <a:gd name="T27" fmla="*/ 1128 h 1173"/>
                  <a:gd name="T28" fmla="*/ 52 w 902"/>
                  <a:gd name="T29" fmla="*/ 1087 h 1173"/>
                  <a:gd name="T30" fmla="*/ 126 w 902"/>
                  <a:gd name="T31" fmla="*/ 913 h 1173"/>
                  <a:gd name="T32" fmla="*/ 305 w 902"/>
                  <a:gd name="T33" fmla="*/ 587 h 1173"/>
                  <a:gd name="T34" fmla="*/ 802 w 902"/>
                  <a:gd name="T35" fmla="*/ 80 h 1173"/>
                  <a:gd name="T36" fmla="*/ 899 w 902"/>
                  <a:gd name="T37" fmla="*/ 8 h 1173"/>
                  <a:gd name="T38" fmla="*/ 895 w 902"/>
                  <a:gd name="T39" fmla="*/ 2 h 1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2" h="1173">
                    <a:moveTo>
                      <a:pt x="895" y="2"/>
                    </a:moveTo>
                    <a:cubicBezTo>
                      <a:pt x="846" y="34"/>
                      <a:pt x="796" y="64"/>
                      <a:pt x="747" y="95"/>
                    </a:cubicBezTo>
                    <a:cubicBezTo>
                      <a:pt x="699" y="127"/>
                      <a:pt x="655" y="163"/>
                      <a:pt x="611" y="201"/>
                    </a:cubicBezTo>
                    <a:cubicBezTo>
                      <a:pt x="524" y="277"/>
                      <a:pt x="442" y="360"/>
                      <a:pt x="370" y="451"/>
                    </a:cubicBezTo>
                    <a:cubicBezTo>
                      <a:pt x="294" y="547"/>
                      <a:pt x="234" y="653"/>
                      <a:pt x="176" y="761"/>
                    </a:cubicBezTo>
                    <a:cubicBezTo>
                      <a:pt x="147" y="816"/>
                      <a:pt x="119" y="871"/>
                      <a:pt x="91" y="925"/>
                    </a:cubicBezTo>
                    <a:cubicBezTo>
                      <a:pt x="65" y="976"/>
                      <a:pt x="46" y="1030"/>
                      <a:pt x="27" y="1083"/>
                    </a:cubicBezTo>
                    <a:cubicBezTo>
                      <a:pt x="21" y="1099"/>
                      <a:pt x="16" y="1116"/>
                      <a:pt x="10" y="1132"/>
                    </a:cubicBezTo>
                    <a:cubicBezTo>
                      <a:pt x="7" y="1142"/>
                      <a:pt x="0" y="1156"/>
                      <a:pt x="5" y="1166"/>
                    </a:cubicBezTo>
                    <a:cubicBezTo>
                      <a:pt x="7" y="1171"/>
                      <a:pt x="13" y="1173"/>
                      <a:pt x="18" y="1172"/>
                    </a:cubicBezTo>
                    <a:cubicBezTo>
                      <a:pt x="18" y="1172"/>
                      <a:pt x="18" y="1172"/>
                      <a:pt x="18" y="1172"/>
                    </a:cubicBezTo>
                    <a:cubicBezTo>
                      <a:pt x="26" y="1170"/>
                      <a:pt x="29" y="1162"/>
                      <a:pt x="26" y="1156"/>
                    </a:cubicBezTo>
                    <a:cubicBezTo>
                      <a:pt x="29" y="1162"/>
                      <a:pt x="28" y="1156"/>
                      <a:pt x="30" y="1150"/>
                    </a:cubicBezTo>
                    <a:cubicBezTo>
                      <a:pt x="33" y="1143"/>
                      <a:pt x="35" y="1135"/>
                      <a:pt x="37" y="1128"/>
                    </a:cubicBezTo>
                    <a:cubicBezTo>
                      <a:pt x="42" y="1114"/>
                      <a:pt x="47" y="1101"/>
                      <a:pt x="52" y="1087"/>
                    </a:cubicBezTo>
                    <a:cubicBezTo>
                      <a:pt x="73" y="1027"/>
                      <a:pt x="97" y="969"/>
                      <a:pt x="126" y="913"/>
                    </a:cubicBezTo>
                    <a:cubicBezTo>
                      <a:pt x="182" y="803"/>
                      <a:pt x="238" y="692"/>
                      <a:pt x="305" y="587"/>
                    </a:cubicBezTo>
                    <a:cubicBezTo>
                      <a:pt x="432" y="387"/>
                      <a:pt x="607" y="214"/>
                      <a:pt x="802" y="80"/>
                    </a:cubicBezTo>
                    <a:cubicBezTo>
                      <a:pt x="835" y="57"/>
                      <a:pt x="868" y="34"/>
                      <a:pt x="899" y="8"/>
                    </a:cubicBezTo>
                    <a:cubicBezTo>
                      <a:pt x="902" y="5"/>
                      <a:pt x="898" y="0"/>
                      <a:pt x="895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23"/>
              <p:cNvSpPr/>
              <p:nvPr/>
            </p:nvSpPr>
            <p:spPr bwMode="auto">
              <a:xfrm>
                <a:off x="4055" y="5921"/>
                <a:ext cx="229" cy="465"/>
              </a:xfrm>
              <a:custGeom>
                <a:avLst/>
                <a:gdLst>
                  <a:gd name="T0" fmla="*/ 118 w 120"/>
                  <a:gd name="T1" fmla="*/ 232 h 244"/>
                  <a:gd name="T2" fmla="*/ 119 w 120"/>
                  <a:gd name="T3" fmla="*/ 225 h 244"/>
                  <a:gd name="T4" fmla="*/ 99 w 120"/>
                  <a:gd name="T5" fmla="*/ 102 h 244"/>
                  <a:gd name="T6" fmla="*/ 66 w 120"/>
                  <a:gd name="T7" fmla="*/ 50 h 244"/>
                  <a:gd name="T8" fmla="*/ 26 w 120"/>
                  <a:gd name="T9" fmla="*/ 3 h 244"/>
                  <a:gd name="T10" fmla="*/ 26 w 120"/>
                  <a:gd name="T11" fmla="*/ 1 h 244"/>
                  <a:gd name="T12" fmla="*/ 23 w 120"/>
                  <a:gd name="T13" fmla="*/ 1 h 244"/>
                  <a:gd name="T14" fmla="*/ 21 w 120"/>
                  <a:gd name="T15" fmla="*/ 156 h 244"/>
                  <a:gd name="T16" fmla="*/ 56 w 120"/>
                  <a:gd name="T17" fmla="*/ 207 h 244"/>
                  <a:gd name="T18" fmla="*/ 109 w 120"/>
                  <a:gd name="T19" fmla="*/ 243 h 244"/>
                  <a:gd name="T20" fmla="*/ 118 w 120"/>
                  <a:gd name="T21" fmla="*/ 23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4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5"/>
                    </a:cubicBezTo>
                    <a:cubicBezTo>
                      <a:pt x="112" y="183"/>
                      <a:pt x="118" y="143"/>
                      <a:pt x="99" y="102"/>
                    </a:cubicBezTo>
                    <a:cubicBezTo>
                      <a:pt x="91" y="83"/>
                      <a:pt x="78" y="66"/>
                      <a:pt x="66" y="50"/>
                    </a:cubicBezTo>
                    <a:cubicBezTo>
                      <a:pt x="54" y="34"/>
                      <a:pt x="42" y="16"/>
                      <a:pt x="26" y="3"/>
                    </a:cubicBezTo>
                    <a:cubicBezTo>
                      <a:pt x="26" y="3"/>
                      <a:pt x="26" y="2"/>
                      <a:pt x="26" y="1"/>
                    </a:cubicBezTo>
                    <a:cubicBezTo>
                      <a:pt x="25" y="0"/>
                      <a:pt x="23" y="0"/>
                      <a:pt x="23" y="1"/>
                    </a:cubicBezTo>
                    <a:cubicBezTo>
                      <a:pt x="9" y="53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6" y="207"/>
                    </a:cubicBezTo>
                    <a:cubicBezTo>
                      <a:pt x="69" y="221"/>
                      <a:pt x="89" y="239"/>
                      <a:pt x="109" y="243"/>
                    </a:cubicBezTo>
                    <a:cubicBezTo>
                      <a:pt x="116" y="244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24"/>
              <p:cNvSpPr/>
              <p:nvPr/>
            </p:nvSpPr>
            <p:spPr bwMode="auto">
              <a:xfrm>
                <a:off x="4259" y="6300"/>
                <a:ext cx="499" cy="183"/>
              </a:xfrm>
              <a:custGeom>
                <a:avLst/>
                <a:gdLst>
                  <a:gd name="T0" fmla="*/ 11 w 262"/>
                  <a:gd name="T1" fmla="*/ 33 h 96"/>
                  <a:gd name="T2" fmla="*/ 17 w 262"/>
                  <a:gd name="T3" fmla="*/ 29 h 96"/>
                  <a:gd name="T4" fmla="*/ 138 w 262"/>
                  <a:gd name="T5" fmla="*/ 3 h 96"/>
                  <a:gd name="T6" fmla="*/ 199 w 262"/>
                  <a:gd name="T7" fmla="*/ 15 h 96"/>
                  <a:gd name="T8" fmla="*/ 257 w 262"/>
                  <a:gd name="T9" fmla="*/ 35 h 96"/>
                  <a:gd name="T10" fmla="*/ 259 w 262"/>
                  <a:gd name="T11" fmla="*/ 35 h 96"/>
                  <a:gd name="T12" fmla="*/ 260 w 262"/>
                  <a:gd name="T13" fmla="*/ 37 h 96"/>
                  <a:gd name="T14" fmla="*/ 117 w 262"/>
                  <a:gd name="T15" fmla="*/ 96 h 96"/>
                  <a:gd name="T16" fmla="*/ 57 w 262"/>
                  <a:gd name="T17" fmla="*/ 82 h 96"/>
                  <a:gd name="T18" fmla="*/ 4 w 262"/>
                  <a:gd name="T19" fmla="*/ 46 h 96"/>
                  <a:gd name="T20" fmla="*/ 11 w 262"/>
                  <a:gd name="T21" fmla="*/ 3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3"/>
                    </a:moveTo>
                    <a:cubicBezTo>
                      <a:pt x="12" y="31"/>
                      <a:pt x="14" y="30"/>
                      <a:pt x="17" y="29"/>
                    </a:cubicBezTo>
                    <a:cubicBezTo>
                      <a:pt x="59" y="20"/>
                      <a:pt x="94" y="0"/>
                      <a:pt x="138" y="3"/>
                    </a:cubicBezTo>
                    <a:cubicBezTo>
                      <a:pt x="159" y="4"/>
                      <a:pt x="179" y="9"/>
                      <a:pt x="199" y="15"/>
                    </a:cubicBezTo>
                    <a:cubicBezTo>
                      <a:pt x="218" y="20"/>
                      <a:pt x="240" y="25"/>
                      <a:pt x="257" y="35"/>
                    </a:cubicBezTo>
                    <a:cubicBezTo>
                      <a:pt x="258" y="35"/>
                      <a:pt x="259" y="35"/>
                      <a:pt x="259" y="35"/>
                    </a:cubicBezTo>
                    <a:cubicBezTo>
                      <a:pt x="261" y="34"/>
                      <a:pt x="262" y="36"/>
                      <a:pt x="260" y="37"/>
                    </a:cubicBezTo>
                    <a:cubicBezTo>
                      <a:pt x="217" y="69"/>
                      <a:pt x="172" y="96"/>
                      <a:pt x="117" y="96"/>
                    </a:cubicBezTo>
                    <a:cubicBezTo>
                      <a:pt x="96" y="95"/>
                      <a:pt x="76" y="90"/>
                      <a:pt x="57" y="82"/>
                    </a:cubicBezTo>
                    <a:cubicBezTo>
                      <a:pt x="39" y="74"/>
                      <a:pt x="15" y="62"/>
                      <a:pt x="4" y="46"/>
                    </a:cubicBezTo>
                    <a:cubicBezTo>
                      <a:pt x="0" y="40"/>
                      <a:pt x="5" y="33"/>
                      <a:pt x="11" y="3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25"/>
              <p:cNvSpPr/>
              <p:nvPr/>
            </p:nvSpPr>
            <p:spPr bwMode="auto">
              <a:xfrm>
                <a:off x="4227" y="5638"/>
                <a:ext cx="217" cy="478"/>
              </a:xfrm>
              <a:custGeom>
                <a:avLst/>
                <a:gdLst>
                  <a:gd name="T0" fmla="*/ 108 w 114"/>
                  <a:gd name="T1" fmla="*/ 239 h 251"/>
                  <a:gd name="T2" fmla="*/ 109 w 114"/>
                  <a:gd name="T3" fmla="*/ 232 h 251"/>
                  <a:gd name="T4" fmla="*/ 99 w 114"/>
                  <a:gd name="T5" fmla="*/ 108 h 251"/>
                  <a:gd name="T6" fmla="*/ 69 w 114"/>
                  <a:gd name="T7" fmla="*/ 53 h 251"/>
                  <a:gd name="T8" fmla="*/ 33 w 114"/>
                  <a:gd name="T9" fmla="*/ 4 h 251"/>
                  <a:gd name="T10" fmla="*/ 33 w 114"/>
                  <a:gd name="T11" fmla="*/ 2 h 251"/>
                  <a:gd name="T12" fmla="*/ 30 w 114"/>
                  <a:gd name="T13" fmla="*/ 2 h 251"/>
                  <a:gd name="T14" fmla="*/ 16 w 114"/>
                  <a:gd name="T15" fmla="*/ 156 h 251"/>
                  <a:gd name="T16" fmla="*/ 47 w 114"/>
                  <a:gd name="T17" fmla="*/ 209 h 251"/>
                  <a:gd name="T18" fmla="*/ 97 w 114"/>
                  <a:gd name="T19" fmla="*/ 249 h 251"/>
                  <a:gd name="T20" fmla="*/ 108 w 114"/>
                  <a:gd name="T21" fmla="*/ 239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51">
                    <a:moveTo>
                      <a:pt x="108" y="239"/>
                    </a:moveTo>
                    <a:cubicBezTo>
                      <a:pt x="109" y="237"/>
                      <a:pt x="109" y="235"/>
                      <a:pt x="109" y="232"/>
                    </a:cubicBezTo>
                    <a:cubicBezTo>
                      <a:pt x="105" y="189"/>
                      <a:pt x="114" y="150"/>
                      <a:pt x="99" y="108"/>
                    </a:cubicBezTo>
                    <a:cubicBezTo>
                      <a:pt x="91" y="89"/>
                      <a:pt x="80" y="71"/>
                      <a:pt x="69" y="53"/>
                    </a:cubicBezTo>
                    <a:cubicBezTo>
                      <a:pt x="59" y="37"/>
                      <a:pt x="48" y="18"/>
                      <a:pt x="33" y="4"/>
                    </a:cubicBezTo>
                    <a:cubicBezTo>
                      <a:pt x="33" y="3"/>
                      <a:pt x="33" y="3"/>
                      <a:pt x="33" y="2"/>
                    </a:cubicBezTo>
                    <a:cubicBezTo>
                      <a:pt x="33" y="0"/>
                      <a:pt x="30" y="0"/>
                      <a:pt x="30" y="2"/>
                    </a:cubicBezTo>
                    <a:cubicBezTo>
                      <a:pt x="13" y="52"/>
                      <a:pt x="0" y="104"/>
                      <a:pt x="16" y="156"/>
                    </a:cubicBezTo>
                    <a:cubicBezTo>
                      <a:pt x="23" y="176"/>
                      <a:pt x="34" y="193"/>
                      <a:pt x="47" y="209"/>
                    </a:cubicBezTo>
                    <a:cubicBezTo>
                      <a:pt x="60" y="224"/>
                      <a:pt x="79" y="243"/>
                      <a:pt x="97" y="249"/>
                    </a:cubicBezTo>
                    <a:cubicBezTo>
                      <a:pt x="104" y="251"/>
                      <a:pt x="109" y="245"/>
                      <a:pt x="108" y="2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26"/>
              <p:cNvSpPr/>
              <p:nvPr/>
            </p:nvSpPr>
            <p:spPr bwMode="auto">
              <a:xfrm>
                <a:off x="4392" y="6019"/>
                <a:ext cx="499" cy="182"/>
              </a:xfrm>
              <a:custGeom>
                <a:avLst/>
                <a:gdLst>
                  <a:gd name="T0" fmla="*/ 11 w 262"/>
                  <a:gd name="T1" fmla="*/ 31 h 96"/>
                  <a:gd name="T2" fmla="*/ 17 w 262"/>
                  <a:gd name="T3" fmla="*/ 28 h 96"/>
                  <a:gd name="T4" fmla="*/ 139 w 262"/>
                  <a:gd name="T5" fmla="*/ 3 h 96"/>
                  <a:gd name="T6" fmla="*/ 200 w 262"/>
                  <a:gd name="T7" fmla="*/ 15 h 96"/>
                  <a:gd name="T8" fmla="*/ 257 w 262"/>
                  <a:gd name="T9" fmla="*/ 36 h 96"/>
                  <a:gd name="T10" fmla="*/ 259 w 262"/>
                  <a:gd name="T11" fmla="*/ 35 h 96"/>
                  <a:gd name="T12" fmla="*/ 260 w 262"/>
                  <a:gd name="T13" fmla="*/ 38 h 96"/>
                  <a:gd name="T14" fmla="*/ 117 w 262"/>
                  <a:gd name="T15" fmla="*/ 95 h 96"/>
                  <a:gd name="T16" fmla="*/ 57 w 262"/>
                  <a:gd name="T17" fmla="*/ 81 h 96"/>
                  <a:gd name="T18" fmla="*/ 4 w 262"/>
                  <a:gd name="T19" fmla="*/ 44 h 96"/>
                  <a:gd name="T20" fmla="*/ 11 w 262"/>
                  <a:gd name="T21" fmla="*/ 3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1"/>
                    </a:moveTo>
                    <a:cubicBezTo>
                      <a:pt x="12" y="30"/>
                      <a:pt x="14" y="29"/>
                      <a:pt x="17" y="28"/>
                    </a:cubicBezTo>
                    <a:cubicBezTo>
                      <a:pt x="59" y="20"/>
                      <a:pt x="94" y="0"/>
                      <a:pt x="139" y="3"/>
                    </a:cubicBezTo>
                    <a:cubicBezTo>
                      <a:pt x="160" y="4"/>
                      <a:pt x="180" y="9"/>
                      <a:pt x="200" y="15"/>
                    </a:cubicBezTo>
                    <a:cubicBezTo>
                      <a:pt x="219" y="20"/>
                      <a:pt x="240" y="26"/>
                      <a:pt x="257" y="36"/>
                    </a:cubicBezTo>
                    <a:cubicBezTo>
                      <a:pt x="258" y="36"/>
                      <a:pt x="259" y="36"/>
                      <a:pt x="259" y="35"/>
                    </a:cubicBezTo>
                    <a:cubicBezTo>
                      <a:pt x="261" y="35"/>
                      <a:pt x="262" y="37"/>
                      <a:pt x="260" y="38"/>
                    </a:cubicBezTo>
                    <a:cubicBezTo>
                      <a:pt x="217" y="69"/>
                      <a:pt x="171" y="96"/>
                      <a:pt x="117" y="95"/>
                    </a:cubicBezTo>
                    <a:cubicBezTo>
                      <a:pt x="96" y="95"/>
                      <a:pt x="76" y="89"/>
                      <a:pt x="57" y="81"/>
                    </a:cubicBezTo>
                    <a:cubicBezTo>
                      <a:pt x="39" y="73"/>
                      <a:pt x="15" y="61"/>
                      <a:pt x="4" y="44"/>
                    </a:cubicBezTo>
                    <a:cubicBezTo>
                      <a:pt x="0" y="38"/>
                      <a:pt x="5" y="32"/>
                      <a:pt x="11" y="3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27"/>
              <p:cNvSpPr/>
              <p:nvPr/>
            </p:nvSpPr>
            <p:spPr bwMode="auto">
              <a:xfrm>
                <a:off x="4427" y="5320"/>
                <a:ext cx="205" cy="491"/>
              </a:xfrm>
              <a:custGeom>
                <a:avLst/>
                <a:gdLst>
                  <a:gd name="T0" fmla="*/ 90 w 108"/>
                  <a:gd name="T1" fmla="*/ 246 h 258"/>
                  <a:gd name="T2" fmla="*/ 92 w 108"/>
                  <a:gd name="T3" fmla="*/ 240 h 258"/>
                  <a:gd name="T4" fmla="*/ 98 w 108"/>
                  <a:gd name="T5" fmla="*/ 115 h 258"/>
                  <a:gd name="T6" fmla="*/ 76 w 108"/>
                  <a:gd name="T7" fmla="*/ 57 h 258"/>
                  <a:gd name="T8" fmla="*/ 47 w 108"/>
                  <a:gd name="T9" fmla="*/ 4 h 258"/>
                  <a:gd name="T10" fmla="*/ 47 w 108"/>
                  <a:gd name="T11" fmla="*/ 2 h 258"/>
                  <a:gd name="T12" fmla="*/ 44 w 108"/>
                  <a:gd name="T13" fmla="*/ 1 h 258"/>
                  <a:gd name="T14" fmla="*/ 10 w 108"/>
                  <a:gd name="T15" fmla="*/ 152 h 258"/>
                  <a:gd name="T16" fmla="*/ 34 w 108"/>
                  <a:gd name="T17" fmla="*/ 209 h 258"/>
                  <a:gd name="T18" fmla="*/ 78 w 108"/>
                  <a:gd name="T19" fmla="*/ 255 h 258"/>
                  <a:gd name="T20" fmla="*/ 90 w 108"/>
                  <a:gd name="T21" fmla="*/ 246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258">
                    <a:moveTo>
                      <a:pt x="90" y="246"/>
                    </a:moveTo>
                    <a:cubicBezTo>
                      <a:pt x="91" y="245"/>
                      <a:pt x="92" y="242"/>
                      <a:pt x="92" y="240"/>
                    </a:cubicBezTo>
                    <a:cubicBezTo>
                      <a:pt x="94" y="197"/>
                      <a:pt x="108" y="159"/>
                      <a:pt x="98" y="115"/>
                    </a:cubicBezTo>
                    <a:cubicBezTo>
                      <a:pt x="94" y="95"/>
                      <a:pt x="85" y="76"/>
                      <a:pt x="76" y="57"/>
                    </a:cubicBezTo>
                    <a:cubicBezTo>
                      <a:pt x="68" y="39"/>
                      <a:pt x="59" y="19"/>
                      <a:pt x="47" y="4"/>
                    </a:cubicBezTo>
                    <a:cubicBezTo>
                      <a:pt x="47" y="3"/>
                      <a:pt x="47" y="2"/>
                      <a:pt x="47" y="2"/>
                    </a:cubicBezTo>
                    <a:cubicBezTo>
                      <a:pt x="47" y="0"/>
                      <a:pt x="45" y="0"/>
                      <a:pt x="44" y="1"/>
                    </a:cubicBezTo>
                    <a:cubicBezTo>
                      <a:pt x="20" y="48"/>
                      <a:pt x="0" y="98"/>
                      <a:pt x="10" y="152"/>
                    </a:cubicBezTo>
                    <a:cubicBezTo>
                      <a:pt x="14" y="172"/>
                      <a:pt x="23" y="192"/>
                      <a:pt x="34" y="209"/>
                    </a:cubicBezTo>
                    <a:cubicBezTo>
                      <a:pt x="44" y="225"/>
                      <a:pt x="60" y="247"/>
                      <a:pt x="78" y="255"/>
                    </a:cubicBezTo>
                    <a:cubicBezTo>
                      <a:pt x="85" y="258"/>
                      <a:pt x="91" y="252"/>
                      <a:pt x="90" y="24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28"/>
              <p:cNvSpPr/>
              <p:nvPr/>
            </p:nvSpPr>
            <p:spPr bwMode="auto">
              <a:xfrm>
                <a:off x="4585" y="5720"/>
                <a:ext cx="497" cy="182"/>
              </a:xfrm>
              <a:custGeom>
                <a:avLst/>
                <a:gdLst>
                  <a:gd name="T0" fmla="*/ 11 w 261"/>
                  <a:gd name="T1" fmla="*/ 39 h 96"/>
                  <a:gd name="T2" fmla="*/ 16 w 261"/>
                  <a:gd name="T3" fmla="*/ 36 h 96"/>
                  <a:gd name="T4" fmla="*/ 136 w 261"/>
                  <a:gd name="T5" fmla="*/ 1 h 96"/>
                  <a:gd name="T6" fmla="*/ 197 w 261"/>
                  <a:gd name="T7" fmla="*/ 8 h 96"/>
                  <a:gd name="T8" fmla="*/ 256 w 261"/>
                  <a:gd name="T9" fmla="*/ 25 h 96"/>
                  <a:gd name="T10" fmla="*/ 259 w 261"/>
                  <a:gd name="T11" fmla="*/ 24 h 96"/>
                  <a:gd name="T12" fmla="*/ 260 w 261"/>
                  <a:gd name="T13" fmla="*/ 27 h 96"/>
                  <a:gd name="T14" fmla="*/ 121 w 261"/>
                  <a:gd name="T15" fmla="*/ 95 h 96"/>
                  <a:gd name="T16" fmla="*/ 60 w 261"/>
                  <a:gd name="T17" fmla="*/ 85 h 96"/>
                  <a:gd name="T18" fmla="*/ 5 w 261"/>
                  <a:gd name="T19" fmla="*/ 52 h 96"/>
                  <a:gd name="T20" fmla="*/ 11 w 261"/>
                  <a:gd name="T21" fmla="*/ 3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1" h="96">
                    <a:moveTo>
                      <a:pt x="11" y="39"/>
                    </a:moveTo>
                    <a:cubicBezTo>
                      <a:pt x="12" y="38"/>
                      <a:pt x="14" y="36"/>
                      <a:pt x="16" y="36"/>
                    </a:cubicBezTo>
                    <a:cubicBezTo>
                      <a:pt x="58" y="24"/>
                      <a:pt x="91" y="1"/>
                      <a:pt x="136" y="1"/>
                    </a:cubicBezTo>
                    <a:cubicBezTo>
                      <a:pt x="157" y="0"/>
                      <a:pt x="177" y="4"/>
                      <a:pt x="197" y="8"/>
                    </a:cubicBezTo>
                    <a:cubicBezTo>
                      <a:pt x="217" y="12"/>
                      <a:pt x="239" y="16"/>
                      <a:pt x="256" y="25"/>
                    </a:cubicBezTo>
                    <a:cubicBezTo>
                      <a:pt x="257" y="25"/>
                      <a:pt x="258" y="24"/>
                      <a:pt x="259" y="24"/>
                    </a:cubicBezTo>
                    <a:cubicBezTo>
                      <a:pt x="260" y="24"/>
                      <a:pt x="261" y="26"/>
                      <a:pt x="260" y="27"/>
                    </a:cubicBezTo>
                    <a:cubicBezTo>
                      <a:pt x="219" y="61"/>
                      <a:pt x="175" y="92"/>
                      <a:pt x="121" y="95"/>
                    </a:cubicBezTo>
                    <a:cubicBezTo>
                      <a:pt x="100" y="96"/>
                      <a:pt x="79" y="92"/>
                      <a:pt x="60" y="85"/>
                    </a:cubicBezTo>
                    <a:cubicBezTo>
                      <a:pt x="42" y="79"/>
                      <a:pt x="17" y="68"/>
                      <a:pt x="5" y="52"/>
                    </a:cubicBezTo>
                    <a:cubicBezTo>
                      <a:pt x="0" y="47"/>
                      <a:pt x="4" y="40"/>
                      <a:pt x="11" y="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29"/>
              <p:cNvSpPr/>
              <p:nvPr/>
            </p:nvSpPr>
            <p:spPr bwMode="auto">
              <a:xfrm>
                <a:off x="4686" y="5009"/>
                <a:ext cx="190" cy="497"/>
              </a:xfrm>
              <a:custGeom>
                <a:avLst/>
                <a:gdLst>
                  <a:gd name="T0" fmla="*/ 72 w 100"/>
                  <a:gd name="T1" fmla="*/ 250 h 261"/>
                  <a:gd name="T2" fmla="*/ 75 w 100"/>
                  <a:gd name="T3" fmla="*/ 244 h 261"/>
                  <a:gd name="T4" fmla="*/ 95 w 100"/>
                  <a:gd name="T5" fmla="*/ 121 h 261"/>
                  <a:gd name="T6" fmla="*/ 80 w 100"/>
                  <a:gd name="T7" fmla="*/ 61 h 261"/>
                  <a:gd name="T8" fmla="*/ 57 w 100"/>
                  <a:gd name="T9" fmla="*/ 4 h 261"/>
                  <a:gd name="T10" fmla="*/ 57 w 100"/>
                  <a:gd name="T11" fmla="*/ 2 h 261"/>
                  <a:gd name="T12" fmla="*/ 54 w 100"/>
                  <a:gd name="T13" fmla="*/ 1 h 261"/>
                  <a:gd name="T14" fmla="*/ 4 w 100"/>
                  <a:gd name="T15" fmla="*/ 147 h 261"/>
                  <a:gd name="T16" fmla="*/ 20 w 100"/>
                  <a:gd name="T17" fmla="*/ 207 h 261"/>
                  <a:gd name="T18" fmla="*/ 59 w 100"/>
                  <a:gd name="T19" fmla="*/ 257 h 261"/>
                  <a:gd name="T20" fmla="*/ 72 w 100"/>
                  <a:gd name="T21" fmla="*/ 25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261">
                    <a:moveTo>
                      <a:pt x="72" y="250"/>
                    </a:moveTo>
                    <a:cubicBezTo>
                      <a:pt x="73" y="249"/>
                      <a:pt x="74" y="247"/>
                      <a:pt x="75" y="244"/>
                    </a:cubicBezTo>
                    <a:cubicBezTo>
                      <a:pt x="81" y="201"/>
                      <a:pt x="100" y="166"/>
                      <a:pt x="95" y="121"/>
                    </a:cubicBezTo>
                    <a:cubicBezTo>
                      <a:pt x="93" y="101"/>
                      <a:pt x="87" y="81"/>
                      <a:pt x="80" y="61"/>
                    </a:cubicBezTo>
                    <a:cubicBezTo>
                      <a:pt x="74" y="42"/>
                      <a:pt x="68" y="21"/>
                      <a:pt x="57" y="4"/>
                    </a:cubicBezTo>
                    <a:cubicBezTo>
                      <a:pt x="57" y="4"/>
                      <a:pt x="57" y="3"/>
                      <a:pt x="57" y="2"/>
                    </a:cubicBezTo>
                    <a:cubicBezTo>
                      <a:pt x="58" y="1"/>
                      <a:pt x="55" y="0"/>
                      <a:pt x="54" y="1"/>
                    </a:cubicBezTo>
                    <a:cubicBezTo>
                      <a:pt x="25" y="46"/>
                      <a:pt x="0" y="93"/>
                      <a:pt x="4" y="147"/>
                    </a:cubicBezTo>
                    <a:cubicBezTo>
                      <a:pt x="5" y="168"/>
                      <a:pt x="11" y="188"/>
                      <a:pt x="20" y="207"/>
                    </a:cubicBezTo>
                    <a:cubicBezTo>
                      <a:pt x="29" y="224"/>
                      <a:pt x="42" y="248"/>
                      <a:pt x="59" y="257"/>
                    </a:cubicBezTo>
                    <a:cubicBezTo>
                      <a:pt x="65" y="261"/>
                      <a:pt x="72" y="256"/>
                      <a:pt x="72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30"/>
              <p:cNvSpPr/>
              <p:nvPr/>
            </p:nvSpPr>
            <p:spPr bwMode="auto">
              <a:xfrm>
                <a:off x="4789" y="5434"/>
                <a:ext cx="493" cy="202"/>
              </a:xfrm>
              <a:custGeom>
                <a:avLst/>
                <a:gdLst>
                  <a:gd name="T0" fmla="*/ 12 w 259"/>
                  <a:gd name="T1" fmla="*/ 20 h 106"/>
                  <a:gd name="T2" fmla="*/ 18 w 259"/>
                  <a:gd name="T3" fmla="*/ 18 h 106"/>
                  <a:gd name="T4" fmla="*/ 142 w 259"/>
                  <a:gd name="T5" fmla="*/ 8 h 106"/>
                  <a:gd name="T6" fmla="*/ 201 w 259"/>
                  <a:gd name="T7" fmla="*/ 29 h 106"/>
                  <a:gd name="T8" fmla="*/ 255 w 259"/>
                  <a:gd name="T9" fmla="*/ 57 h 106"/>
                  <a:gd name="T10" fmla="*/ 257 w 259"/>
                  <a:gd name="T11" fmla="*/ 57 h 106"/>
                  <a:gd name="T12" fmla="*/ 258 w 259"/>
                  <a:gd name="T13" fmla="*/ 59 h 106"/>
                  <a:gd name="T14" fmla="*/ 108 w 259"/>
                  <a:gd name="T15" fmla="*/ 97 h 106"/>
                  <a:gd name="T16" fmla="*/ 50 w 259"/>
                  <a:gd name="T17" fmla="*/ 75 h 106"/>
                  <a:gd name="T18" fmla="*/ 3 w 259"/>
                  <a:gd name="T19" fmla="*/ 32 h 106"/>
                  <a:gd name="T20" fmla="*/ 12 w 259"/>
                  <a:gd name="T21" fmla="*/ 2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106">
                    <a:moveTo>
                      <a:pt x="12" y="20"/>
                    </a:moveTo>
                    <a:cubicBezTo>
                      <a:pt x="13" y="19"/>
                      <a:pt x="15" y="18"/>
                      <a:pt x="18" y="18"/>
                    </a:cubicBezTo>
                    <a:cubicBezTo>
                      <a:pt x="61" y="15"/>
                      <a:pt x="98" y="0"/>
                      <a:pt x="142" y="8"/>
                    </a:cubicBezTo>
                    <a:cubicBezTo>
                      <a:pt x="162" y="12"/>
                      <a:pt x="182" y="21"/>
                      <a:pt x="201" y="29"/>
                    </a:cubicBezTo>
                    <a:cubicBezTo>
                      <a:pt x="219" y="36"/>
                      <a:pt x="240" y="44"/>
                      <a:pt x="255" y="57"/>
                    </a:cubicBezTo>
                    <a:cubicBezTo>
                      <a:pt x="256" y="57"/>
                      <a:pt x="257" y="57"/>
                      <a:pt x="257" y="57"/>
                    </a:cubicBezTo>
                    <a:cubicBezTo>
                      <a:pt x="259" y="56"/>
                      <a:pt x="259" y="59"/>
                      <a:pt x="258" y="59"/>
                    </a:cubicBezTo>
                    <a:cubicBezTo>
                      <a:pt x="211" y="84"/>
                      <a:pt x="162" y="106"/>
                      <a:pt x="108" y="97"/>
                    </a:cubicBezTo>
                    <a:cubicBezTo>
                      <a:pt x="87" y="94"/>
                      <a:pt x="68" y="86"/>
                      <a:pt x="50" y="75"/>
                    </a:cubicBezTo>
                    <a:cubicBezTo>
                      <a:pt x="34" y="66"/>
                      <a:pt x="12" y="50"/>
                      <a:pt x="3" y="32"/>
                    </a:cubicBezTo>
                    <a:cubicBezTo>
                      <a:pt x="0" y="26"/>
                      <a:pt x="6" y="20"/>
                      <a:pt x="12" y="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31"/>
              <p:cNvSpPr/>
              <p:nvPr/>
            </p:nvSpPr>
            <p:spPr bwMode="auto">
              <a:xfrm>
                <a:off x="4952" y="4752"/>
                <a:ext cx="183" cy="497"/>
              </a:xfrm>
              <a:custGeom>
                <a:avLst/>
                <a:gdLst>
                  <a:gd name="T0" fmla="*/ 57 w 96"/>
                  <a:gd name="T1" fmla="*/ 251 h 261"/>
                  <a:gd name="T2" fmla="*/ 61 w 96"/>
                  <a:gd name="T3" fmla="*/ 245 h 261"/>
                  <a:gd name="T4" fmla="*/ 95 w 96"/>
                  <a:gd name="T5" fmla="*/ 125 h 261"/>
                  <a:gd name="T6" fmla="*/ 87 w 96"/>
                  <a:gd name="T7" fmla="*/ 64 h 261"/>
                  <a:gd name="T8" fmla="*/ 71 w 96"/>
                  <a:gd name="T9" fmla="*/ 5 h 261"/>
                  <a:gd name="T10" fmla="*/ 71 w 96"/>
                  <a:gd name="T11" fmla="*/ 3 h 261"/>
                  <a:gd name="T12" fmla="*/ 69 w 96"/>
                  <a:gd name="T13" fmla="*/ 1 h 261"/>
                  <a:gd name="T14" fmla="*/ 1 w 96"/>
                  <a:gd name="T15" fmla="*/ 141 h 261"/>
                  <a:gd name="T16" fmla="*/ 11 w 96"/>
                  <a:gd name="T17" fmla="*/ 202 h 261"/>
                  <a:gd name="T18" fmla="*/ 44 w 96"/>
                  <a:gd name="T19" fmla="*/ 256 h 261"/>
                  <a:gd name="T20" fmla="*/ 57 w 96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261">
                    <a:moveTo>
                      <a:pt x="57" y="251"/>
                    </a:moveTo>
                    <a:cubicBezTo>
                      <a:pt x="59" y="249"/>
                      <a:pt x="60" y="248"/>
                      <a:pt x="61" y="245"/>
                    </a:cubicBezTo>
                    <a:cubicBezTo>
                      <a:pt x="73" y="203"/>
                      <a:pt x="95" y="170"/>
                      <a:pt x="95" y="125"/>
                    </a:cubicBezTo>
                    <a:cubicBezTo>
                      <a:pt x="96" y="105"/>
                      <a:pt x="91" y="84"/>
                      <a:pt x="87" y="64"/>
                    </a:cubicBezTo>
                    <a:cubicBezTo>
                      <a:pt x="83" y="44"/>
                      <a:pt x="80" y="23"/>
                      <a:pt x="71" y="5"/>
                    </a:cubicBezTo>
                    <a:cubicBezTo>
                      <a:pt x="71" y="4"/>
                      <a:pt x="71" y="3"/>
                      <a:pt x="71" y="3"/>
                    </a:cubicBezTo>
                    <a:cubicBezTo>
                      <a:pt x="72" y="1"/>
                      <a:pt x="70" y="0"/>
                      <a:pt x="69" y="1"/>
                    </a:cubicBezTo>
                    <a:cubicBezTo>
                      <a:pt x="35" y="42"/>
                      <a:pt x="4" y="86"/>
                      <a:pt x="1" y="141"/>
                    </a:cubicBezTo>
                    <a:cubicBezTo>
                      <a:pt x="0" y="162"/>
                      <a:pt x="4" y="182"/>
                      <a:pt x="11" y="202"/>
                    </a:cubicBezTo>
                    <a:cubicBezTo>
                      <a:pt x="18" y="220"/>
                      <a:pt x="29" y="245"/>
                      <a:pt x="44" y="256"/>
                    </a:cubicBezTo>
                    <a:cubicBezTo>
                      <a:pt x="50" y="261"/>
                      <a:pt x="57" y="257"/>
                      <a:pt x="57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32"/>
              <p:cNvSpPr/>
              <p:nvPr/>
            </p:nvSpPr>
            <p:spPr bwMode="auto">
              <a:xfrm>
                <a:off x="5044" y="5190"/>
                <a:ext cx="495" cy="198"/>
              </a:xfrm>
              <a:custGeom>
                <a:avLst/>
                <a:gdLst>
                  <a:gd name="T0" fmla="*/ 11 w 260"/>
                  <a:gd name="T1" fmla="*/ 23 h 104"/>
                  <a:gd name="T2" fmla="*/ 17 w 260"/>
                  <a:gd name="T3" fmla="*/ 20 h 104"/>
                  <a:gd name="T4" fmla="*/ 141 w 260"/>
                  <a:gd name="T5" fmla="*/ 8 h 104"/>
                  <a:gd name="T6" fmla="*/ 200 w 260"/>
                  <a:gd name="T7" fmla="*/ 27 h 104"/>
                  <a:gd name="T8" fmla="*/ 255 w 260"/>
                  <a:gd name="T9" fmla="*/ 53 h 104"/>
                  <a:gd name="T10" fmla="*/ 258 w 260"/>
                  <a:gd name="T11" fmla="*/ 53 h 104"/>
                  <a:gd name="T12" fmla="*/ 258 w 260"/>
                  <a:gd name="T13" fmla="*/ 56 h 104"/>
                  <a:gd name="T14" fmla="*/ 109 w 260"/>
                  <a:gd name="T15" fmla="*/ 97 h 104"/>
                  <a:gd name="T16" fmla="*/ 51 w 260"/>
                  <a:gd name="T17" fmla="*/ 77 h 104"/>
                  <a:gd name="T18" fmla="*/ 3 w 260"/>
                  <a:gd name="T19" fmla="*/ 35 h 104"/>
                  <a:gd name="T20" fmla="*/ 11 w 260"/>
                  <a:gd name="T21" fmla="*/ 2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104">
                    <a:moveTo>
                      <a:pt x="11" y="23"/>
                    </a:moveTo>
                    <a:cubicBezTo>
                      <a:pt x="13" y="21"/>
                      <a:pt x="15" y="20"/>
                      <a:pt x="17" y="20"/>
                    </a:cubicBezTo>
                    <a:cubicBezTo>
                      <a:pt x="60" y="16"/>
                      <a:pt x="97" y="0"/>
                      <a:pt x="141" y="8"/>
                    </a:cubicBezTo>
                    <a:cubicBezTo>
                      <a:pt x="162" y="11"/>
                      <a:pt x="181" y="19"/>
                      <a:pt x="200" y="27"/>
                    </a:cubicBezTo>
                    <a:cubicBezTo>
                      <a:pt x="219" y="34"/>
                      <a:pt x="239" y="41"/>
                      <a:pt x="255" y="53"/>
                    </a:cubicBezTo>
                    <a:cubicBezTo>
                      <a:pt x="256" y="53"/>
                      <a:pt x="257" y="53"/>
                      <a:pt x="258" y="53"/>
                    </a:cubicBezTo>
                    <a:cubicBezTo>
                      <a:pt x="259" y="53"/>
                      <a:pt x="260" y="55"/>
                      <a:pt x="258" y="56"/>
                    </a:cubicBezTo>
                    <a:cubicBezTo>
                      <a:pt x="212" y="82"/>
                      <a:pt x="163" y="104"/>
                      <a:pt x="109" y="97"/>
                    </a:cubicBezTo>
                    <a:cubicBezTo>
                      <a:pt x="88" y="95"/>
                      <a:pt x="69" y="87"/>
                      <a:pt x="51" y="77"/>
                    </a:cubicBezTo>
                    <a:cubicBezTo>
                      <a:pt x="34" y="67"/>
                      <a:pt x="12" y="52"/>
                      <a:pt x="3" y="35"/>
                    </a:cubicBezTo>
                    <a:cubicBezTo>
                      <a:pt x="0" y="28"/>
                      <a:pt x="5" y="22"/>
                      <a:pt x="11" y="2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33"/>
              <p:cNvSpPr/>
              <p:nvPr/>
            </p:nvSpPr>
            <p:spPr bwMode="auto">
              <a:xfrm>
                <a:off x="5263" y="4611"/>
                <a:ext cx="162" cy="406"/>
              </a:xfrm>
              <a:custGeom>
                <a:avLst/>
                <a:gdLst>
                  <a:gd name="T0" fmla="*/ 36 w 85"/>
                  <a:gd name="T1" fmla="*/ 205 h 213"/>
                  <a:gd name="T2" fmla="*/ 40 w 85"/>
                  <a:gd name="T3" fmla="*/ 201 h 213"/>
                  <a:gd name="T4" fmla="*/ 83 w 85"/>
                  <a:gd name="T5" fmla="*/ 106 h 213"/>
                  <a:gd name="T6" fmla="*/ 84 w 85"/>
                  <a:gd name="T7" fmla="*/ 55 h 213"/>
                  <a:gd name="T8" fmla="*/ 77 w 85"/>
                  <a:gd name="T9" fmla="*/ 4 h 213"/>
                  <a:gd name="T10" fmla="*/ 78 w 85"/>
                  <a:gd name="T11" fmla="*/ 2 h 213"/>
                  <a:gd name="T12" fmla="*/ 76 w 85"/>
                  <a:gd name="T13" fmla="*/ 1 h 213"/>
                  <a:gd name="T14" fmla="*/ 3 w 85"/>
                  <a:gd name="T15" fmla="*/ 108 h 213"/>
                  <a:gd name="T16" fmla="*/ 4 w 85"/>
                  <a:gd name="T17" fmla="*/ 159 h 213"/>
                  <a:gd name="T18" fmla="*/ 25 w 85"/>
                  <a:gd name="T19" fmla="*/ 209 h 213"/>
                  <a:gd name="T20" fmla="*/ 36 w 85"/>
                  <a:gd name="T21" fmla="*/ 20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213">
                    <a:moveTo>
                      <a:pt x="36" y="205"/>
                    </a:moveTo>
                    <a:cubicBezTo>
                      <a:pt x="38" y="204"/>
                      <a:pt x="39" y="203"/>
                      <a:pt x="40" y="201"/>
                    </a:cubicBezTo>
                    <a:cubicBezTo>
                      <a:pt x="55" y="168"/>
                      <a:pt x="77" y="143"/>
                      <a:pt x="83" y="106"/>
                    </a:cubicBezTo>
                    <a:cubicBezTo>
                      <a:pt x="85" y="89"/>
                      <a:pt x="85" y="72"/>
                      <a:pt x="84" y="55"/>
                    </a:cubicBezTo>
                    <a:cubicBezTo>
                      <a:pt x="83" y="38"/>
                      <a:pt x="82" y="20"/>
                      <a:pt x="77" y="4"/>
                    </a:cubicBezTo>
                    <a:cubicBezTo>
                      <a:pt x="77" y="3"/>
                      <a:pt x="77" y="3"/>
                      <a:pt x="78" y="2"/>
                    </a:cubicBezTo>
                    <a:cubicBezTo>
                      <a:pt x="78" y="1"/>
                      <a:pt x="76" y="0"/>
                      <a:pt x="76" y="1"/>
                    </a:cubicBezTo>
                    <a:cubicBezTo>
                      <a:pt x="43" y="31"/>
                      <a:pt x="12" y="63"/>
                      <a:pt x="3" y="108"/>
                    </a:cubicBezTo>
                    <a:cubicBezTo>
                      <a:pt x="0" y="125"/>
                      <a:pt x="1" y="142"/>
                      <a:pt x="4" y="159"/>
                    </a:cubicBezTo>
                    <a:cubicBezTo>
                      <a:pt x="7" y="175"/>
                      <a:pt x="13" y="197"/>
                      <a:pt x="25" y="209"/>
                    </a:cubicBezTo>
                    <a:cubicBezTo>
                      <a:pt x="29" y="213"/>
                      <a:pt x="35" y="210"/>
                      <a:pt x="36" y="20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34"/>
              <p:cNvSpPr/>
              <p:nvPr/>
            </p:nvSpPr>
            <p:spPr bwMode="auto">
              <a:xfrm>
                <a:off x="5303" y="4964"/>
                <a:ext cx="405" cy="177"/>
              </a:xfrm>
              <a:custGeom>
                <a:avLst/>
                <a:gdLst>
                  <a:gd name="T0" fmla="*/ 10 w 213"/>
                  <a:gd name="T1" fmla="*/ 11 h 93"/>
                  <a:gd name="T2" fmla="*/ 15 w 213"/>
                  <a:gd name="T3" fmla="*/ 10 h 93"/>
                  <a:gd name="T4" fmla="*/ 119 w 213"/>
                  <a:gd name="T5" fmla="*/ 10 h 93"/>
                  <a:gd name="T6" fmla="*/ 166 w 213"/>
                  <a:gd name="T7" fmla="*/ 31 h 93"/>
                  <a:gd name="T8" fmla="*/ 210 w 213"/>
                  <a:gd name="T9" fmla="*/ 58 h 93"/>
                  <a:gd name="T10" fmla="*/ 212 w 213"/>
                  <a:gd name="T11" fmla="*/ 58 h 93"/>
                  <a:gd name="T12" fmla="*/ 212 w 213"/>
                  <a:gd name="T13" fmla="*/ 61 h 93"/>
                  <a:gd name="T14" fmla="*/ 85 w 213"/>
                  <a:gd name="T15" fmla="*/ 82 h 93"/>
                  <a:gd name="T16" fmla="*/ 38 w 213"/>
                  <a:gd name="T17" fmla="*/ 60 h 93"/>
                  <a:gd name="T18" fmla="*/ 2 w 213"/>
                  <a:gd name="T19" fmla="*/ 21 h 93"/>
                  <a:gd name="T20" fmla="*/ 10 w 213"/>
                  <a:gd name="T21" fmla="*/ 1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3" h="93">
                    <a:moveTo>
                      <a:pt x="10" y="11"/>
                    </a:moveTo>
                    <a:cubicBezTo>
                      <a:pt x="11" y="10"/>
                      <a:pt x="13" y="10"/>
                      <a:pt x="15" y="10"/>
                    </a:cubicBezTo>
                    <a:cubicBezTo>
                      <a:pt x="51" y="10"/>
                      <a:pt x="83" y="0"/>
                      <a:pt x="119" y="10"/>
                    </a:cubicBezTo>
                    <a:cubicBezTo>
                      <a:pt x="136" y="15"/>
                      <a:pt x="151" y="23"/>
                      <a:pt x="166" y="31"/>
                    </a:cubicBezTo>
                    <a:cubicBezTo>
                      <a:pt x="181" y="39"/>
                      <a:pt x="198" y="47"/>
                      <a:pt x="210" y="58"/>
                    </a:cubicBezTo>
                    <a:cubicBezTo>
                      <a:pt x="210" y="58"/>
                      <a:pt x="211" y="58"/>
                      <a:pt x="212" y="58"/>
                    </a:cubicBezTo>
                    <a:cubicBezTo>
                      <a:pt x="213" y="58"/>
                      <a:pt x="213" y="60"/>
                      <a:pt x="212" y="61"/>
                    </a:cubicBezTo>
                    <a:cubicBezTo>
                      <a:pt x="171" y="78"/>
                      <a:pt x="129" y="93"/>
                      <a:pt x="85" y="82"/>
                    </a:cubicBezTo>
                    <a:cubicBezTo>
                      <a:pt x="68" y="78"/>
                      <a:pt x="52" y="70"/>
                      <a:pt x="38" y="60"/>
                    </a:cubicBezTo>
                    <a:cubicBezTo>
                      <a:pt x="25" y="50"/>
                      <a:pt x="8" y="36"/>
                      <a:pt x="2" y="21"/>
                    </a:cubicBezTo>
                    <a:cubicBezTo>
                      <a:pt x="0" y="15"/>
                      <a:pt x="5" y="10"/>
                      <a:pt x="10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35"/>
              <p:cNvSpPr/>
              <p:nvPr/>
            </p:nvSpPr>
            <p:spPr bwMode="auto">
              <a:xfrm>
                <a:off x="5573" y="4541"/>
                <a:ext cx="160" cy="280"/>
              </a:xfrm>
              <a:custGeom>
                <a:avLst/>
                <a:gdLst>
                  <a:gd name="T0" fmla="*/ 15 w 84"/>
                  <a:gd name="T1" fmla="*/ 143 h 147"/>
                  <a:gd name="T2" fmla="*/ 19 w 84"/>
                  <a:gd name="T3" fmla="*/ 140 h 147"/>
                  <a:gd name="T4" fmla="*/ 68 w 84"/>
                  <a:gd name="T5" fmla="*/ 79 h 147"/>
                  <a:gd name="T6" fmla="*/ 78 w 84"/>
                  <a:gd name="T7" fmla="*/ 42 h 147"/>
                  <a:gd name="T8" fmla="*/ 83 w 84"/>
                  <a:gd name="T9" fmla="*/ 3 h 147"/>
                  <a:gd name="T10" fmla="*/ 84 w 84"/>
                  <a:gd name="T11" fmla="*/ 2 h 147"/>
                  <a:gd name="T12" fmla="*/ 82 w 84"/>
                  <a:gd name="T13" fmla="*/ 1 h 147"/>
                  <a:gd name="T14" fmla="*/ 10 w 84"/>
                  <a:gd name="T15" fmla="*/ 65 h 147"/>
                  <a:gd name="T16" fmla="*/ 0 w 84"/>
                  <a:gd name="T17" fmla="*/ 103 h 147"/>
                  <a:gd name="T18" fmla="*/ 6 w 84"/>
                  <a:gd name="T19" fmla="*/ 143 h 147"/>
                  <a:gd name="T20" fmla="*/ 15 w 84"/>
                  <a:gd name="T21" fmla="*/ 14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47">
                    <a:moveTo>
                      <a:pt x="15" y="143"/>
                    </a:moveTo>
                    <a:cubicBezTo>
                      <a:pt x="17" y="142"/>
                      <a:pt x="18" y="142"/>
                      <a:pt x="19" y="140"/>
                    </a:cubicBezTo>
                    <a:cubicBezTo>
                      <a:pt x="36" y="119"/>
                      <a:pt x="57" y="105"/>
                      <a:pt x="68" y="79"/>
                    </a:cubicBezTo>
                    <a:cubicBezTo>
                      <a:pt x="73" y="67"/>
                      <a:pt x="76" y="54"/>
                      <a:pt x="78" y="42"/>
                    </a:cubicBezTo>
                    <a:cubicBezTo>
                      <a:pt x="81" y="29"/>
                      <a:pt x="84" y="16"/>
                      <a:pt x="83" y="3"/>
                    </a:cubicBezTo>
                    <a:cubicBezTo>
                      <a:pt x="83" y="3"/>
                      <a:pt x="83" y="3"/>
                      <a:pt x="84" y="2"/>
                    </a:cubicBezTo>
                    <a:cubicBezTo>
                      <a:pt x="84" y="2"/>
                      <a:pt x="83" y="0"/>
                      <a:pt x="82" y="1"/>
                    </a:cubicBezTo>
                    <a:cubicBezTo>
                      <a:pt x="53" y="16"/>
                      <a:pt x="25" y="34"/>
                      <a:pt x="10" y="65"/>
                    </a:cubicBezTo>
                    <a:cubicBezTo>
                      <a:pt x="4" y="77"/>
                      <a:pt x="1" y="90"/>
                      <a:pt x="0" y="103"/>
                    </a:cubicBezTo>
                    <a:cubicBezTo>
                      <a:pt x="0" y="115"/>
                      <a:pt x="0" y="132"/>
                      <a:pt x="6" y="143"/>
                    </a:cubicBezTo>
                    <a:cubicBezTo>
                      <a:pt x="8" y="147"/>
                      <a:pt x="14" y="146"/>
                      <a:pt x="15" y="1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36"/>
              <p:cNvSpPr/>
              <p:nvPr/>
            </p:nvSpPr>
            <p:spPr bwMode="auto">
              <a:xfrm>
                <a:off x="5583" y="4781"/>
                <a:ext cx="308" cy="127"/>
              </a:xfrm>
              <a:custGeom>
                <a:avLst/>
                <a:gdLst>
                  <a:gd name="T0" fmla="*/ 8 w 162"/>
                  <a:gd name="T1" fmla="*/ 11 h 67"/>
                  <a:gd name="T2" fmla="*/ 11 w 162"/>
                  <a:gd name="T3" fmla="*/ 10 h 67"/>
                  <a:gd name="T4" fmla="*/ 90 w 162"/>
                  <a:gd name="T5" fmla="*/ 6 h 67"/>
                  <a:gd name="T6" fmla="*/ 126 w 162"/>
                  <a:gd name="T7" fmla="*/ 20 h 67"/>
                  <a:gd name="T8" fmla="*/ 160 w 162"/>
                  <a:gd name="T9" fmla="*/ 38 h 67"/>
                  <a:gd name="T10" fmla="*/ 161 w 162"/>
                  <a:gd name="T11" fmla="*/ 38 h 67"/>
                  <a:gd name="T12" fmla="*/ 162 w 162"/>
                  <a:gd name="T13" fmla="*/ 40 h 67"/>
                  <a:gd name="T14" fmla="*/ 67 w 162"/>
                  <a:gd name="T15" fmla="*/ 61 h 67"/>
                  <a:gd name="T16" fmla="*/ 31 w 162"/>
                  <a:gd name="T17" fmla="*/ 46 h 67"/>
                  <a:gd name="T18" fmla="*/ 2 w 162"/>
                  <a:gd name="T19" fmla="*/ 18 h 67"/>
                  <a:gd name="T20" fmla="*/ 8 w 162"/>
                  <a:gd name="T21" fmla="*/ 1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7">
                    <a:moveTo>
                      <a:pt x="8" y="11"/>
                    </a:moveTo>
                    <a:cubicBezTo>
                      <a:pt x="9" y="10"/>
                      <a:pt x="10" y="10"/>
                      <a:pt x="11" y="10"/>
                    </a:cubicBezTo>
                    <a:cubicBezTo>
                      <a:pt x="39" y="9"/>
                      <a:pt x="62" y="0"/>
                      <a:pt x="90" y="6"/>
                    </a:cubicBezTo>
                    <a:cubicBezTo>
                      <a:pt x="102" y="9"/>
                      <a:pt x="114" y="14"/>
                      <a:pt x="126" y="20"/>
                    </a:cubicBezTo>
                    <a:cubicBezTo>
                      <a:pt x="137" y="25"/>
                      <a:pt x="150" y="30"/>
                      <a:pt x="160" y="38"/>
                    </a:cubicBezTo>
                    <a:cubicBezTo>
                      <a:pt x="160" y="38"/>
                      <a:pt x="161" y="38"/>
                      <a:pt x="161" y="38"/>
                    </a:cubicBezTo>
                    <a:cubicBezTo>
                      <a:pt x="162" y="38"/>
                      <a:pt x="162" y="40"/>
                      <a:pt x="162" y="40"/>
                    </a:cubicBezTo>
                    <a:cubicBezTo>
                      <a:pt x="132" y="55"/>
                      <a:pt x="101" y="67"/>
                      <a:pt x="67" y="61"/>
                    </a:cubicBezTo>
                    <a:cubicBezTo>
                      <a:pt x="54" y="59"/>
                      <a:pt x="42" y="53"/>
                      <a:pt x="31" y="46"/>
                    </a:cubicBezTo>
                    <a:cubicBezTo>
                      <a:pt x="21" y="40"/>
                      <a:pt x="7" y="30"/>
                      <a:pt x="2" y="18"/>
                    </a:cubicBezTo>
                    <a:cubicBezTo>
                      <a:pt x="0" y="14"/>
                      <a:pt x="4" y="11"/>
                      <a:pt x="8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37"/>
              <p:cNvSpPr/>
              <p:nvPr/>
            </p:nvSpPr>
            <p:spPr bwMode="auto">
              <a:xfrm>
                <a:off x="3861" y="4345"/>
                <a:ext cx="949" cy="2649"/>
              </a:xfrm>
              <a:custGeom>
                <a:avLst/>
                <a:gdLst>
                  <a:gd name="T0" fmla="*/ 490 w 498"/>
                  <a:gd name="T1" fmla="*/ 4 h 1391"/>
                  <a:gd name="T2" fmla="*/ 379 w 498"/>
                  <a:gd name="T3" fmla="*/ 138 h 1391"/>
                  <a:gd name="T4" fmla="*/ 282 w 498"/>
                  <a:gd name="T5" fmla="*/ 281 h 1391"/>
                  <a:gd name="T6" fmla="*/ 132 w 498"/>
                  <a:gd name="T7" fmla="*/ 594 h 1391"/>
                  <a:gd name="T8" fmla="*/ 44 w 498"/>
                  <a:gd name="T9" fmla="*/ 949 h 1391"/>
                  <a:gd name="T10" fmla="*/ 14 w 498"/>
                  <a:gd name="T11" fmla="*/ 1132 h 1391"/>
                  <a:gd name="T12" fmla="*/ 3 w 498"/>
                  <a:gd name="T13" fmla="*/ 1301 h 1391"/>
                  <a:gd name="T14" fmla="*/ 2 w 498"/>
                  <a:gd name="T15" fmla="*/ 1353 h 1391"/>
                  <a:gd name="T16" fmla="*/ 8 w 498"/>
                  <a:gd name="T17" fmla="*/ 1387 h 1391"/>
                  <a:gd name="T18" fmla="*/ 22 w 498"/>
                  <a:gd name="T19" fmla="*/ 1389 h 1391"/>
                  <a:gd name="T20" fmla="*/ 22 w 498"/>
                  <a:gd name="T21" fmla="*/ 1388 h 1391"/>
                  <a:gd name="T22" fmla="*/ 25 w 498"/>
                  <a:gd name="T23" fmla="*/ 1371 h 1391"/>
                  <a:gd name="T24" fmla="*/ 27 w 498"/>
                  <a:gd name="T25" fmla="*/ 1364 h 1391"/>
                  <a:gd name="T26" fmla="*/ 27 w 498"/>
                  <a:gd name="T27" fmla="*/ 1341 h 1391"/>
                  <a:gd name="T28" fmla="*/ 28 w 498"/>
                  <a:gd name="T29" fmla="*/ 1297 h 1391"/>
                  <a:gd name="T30" fmla="*/ 43 w 498"/>
                  <a:gd name="T31" fmla="*/ 1109 h 1391"/>
                  <a:gd name="T32" fmla="*/ 112 w 498"/>
                  <a:gd name="T33" fmla="*/ 743 h 1391"/>
                  <a:gd name="T34" fmla="*/ 426 w 498"/>
                  <a:gd name="T35" fmla="*/ 106 h 1391"/>
                  <a:gd name="T36" fmla="*/ 496 w 498"/>
                  <a:gd name="T37" fmla="*/ 8 h 1391"/>
                  <a:gd name="T38" fmla="*/ 490 w 498"/>
                  <a:gd name="T39" fmla="*/ 4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8" h="1391">
                    <a:moveTo>
                      <a:pt x="490" y="4"/>
                    </a:moveTo>
                    <a:cubicBezTo>
                      <a:pt x="453" y="49"/>
                      <a:pt x="415" y="93"/>
                      <a:pt x="379" y="138"/>
                    </a:cubicBezTo>
                    <a:cubicBezTo>
                      <a:pt x="343" y="183"/>
                      <a:pt x="312" y="232"/>
                      <a:pt x="282" y="281"/>
                    </a:cubicBezTo>
                    <a:cubicBezTo>
                      <a:pt x="223" y="381"/>
                      <a:pt x="172" y="485"/>
                      <a:pt x="132" y="594"/>
                    </a:cubicBezTo>
                    <a:cubicBezTo>
                      <a:pt x="90" y="709"/>
                      <a:pt x="65" y="829"/>
                      <a:pt x="44" y="949"/>
                    </a:cubicBezTo>
                    <a:cubicBezTo>
                      <a:pt x="34" y="1010"/>
                      <a:pt x="24" y="1071"/>
                      <a:pt x="14" y="1132"/>
                    </a:cubicBezTo>
                    <a:cubicBezTo>
                      <a:pt x="5" y="1187"/>
                      <a:pt x="4" y="1245"/>
                      <a:pt x="3" y="1301"/>
                    </a:cubicBezTo>
                    <a:cubicBezTo>
                      <a:pt x="2" y="1319"/>
                      <a:pt x="2" y="1336"/>
                      <a:pt x="2" y="1353"/>
                    </a:cubicBezTo>
                    <a:cubicBezTo>
                      <a:pt x="2" y="1363"/>
                      <a:pt x="0" y="1379"/>
                      <a:pt x="8" y="1387"/>
                    </a:cubicBezTo>
                    <a:cubicBezTo>
                      <a:pt x="11" y="1391"/>
                      <a:pt x="17" y="1391"/>
                      <a:pt x="22" y="1389"/>
                    </a:cubicBezTo>
                    <a:cubicBezTo>
                      <a:pt x="22" y="1388"/>
                      <a:pt x="22" y="1388"/>
                      <a:pt x="22" y="1388"/>
                    </a:cubicBezTo>
                    <a:cubicBezTo>
                      <a:pt x="29" y="1384"/>
                      <a:pt x="29" y="1376"/>
                      <a:pt x="25" y="1371"/>
                    </a:cubicBezTo>
                    <a:cubicBezTo>
                      <a:pt x="30" y="1376"/>
                      <a:pt x="27" y="1370"/>
                      <a:pt x="27" y="1364"/>
                    </a:cubicBezTo>
                    <a:cubicBezTo>
                      <a:pt x="27" y="1356"/>
                      <a:pt x="27" y="1349"/>
                      <a:pt x="27" y="1341"/>
                    </a:cubicBezTo>
                    <a:cubicBezTo>
                      <a:pt x="27" y="1327"/>
                      <a:pt x="27" y="1312"/>
                      <a:pt x="28" y="1297"/>
                    </a:cubicBezTo>
                    <a:cubicBezTo>
                      <a:pt x="29" y="1234"/>
                      <a:pt x="33" y="1171"/>
                      <a:pt x="43" y="1109"/>
                    </a:cubicBezTo>
                    <a:cubicBezTo>
                      <a:pt x="63" y="987"/>
                      <a:pt x="81" y="864"/>
                      <a:pt x="112" y="743"/>
                    </a:cubicBezTo>
                    <a:cubicBezTo>
                      <a:pt x="170" y="514"/>
                      <a:pt x="283" y="295"/>
                      <a:pt x="426" y="106"/>
                    </a:cubicBezTo>
                    <a:cubicBezTo>
                      <a:pt x="450" y="74"/>
                      <a:pt x="474" y="42"/>
                      <a:pt x="496" y="8"/>
                    </a:cubicBezTo>
                    <a:cubicBezTo>
                      <a:pt x="498" y="4"/>
                      <a:pt x="492" y="0"/>
                      <a:pt x="49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38"/>
              <p:cNvSpPr/>
              <p:nvPr/>
            </p:nvSpPr>
            <p:spPr bwMode="auto">
              <a:xfrm>
                <a:off x="3625" y="5996"/>
                <a:ext cx="318" cy="394"/>
              </a:xfrm>
              <a:custGeom>
                <a:avLst/>
                <a:gdLst>
                  <a:gd name="T0" fmla="*/ 163 w 167"/>
                  <a:gd name="T1" fmla="*/ 192 h 207"/>
                  <a:gd name="T2" fmla="*/ 162 w 167"/>
                  <a:gd name="T3" fmla="*/ 185 h 207"/>
                  <a:gd name="T4" fmla="*/ 105 w 167"/>
                  <a:gd name="T5" fmla="*/ 74 h 207"/>
                  <a:gd name="T6" fmla="*/ 57 w 167"/>
                  <a:gd name="T7" fmla="*/ 35 h 207"/>
                  <a:gd name="T8" fmla="*/ 4 w 167"/>
                  <a:gd name="T9" fmla="*/ 4 h 207"/>
                  <a:gd name="T10" fmla="*/ 3 w 167"/>
                  <a:gd name="T11" fmla="*/ 2 h 207"/>
                  <a:gd name="T12" fmla="*/ 0 w 167"/>
                  <a:gd name="T13" fmla="*/ 3 h 207"/>
                  <a:gd name="T14" fmla="*/ 47 w 167"/>
                  <a:gd name="T15" fmla="*/ 150 h 207"/>
                  <a:gd name="T16" fmla="*/ 96 w 167"/>
                  <a:gd name="T17" fmla="*/ 188 h 207"/>
                  <a:gd name="T18" fmla="*/ 157 w 167"/>
                  <a:gd name="T19" fmla="*/ 205 h 207"/>
                  <a:gd name="T20" fmla="*/ 163 w 167"/>
                  <a:gd name="T21" fmla="*/ 19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207">
                    <a:moveTo>
                      <a:pt x="163" y="192"/>
                    </a:moveTo>
                    <a:cubicBezTo>
                      <a:pt x="163" y="190"/>
                      <a:pt x="163" y="187"/>
                      <a:pt x="162" y="185"/>
                    </a:cubicBezTo>
                    <a:cubicBezTo>
                      <a:pt x="142" y="147"/>
                      <a:pt x="135" y="107"/>
                      <a:pt x="105" y="74"/>
                    </a:cubicBezTo>
                    <a:cubicBezTo>
                      <a:pt x="90" y="59"/>
                      <a:pt x="73" y="47"/>
                      <a:pt x="57" y="35"/>
                    </a:cubicBezTo>
                    <a:cubicBezTo>
                      <a:pt x="40" y="24"/>
                      <a:pt x="23" y="10"/>
                      <a:pt x="4" y="4"/>
                    </a:cubicBezTo>
                    <a:cubicBezTo>
                      <a:pt x="4" y="3"/>
                      <a:pt x="3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4" y="55"/>
                      <a:pt x="11" y="108"/>
                      <a:pt x="47" y="150"/>
                    </a:cubicBezTo>
                    <a:cubicBezTo>
                      <a:pt x="60" y="166"/>
                      <a:pt x="77" y="178"/>
                      <a:pt x="96" y="188"/>
                    </a:cubicBezTo>
                    <a:cubicBezTo>
                      <a:pt x="113" y="196"/>
                      <a:pt x="138" y="207"/>
                      <a:pt x="157" y="205"/>
                    </a:cubicBezTo>
                    <a:cubicBezTo>
                      <a:pt x="164" y="204"/>
                      <a:pt x="167" y="197"/>
                      <a:pt x="163" y="19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39"/>
              <p:cNvSpPr/>
              <p:nvPr/>
            </p:nvSpPr>
            <p:spPr bwMode="auto">
              <a:xfrm>
                <a:off x="3920" y="6211"/>
                <a:ext cx="471" cy="215"/>
              </a:xfrm>
              <a:custGeom>
                <a:avLst/>
                <a:gdLst>
                  <a:gd name="T0" fmla="*/ 8 w 247"/>
                  <a:gd name="T1" fmla="*/ 79 h 113"/>
                  <a:gd name="T2" fmla="*/ 12 w 247"/>
                  <a:gd name="T3" fmla="*/ 74 h 113"/>
                  <a:gd name="T4" fmla="*/ 120 w 247"/>
                  <a:gd name="T5" fmla="*/ 10 h 113"/>
                  <a:gd name="T6" fmla="*/ 181 w 247"/>
                  <a:gd name="T7" fmla="*/ 3 h 113"/>
                  <a:gd name="T8" fmla="*/ 242 w 247"/>
                  <a:gd name="T9" fmla="*/ 4 h 113"/>
                  <a:gd name="T10" fmla="*/ 244 w 247"/>
                  <a:gd name="T11" fmla="*/ 3 h 113"/>
                  <a:gd name="T12" fmla="*/ 246 w 247"/>
                  <a:gd name="T13" fmla="*/ 5 h 113"/>
                  <a:gd name="T14" fmla="*/ 128 w 247"/>
                  <a:gd name="T15" fmla="*/ 105 h 113"/>
                  <a:gd name="T16" fmla="*/ 67 w 247"/>
                  <a:gd name="T17" fmla="*/ 111 h 113"/>
                  <a:gd name="T18" fmla="*/ 5 w 247"/>
                  <a:gd name="T19" fmla="*/ 93 h 113"/>
                  <a:gd name="T20" fmla="*/ 8 w 247"/>
                  <a:gd name="T21" fmla="*/ 7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7" h="113">
                    <a:moveTo>
                      <a:pt x="8" y="79"/>
                    </a:moveTo>
                    <a:cubicBezTo>
                      <a:pt x="9" y="77"/>
                      <a:pt x="10" y="75"/>
                      <a:pt x="12" y="74"/>
                    </a:cubicBezTo>
                    <a:cubicBezTo>
                      <a:pt x="50" y="52"/>
                      <a:pt x="76" y="22"/>
                      <a:pt x="120" y="10"/>
                    </a:cubicBezTo>
                    <a:cubicBezTo>
                      <a:pt x="140" y="5"/>
                      <a:pt x="161" y="4"/>
                      <a:pt x="181" y="3"/>
                    </a:cubicBezTo>
                    <a:cubicBezTo>
                      <a:pt x="201" y="2"/>
                      <a:pt x="223" y="0"/>
                      <a:pt x="242" y="4"/>
                    </a:cubicBezTo>
                    <a:cubicBezTo>
                      <a:pt x="243" y="4"/>
                      <a:pt x="244" y="3"/>
                      <a:pt x="244" y="3"/>
                    </a:cubicBezTo>
                    <a:cubicBezTo>
                      <a:pt x="246" y="2"/>
                      <a:pt x="247" y="4"/>
                      <a:pt x="246" y="5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2"/>
                      <a:pt x="87" y="113"/>
                      <a:pt x="67" y="111"/>
                    </a:cubicBezTo>
                    <a:cubicBezTo>
                      <a:pt x="48" y="109"/>
                      <a:pt x="21" y="105"/>
                      <a:pt x="5" y="93"/>
                    </a:cubicBezTo>
                    <a:cubicBezTo>
                      <a:pt x="0" y="89"/>
                      <a:pt x="2" y="81"/>
                      <a:pt x="8" y="7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40"/>
              <p:cNvSpPr/>
              <p:nvPr/>
            </p:nvSpPr>
            <p:spPr bwMode="auto">
              <a:xfrm>
                <a:off x="3711" y="5670"/>
                <a:ext cx="291" cy="411"/>
              </a:xfrm>
              <a:custGeom>
                <a:avLst/>
                <a:gdLst>
                  <a:gd name="T0" fmla="*/ 149 w 153"/>
                  <a:gd name="T1" fmla="*/ 203 h 216"/>
                  <a:gd name="T2" fmla="*/ 149 w 153"/>
                  <a:gd name="T3" fmla="*/ 196 h 216"/>
                  <a:gd name="T4" fmla="*/ 100 w 153"/>
                  <a:gd name="T5" fmla="*/ 81 h 216"/>
                  <a:gd name="T6" fmla="*/ 55 w 153"/>
                  <a:gd name="T7" fmla="*/ 39 h 216"/>
                  <a:gd name="T8" fmla="*/ 5 w 153"/>
                  <a:gd name="T9" fmla="*/ 3 h 216"/>
                  <a:gd name="T10" fmla="*/ 4 w 153"/>
                  <a:gd name="T11" fmla="*/ 1 h 216"/>
                  <a:gd name="T12" fmla="*/ 1 w 153"/>
                  <a:gd name="T13" fmla="*/ 2 h 216"/>
                  <a:gd name="T14" fmla="*/ 37 w 153"/>
                  <a:gd name="T15" fmla="*/ 153 h 216"/>
                  <a:gd name="T16" fmla="*/ 83 w 153"/>
                  <a:gd name="T17" fmla="*/ 194 h 216"/>
                  <a:gd name="T18" fmla="*/ 143 w 153"/>
                  <a:gd name="T19" fmla="*/ 216 h 216"/>
                  <a:gd name="T20" fmla="*/ 149 w 153"/>
                  <a:gd name="T21" fmla="*/ 20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" h="216">
                    <a:moveTo>
                      <a:pt x="149" y="203"/>
                    </a:moveTo>
                    <a:cubicBezTo>
                      <a:pt x="150" y="201"/>
                      <a:pt x="150" y="199"/>
                      <a:pt x="149" y="196"/>
                    </a:cubicBezTo>
                    <a:cubicBezTo>
                      <a:pt x="131" y="157"/>
                      <a:pt x="128" y="116"/>
                      <a:pt x="100" y="81"/>
                    </a:cubicBezTo>
                    <a:cubicBezTo>
                      <a:pt x="87" y="65"/>
                      <a:pt x="71" y="52"/>
                      <a:pt x="55" y="39"/>
                    </a:cubicBezTo>
                    <a:cubicBezTo>
                      <a:pt x="40" y="26"/>
                      <a:pt x="23" y="12"/>
                      <a:pt x="5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55"/>
                      <a:pt x="4" y="108"/>
                      <a:pt x="37" y="153"/>
                    </a:cubicBezTo>
                    <a:cubicBezTo>
                      <a:pt x="49" y="170"/>
                      <a:pt x="65" y="183"/>
                      <a:pt x="83" y="194"/>
                    </a:cubicBezTo>
                    <a:cubicBezTo>
                      <a:pt x="99" y="204"/>
                      <a:pt x="123" y="216"/>
                      <a:pt x="143" y="216"/>
                    </a:cubicBezTo>
                    <a:cubicBezTo>
                      <a:pt x="150" y="216"/>
                      <a:pt x="153" y="208"/>
                      <a:pt x="149" y="20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41"/>
              <p:cNvSpPr/>
              <p:nvPr/>
            </p:nvSpPr>
            <p:spPr bwMode="auto">
              <a:xfrm>
                <a:off x="3958" y="5902"/>
                <a:ext cx="473" cy="214"/>
              </a:xfrm>
              <a:custGeom>
                <a:avLst/>
                <a:gdLst>
                  <a:gd name="T0" fmla="*/ 8 w 248"/>
                  <a:gd name="T1" fmla="*/ 77 h 112"/>
                  <a:gd name="T2" fmla="*/ 12 w 248"/>
                  <a:gd name="T3" fmla="*/ 72 h 112"/>
                  <a:gd name="T4" fmla="*/ 120 w 248"/>
                  <a:gd name="T5" fmla="*/ 10 h 112"/>
                  <a:gd name="T6" fmla="*/ 182 w 248"/>
                  <a:gd name="T7" fmla="*/ 3 h 112"/>
                  <a:gd name="T8" fmla="*/ 243 w 248"/>
                  <a:gd name="T9" fmla="*/ 4 h 112"/>
                  <a:gd name="T10" fmla="*/ 245 w 248"/>
                  <a:gd name="T11" fmla="*/ 3 h 112"/>
                  <a:gd name="T12" fmla="*/ 247 w 248"/>
                  <a:gd name="T13" fmla="*/ 6 h 112"/>
                  <a:gd name="T14" fmla="*/ 128 w 248"/>
                  <a:gd name="T15" fmla="*/ 105 h 112"/>
                  <a:gd name="T16" fmla="*/ 66 w 248"/>
                  <a:gd name="T17" fmla="*/ 110 h 112"/>
                  <a:gd name="T18" fmla="*/ 5 w 248"/>
                  <a:gd name="T19" fmla="*/ 91 h 112"/>
                  <a:gd name="T20" fmla="*/ 8 w 248"/>
                  <a:gd name="T21" fmla="*/ 7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2">
                    <a:moveTo>
                      <a:pt x="8" y="77"/>
                    </a:moveTo>
                    <a:cubicBezTo>
                      <a:pt x="9" y="75"/>
                      <a:pt x="10" y="73"/>
                      <a:pt x="12" y="72"/>
                    </a:cubicBezTo>
                    <a:cubicBezTo>
                      <a:pt x="50" y="51"/>
                      <a:pt x="77" y="21"/>
                      <a:pt x="120" y="10"/>
                    </a:cubicBezTo>
                    <a:cubicBezTo>
                      <a:pt x="140" y="5"/>
                      <a:pt x="161" y="4"/>
                      <a:pt x="182" y="3"/>
                    </a:cubicBezTo>
                    <a:cubicBezTo>
                      <a:pt x="202" y="2"/>
                      <a:pt x="224" y="0"/>
                      <a:pt x="243" y="4"/>
                    </a:cubicBezTo>
                    <a:cubicBezTo>
                      <a:pt x="244" y="4"/>
                      <a:pt x="244" y="4"/>
                      <a:pt x="245" y="3"/>
                    </a:cubicBezTo>
                    <a:cubicBezTo>
                      <a:pt x="246" y="2"/>
                      <a:pt x="248" y="4"/>
                      <a:pt x="247" y="6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1"/>
                      <a:pt x="87" y="112"/>
                      <a:pt x="66" y="110"/>
                    </a:cubicBezTo>
                    <a:cubicBezTo>
                      <a:pt x="47" y="108"/>
                      <a:pt x="20" y="104"/>
                      <a:pt x="5" y="91"/>
                    </a:cubicBezTo>
                    <a:cubicBezTo>
                      <a:pt x="0" y="87"/>
                      <a:pt x="2" y="79"/>
                      <a:pt x="8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42"/>
              <p:cNvSpPr/>
              <p:nvPr/>
            </p:nvSpPr>
            <p:spPr bwMode="auto">
              <a:xfrm>
                <a:off x="3808" y="5297"/>
                <a:ext cx="255" cy="444"/>
              </a:xfrm>
              <a:custGeom>
                <a:avLst/>
                <a:gdLst>
                  <a:gd name="T0" fmla="*/ 131 w 134"/>
                  <a:gd name="T1" fmla="*/ 220 h 233"/>
                  <a:gd name="T2" fmla="*/ 131 w 134"/>
                  <a:gd name="T3" fmla="*/ 214 h 233"/>
                  <a:gd name="T4" fmla="*/ 98 w 134"/>
                  <a:gd name="T5" fmla="*/ 93 h 233"/>
                  <a:gd name="T6" fmla="*/ 59 w 134"/>
                  <a:gd name="T7" fmla="*/ 45 h 233"/>
                  <a:gd name="T8" fmla="*/ 14 w 134"/>
                  <a:gd name="T9" fmla="*/ 3 h 233"/>
                  <a:gd name="T10" fmla="*/ 14 w 134"/>
                  <a:gd name="T11" fmla="*/ 1 h 233"/>
                  <a:gd name="T12" fmla="*/ 11 w 134"/>
                  <a:gd name="T13" fmla="*/ 2 h 233"/>
                  <a:gd name="T14" fmla="*/ 26 w 134"/>
                  <a:gd name="T15" fmla="*/ 155 h 233"/>
                  <a:gd name="T16" fmla="*/ 66 w 134"/>
                  <a:gd name="T17" fmla="*/ 202 h 233"/>
                  <a:gd name="T18" fmla="*/ 123 w 134"/>
                  <a:gd name="T19" fmla="*/ 232 h 233"/>
                  <a:gd name="T20" fmla="*/ 131 w 134"/>
                  <a:gd name="T21" fmla="*/ 22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233">
                    <a:moveTo>
                      <a:pt x="131" y="220"/>
                    </a:moveTo>
                    <a:cubicBezTo>
                      <a:pt x="132" y="218"/>
                      <a:pt x="132" y="216"/>
                      <a:pt x="131" y="214"/>
                    </a:cubicBezTo>
                    <a:cubicBezTo>
                      <a:pt x="120" y="172"/>
                      <a:pt x="121" y="132"/>
                      <a:pt x="98" y="93"/>
                    </a:cubicBezTo>
                    <a:cubicBezTo>
                      <a:pt x="88" y="76"/>
                      <a:pt x="73" y="60"/>
                      <a:pt x="59" y="45"/>
                    </a:cubicBezTo>
                    <a:cubicBezTo>
                      <a:pt x="46" y="30"/>
                      <a:pt x="31" y="14"/>
                      <a:pt x="14" y="3"/>
                    </a:cubicBezTo>
                    <a:cubicBezTo>
                      <a:pt x="14" y="3"/>
                      <a:pt x="14" y="2"/>
                      <a:pt x="14" y="1"/>
                    </a:cubicBezTo>
                    <a:cubicBezTo>
                      <a:pt x="14" y="0"/>
                      <a:pt x="11" y="0"/>
                      <a:pt x="11" y="2"/>
                    </a:cubicBezTo>
                    <a:cubicBezTo>
                      <a:pt x="3" y="54"/>
                      <a:pt x="0" y="107"/>
                      <a:pt x="26" y="155"/>
                    </a:cubicBezTo>
                    <a:cubicBezTo>
                      <a:pt x="36" y="174"/>
                      <a:pt x="50" y="189"/>
                      <a:pt x="66" y="202"/>
                    </a:cubicBezTo>
                    <a:cubicBezTo>
                      <a:pt x="81" y="214"/>
                      <a:pt x="103" y="230"/>
                      <a:pt x="123" y="232"/>
                    </a:cubicBezTo>
                    <a:cubicBezTo>
                      <a:pt x="130" y="233"/>
                      <a:pt x="134" y="226"/>
                      <a:pt x="131" y="2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43"/>
              <p:cNvSpPr/>
              <p:nvPr/>
            </p:nvSpPr>
            <p:spPr bwMode="auto">
              <a:xfrm>
                <a:off x="4052" y="5543"/>
                <a:ext cx="459" cy="230"/>
              </a:xfrm>
              <a:custGeom>
                <a:avLst/>
                <a:gdLst>
                  <a:gd name="T0" fmla="*/ 8 w 241"/>
                  <a:gd name="T1" fmla="*/ 93 h 121"/>
                  <a:gd name="T2" fmla="*/ 12 w 241"/>
                  <a:gd name="T3" fmla="*/ 88 h 121"/>
                  <a:gd name="T4" fmla="*/ 115 w 241"/>
                  <a:gd name="T5" fmla="*/ 17 h 121"/>
                  <a:gd name="T6" fmla="*/ 176 w 241"/>
                  <a:gd name="T7" fmla="*/ 5 h 121"/>
                  <a:gd name="T8" fmla="*/ 237 w 241"/>
                  <a:gd name="T9" fmla="*/ 2 h 121"/>
                  <a:gd name="T10" fmla="*/ 239 w 241"/>
                  <a:gd name="T11" fmla="*/ 1 h 121"/>
                  <a:gd name="T12" fmla="*/ 241 w 241"/>
                  <a:gd name="T13" fmla="*/ 3 h 121"/>
                  <a:gd name="T14" fmla="*/ 130 w 241"/>
                  <a:gd name="T15" fmla="*/ 111 h 121"/>
                  <a:gd name="T16" fmla="*/ 69 w 241"/>
                  <a:gd name="T17" fmla="*/ 121 h 121"/>
                  <a:gd name="T18" fmla="*/ 6 w 241"/>
                  <a:gd name="T19" fmla="*/ 107 h 121"/>
                  <a:gd name="T20" fmla="*/ 8 w 241"/>
                  <a:gd name="T21" fmla="*/ 9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1" h="121">
                    <a:moveTo>
                      <a:pt x="8" y="93"/>
                    </a:moveTo>
                    <a:cubicBezTo>
                      <a:pt x="8" y="91"/>
                      <a:pt x="10" y="89"/>
                      <a:pt x="12" y="88"/>
                    </a:cubicBezTo>
                    <a:cubicBezTo>
                      <a:pt x="48" y="63"/>
                      <a:pt x="72" y="31"/>
                      <a:pt x="115" y="17"/>
                    </a:cubicBezTo>
                    <a:cubicBezTo>
                      <a:pt x="134" y="10"/>
                      <a:pt x="155" y="8"/>
                      <a:pt x="176" y="5"/>
                    </a:cubicBezTo>
                    <a:cubicBezTo>
                      <a:pt x="195" y="3"/>
                      <a:pt x="217" y="0"/>
                      <a:pt x="237" y="2"/>
                    </a:cubicBezTo>
                    <a:cubicBezTo>
                      <a:pt x="237" y="2"/>
                      <a:pt x="238" y="2"/>
                      <a:pt x="239" y="1"/>
                    </a:cubicBezTo>
                    <a:cubicBezTo>
                      <a:pt x="240" y="0"/>
                      <a:pt x="241" y="2"/>
                      <a:pt x="241" y="3"/>
                    </a:cubicBezTo>
                    <a:cubicBezTo>
                      <a:pt x="213" y="48"/>
                      <a:pt x="181" y="91"/>
                      <a:pt x="130" y="111"/>
                    </a:cubicBezTo>
                    <a:cubicBezTo>
                      <a:pt x="110" y="119"/>
                      <a:pt x="90" y="121"/>
                      <a:pt x="69" y="121"/>
                    </a:cubicBezTo>
                    <a:cubicBezTo>
                      <a:pt x="50" y="121"/>
                      <a:pt x="22" y="118"/>
                      <a:pt x="6" y="107"/>
                    </a:cubicBezTo>
                    <a:cubicBezTo>
                      <a:pt x="0" y="103"/>
                      <a:pt x="2" y="95"/>
                      <a:pt x="8" y="9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44"/>
              <p:cNvSpPr/>
              <p:nvPr/>
            </p:nvSpPr>
            <p:spPr bwMode="auto">
              <a:xfrm>
                <a:off x="3953" y="4916"/>
                <a:ext cx="228" cy="467"/>
              </a:xfrm>
              <a:custGeom>
                <a:avLst/>
                <a:gdLst>
                  <a:gd name="T0" fmla="*/ 118 w 120"/>
                  <a:gd name="T1" fmla="*/ 232 h 245"/>
                  <a:gd name="T2" fmla="*/ 119 w 120"/>
                  <a:gd name="T3" fmla="*/ 226 h 245"/>
                  <a:gd name="T4" fmla="*/ 100 w 120"/>
                  <a:gd name="T5" fmla="*/ 102 h 245"/>
                  <a:gd name="T6" fmla="*/ 67 w 120"/>
                  <a:gd name="T7" fmla="*/ 50 h 245"/>
                  <a:gd name="T8" fmla="*/ 27 w 120"/>
                  <a:gd name="T9" fmla="*/ 3 h 245"/>
                  <a:gd name="T10" fmla="*/ 26 w 120"/>
                  <a:gd name="T11" fmla="*/ 1 h 245"/>
                  <a:gd name="T12" fmla="*/ 23 w 120"/>
                  <a:gd name="T13" fmla="*/ 1 h 245"/>
                  <a:gd name="T14" fmla="*/ 21 w 120"/>
                  <a:gd name="T15" fmla="*/ 156 h 245"/>
                  <a:gd name="T16" fmla="*/ 55 w 120"/>
                  <a:gd name="T17" fmla="*/ 207 h 245"/>
                  <a:gd name="T18" fmla="*/ 108 w 120"/>
                  <a:gd name="T19" fmla="*/ 243 h 245"/>
                  <a:gd name="T20" fmla="*/ 118 w 120"/>
                  <a:gd name="T21" fmla="*/ 23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5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6"/>
                    </a:cubicBezTo>
                    <a:cubicBezTo>
                      <a:pt x="112" y="183"/>
                      <a:pt x="118" y="143"/>
                      <a:pt x="100" y="102"/>
                    </a:cubicBezTo>
                    <a:cubicBezTo>
                      <a:pt x="91" y="84"/>
                      <a:pt x="79" y="67"/>
                      <a:pt x="67" y="50"/>
                    </a:cubicBezTo>
                    <a:cubicBezTo>
                      <a:pt x="55" y="34"/>
                      <a:pt x="42" y="16"/>
                      <a:pt x="27" y="3"/>
                    </a:cubicBezTo>
                    <a:cubicBezTo>
                      <a:pt x="27" y="3"/>
                      <a:pt x="27" y="2"/>
                      <a:pt x="26" y="1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10" y="52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5" y="207"/>
                    </a:cubicBezTo>
                    <a:cubicBezTo>
                      <a:pt x="69" y="221"/>
                      <a:pt x="89" y="239"/>
                      <a:pt x="108" y="243"/>
                    </a:cubicBezTo>
                    <a:cubicBezTo>
                      <a:pt x="115" y="245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45"/>
              <p:cNvSpPr/>
              <p:nvPr/>
            </p:nvSpPr>
            <p:spPr bwMode="auto">
              <a:xfrm>
                <a:off x="4145" y="5245"/>
                <a:ext cx="487" cy="193"/>
              </a:xfrm>
              <a:custGeom>
                <a:avLst/>
                <a:gdLst>
                  <a:gd name="T0" fmla="*/ 9 w 256"/>
                  <a:gd name="T1" fmla="*/ 55 h 101"/>
                  <a:gd name="T2" fmla="*/ 14 w 256"/>
                  <a:gd name="T3" fmla="*/ 51 h 101"/>
                  <a:gd name="T4" fmla="*/ 129 w 256"/>
                  <a:gd name="T5" fmla="*/ 3 h 101"/>
                  <a:gd name="T6" fmla="*/ 191 w 256"/>
                  <a:gd name="T7" fmla="*/ 4 h 101"/>
                  <a:gd name="T8" fmla="*/ 251 w 256"/>
                  <a:gd name="T9" fmla="*/ 13 h 101"/>
                  <a:gd name="T10" fmla="*/ 253 w 256"/>
                  <a:gd name="T11" fmla="*/ 12 h 101"/>
                  <a:gd name="T12" fmla="*/ 255 w 256"/>
                  <a:gd name="T13" fmla="*/ 15 h 101"/>
                  <a:gd name="T14" fmla="*/ 124 w 256"/>
                  <a:gd name="T15" fmla="*/ 98 h 101"/>
                  <a:gd name="T16" fmla="*/ 63 w 256"/>
                  <a:gd name="T17" fmla="*/ 95 h 101"/>
                  <a:gd name="T18" fmla="*/ 4 w 256"/>
                  <a:gd name="T19" fmla="*/ 69 h 101"/>
                  <a:gd name="T20" fmla="*/ 9 w 256"/>
                  <a:gd name="T21" fmla="*/ 5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1">
                    <a:moveTo>
                      <a:pt x="9" y="55"/>
                    </a:moveTo>
                    <a:cubicBezTo>
                      <a:pt x="10" y="53"/>
                      <a:pt x="11" y="52"/>
                      <a:pt x="14" y="51"/>
                    </a:cubicBezTo>
                    <a:cubicBezTo>
                      <a:pt x="54" y="34"/>
                      <a:pt x="85" y="8"/>
                      <a:pt x="129" y="3"/>
                    </a:cubicBezTo>
                    <a:cubicBezTo>
                      <a:pt x="150" y="0"/>
                      <a:pt x="170" y="2"/>
                      <a:pt x="191" y="4"/>
                    </a:cubicBezTo>
                    <a:cubicBezTo>
                      <a:pt x="211" y="5"/>
                      <a:pt x="233" y="6"/>
                      <a:pt x="251" y="13"/>
                    </a:cubicBezTo>
                    <a:cubicBezTo>
                      <a:pt x="252" y="13"/>
                      <a:pt x="253" y="13"/>
                      <a:pt x="253" y="12"/>
                    </a:cubicBezTo>
                    <a:cubicBezTo>
                      <a:pt x="255" y="12"/>
                      <a:pt x="256" y="14"/>
                      <a:pt x="255" y="15"/>
                    </a:cubicBezTo>
                    <a:cubicBezTo>
                      <a:pt x="218" y="53"/>
                      <a:pt x="178" y="89"/>
                      <a:pt x="124" y="98"/>
                    </a:cubicBezTo>
                    <a:cubicBezTo>
                      <a:pt x="104" y="101"/>
                      <a:pt x="83" y="100"/>
                      <a:pt x="63" y="95"/>
                    </a:cubicBezTo>
                    <a:cubicBezTo>
                      <a:pt x="44" y="91"/>
                      <a:pt x="18" y="83"/>
                      <a:pt x="4" y="69"/>
                    </a:cubicBezTo>
                    <a:cubicBezTo>
                      <a:pt x="0" y="64"/>
                      <a:pt x="3" y="56"/>
                      <a:pt x="9" y="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46"/>
              <p:cNvSpPr/>
              <p:nvPr/>
            </p:nvSpPr>
            <p:spPr bwMode="auto">
              <a:xfrm>
                <a:off x="4130" y="4581"/>
                <a:ext cx="215" cy="482"/>
              </a:xfrm>
              <a:custGeom>
                <a:avLst/>
                <a:gdLst>
                  <a:gd name="T0" fmla="*/ 102 w 113"/>
                  <a:gd name="T1" fmla="*/ 241 h 253"/>
                  <a:gd name="T2" fmla="*/ 104 w 113"/>
                  <a:gd name="T3" fmla="*/ 235 h 253"/>
                  <a:gd name="T4" fmla="*/ 99 w 113"/>
                  <a:gd name="T5" fmla="*/ 110 h 253"/>
                  <a:gd name="T6" fmla="*/ 72 w 113"/>
                  <a:gd name="T7" fmla="*/ 54 h 253"/>
                  <a:gd name="T8" fmla="*/ 38 w 113"/>
                  <a:gd name="T9" fmla="*/ 4 h 253"/>
                  <a:gd name="T10" fmla="*/ 38 w 113"/>
                  <a:gd name="T11" fmla="*/ 1 h 253"/>
                  <a:gd name="T12" fmla="*/ 35 w 113"/>
                  <a:gd name="T13" fmla="*/ 1 h 253"/>
                  <a:gd name="T14" fmla="*/ 15 w 113"/>
                  <a:gd name="T15" fmla="*/ 154 h 253"/>
                  <a:gd name="T16" fmla="*/ 43 w 113"/>
                  <a:gd name="T17" fmla="*/ 209 h 253"/>
                  <a:gd name="T18" fmla="*/ 91 w 113"/>
                  <a:gd name="T19" fmla="*/ 251 h 253"/>
                  <a:gd name="T20" fmla="*/ 102 w 113"/>
                  <a:gd name="T21" fmla="*/ 241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3" h="253">
                    <a:moveTo>
                      <a:pt x="102" y="241"/>
                    </a:moveTo>
                    <a:cubicBezTo>
                      <a:pt x="103" y="240"/>
                      <a:pt x="104" y="237"/>
                      <a:pt x="104" y="235"/>
                    </a:cubicBezTo>
                    <a:cubicBezTo>
                      <a:pt x="102" y="192"/>
                      <a:pt x="113" y="153"/>
                      <a:pt x="99" y="110"/>
                    </a:cubicBezTo>
                    <a:cubicBezTo>
                      <a:pt x="93" y="91"/>
                      <a:pt x="82" y="72"/>
                      <a:pt x="72" y="54"/>
                    </a:cubicBezTo>
                    <a:cubicBezTo>
                      <a:pt x="62" y="37"/>
                      <a:pt x="52" y="18"/>
                      <a:pt x="38" y="4"/>
                    </a:cubicBezTo>
                    <a:cubicBezTo>
                      <a:pt x="38" y="3"/>
                      <a:pt x="38" y="2"/>
                      <a:pt x="38" y="1"/>
                    </a:cubicBezTo>
                    <a:cubicBezTo>
                      <a:pt x="38" y="0"/>
                      <a:pt x="35" y="0"/>
                      <a:pt x="35" y="1"/>
                    </a:cubicBezTo>
                    <a:cubicBezTo>
                      <a:pt x="15" y="50"/>
                      <a:pt x="0" y="102"/>
                      <a:pt x="15" y="154"/>
                    </a:cubicBezTo>
                    <a:cubicBezTo>
                      <a:pt x="20" y="174"/>
                      <a:pt x="30" y="193"/>
                      <a:pt x="43" y="209"/>
                    </a:cubicBezTo>
                    <a:cubicBezTo>
                      <a:pt x="55" y="224"/>
                      <a:pt x="73" y="245"/>
                      <a:pt x="91" y="251"/>
                    </a:cubicBezTo>
                    <a:cubicBezTo>
                      <a:pt x="98" y="253"/>
                      <a:pt x="103" y="247"/>
                      <a:pt x="102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47"/>
              <p:cNvSpPr/>
              <p:nvPr/>
            </p:nvSpPr>
            <p:spPr bwMode="auto">
              <a:xfrm>
                <a:off x="4311" y="4933"/>
                <a:ext cx="487" cy="194"/>
              </a:xfrm>
              <a:custGeom>
                <a:avLst/>
                <a:gdLst>
                  <a:gd name="T0" fmla="*/ 9 w 256"/>
                  <a:gd name="T1" fmla="*/ 58 h 102"/>
                  <a:gd name="T2" fmla="*/ 14 w 256"/>
                  <a:gd name="T3" fmla="*/ 53 h 102"/>
                  <a:gd name="T4" fmla="*/ 128 w 256"/>
                  <a:gd name="T5" fmla="*/ 3 h 102"/>
                  <a:gd name="T6" fmla="*/ 190 w 256"/>
                  <a:gd name="T7" fmla="*/ 2 h 102"/>
                  <a:gd name="T8" fmla="*/ 251 w 256"/>
                  <a:gd name="T9" fmla="*/ 11 h 102"/>
                  <a:gd name="T10" fmla="*/ 253 w 256"/>
                  <a:gd name="T11" fmla="*/ 10 h 102"/>
                  <a:gd name="T12" fmla="*/ 255 w 256"/>
                  <a:gd name="T13" fmla="*/ 12 h 102"/>
                  <a:gd name="T14" fmla="*/ 126 w 256"/>
                  <a:gd name="T15" fmla="*/ 98 h 102"/>
                  <a:gd name="T16" fmla="*/ 64 w 256"/>
                  <a:gd name="T17" fmla="*/ 97 h 102"/>
                  <a:gd name="T18" fmla="*/ 5 w 256"/>
                  <a:gd name="T19" fmla="*/ 72 h 102"/>
                  <a:gd name="T20" fmla="*/ 9 w 256"/>
                  <a:gd name="T21" fmla="*/ 5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2">
                    <a:moveTo>
                      <a:pt x="9" y="58"/>
                    </a:moveTo>
                    <a:cubicBezTo>
                      <a:pt x="10" y="56"/>
                      <a:pt x="12" y="54"/>
                      <a:pt x="14" y="53"/>
                    </a:cubicBezTo>
                    <a:cubicBezTo>
                      <a:pt x="54" y="36"/>
                      <a:pt x="84" y="9"/>
                      <a:pt x="128" y="3"/>
                    </a:cubicBezTo>
                    <a:cubicBezTo>
                      <a:pt x="149" y="0"/>
                      <a:pt x="170" y="1"/>
                      <a:pt x="190" y="2"/>
                    </a:cubicBezTo>
                    <a:cubicBezTo>
                      <a:pt x="210" y="4"/>
                      <a:pt x="232" y="4"/>
                      <a:pt x="251" y="11"/>
                    </a:cubicBezTo>
                    <a:cubicBezTo>
                      <a:pt x="252" y="10"/>
                      <a:pt x="252" y="10"/>
                      <a:pt x="253" y="10"/>
                    </a:cubicBezTo>
                    <a:cubicBezTo>
                      <a:pt x="254" y="9"/>
                      <a:pt x="256" y="11"/>
                      <a:pt x="255" y="12"/>
                    </a:cubicBezTo>
                    <a:cubicBezTo>
                      <a:pt x="219" y="51"/>
                      <a:pt x="179" y="88"/>
                      <a:pt x="126" y="98"/>
                    </a:cubicBezTo>
                    <a:cubicBezTo>
                      <a:pt x="105" y="102"/>
                      <a:pt x="84" y="101"/>
                      <a:pt x="64" y="97"/>
                    </a:cubicBezTo>
                    <a:cubicBezTo>
                      <a:pt x="45" y="93"/>
                      <a:pt x="19" y="85"/>
                      <a:pt x="5" y="72"/>
                    </a:cubicBezTo>
                    <a:cubicBezTo>
                      <a:pt x="0" y="67"/>
                      <a:pt x="3" y="59"/>
                      <a:pt x="9" y="5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48"/>
              <p:cNvSpPr/>
              <p:nvPr/>
            </p:nvSpPr>
            <p:spPr bwMode="auto">
              <a:xfrm>
                <a:off x="4381" y="4345"/>
                <a:ext cx="166" cy="413"/>
              </a:xfrm>
              <a:custGeom>
                <a:avLst/>
                <a:gdLst>
                  <a:gd name="T0" fmla="*/ 68 w 87"/>
                  <a:gd name="T1" fmla="*/ 208 h 217"/>
                  <a:gd name="T2" fmla="*/ 70 w 87"/>
                  <a:gd name="T3" fmla="*/ 203 h 217"/>
                  <a:gd name="T4" fmla="*/ 81 w 87"/>
                  <a:gd name="T5" fmla="*/ 99 h 217"/>
                  <a:gd name="T6" fmla="*/ 65 w 87"/>
                  <a:gd name="T7" fmla="*/ 50 h 217"/>
                  <a:gd name="T8" fmla="*/ 43 w 87"/>
                  <a:gd name="T9" fmla="*/ 4 h 217"/>
                  <a:gd name="T10" fmla="*/ 44 w 87"/>
                  <a:gd name="T11" fmla="*/ 2 h 217"/>
                  <a:gd name="T12" fmla="*/ 41 w 87"/>
                  <a:gd name="T13" fmla="*/ 1 h 217"/>
                  <a:gd name="T14" fmla="*/ 6 w 87"/>
                  <a:gd name="T15" fmla="*/ 125 h 217"/>
                  <a:gd name="T16" fmla="*/ 23 w 87"/>
                  <a:gd name="T17" fmla="*/ 174 h 217"/>
                  <a:gd name="T18" fmla="*/ 58 w 87"/>
                  <a:gd name="T19" fmla="*/ 214 h 217"/>
                  <a:gd name="T20" fmla="*/ 68 w 87"/>
                  <a:gd name="T21" fmla="*/ 20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217">
                    <a:moveTo>
                      <a:pt x="68" y="208"/>
                    </a:moveTo>
                    <a:cubicBezTo>
                      <a:pt x="69" y="206"/>
                      <a:pt x="70" y="205"/>
                      <a:pt x="70" y="203"/>
                    </a:cubicBezTo>
                    <a:cubicBezTo>
                      <a:pt x="73" y="167"/>
                      <a:pt x="87" y="136"/>
                      <a:pt x="81" y="99"/>
                    </a:cubicBezTo>
                    <a:cubicBezTo>
                      <a:pt x="78" y="82"/>
                      <a:pt x="72" y="66"/>
                      <a:pt x="65" y="50"/>
                    </a:cubicBezTo>
                    <a:cubicBezTo>
                      <a:pt x="59" y="34"/>
                      <a:pt x="53" y="17"/>
                      <a:pt x="43" y="4"/>
                    </a:cubicBezTo>
                    <a:cubicBezTo>
                      <a:pt x="43" y="3"/>
                      <a:pt x="44" y="3"/>
                      <a:pt x="44" y="2"/>
                    </a:cubicBezTo>
                    <a:cubicBezTo>
                      <a:pt x="44" y="1"/>
                      <a:pt x="42" y="0"/>
                      <a:pt x="41" y="1"/>
                    </a:cubicBezTo>
                    <a:cubicBezTo>
                      <a:pt x="19" y="40"/>
                      <a:pt x="0" y="80"/>
                      <a:pt x="6" y="125"/>
                    </a:cubicBezTo>
                    <a:cubicBezTo>
                      <a:pt x="8" y="143"/>
                      <a:pt x="14" y="159"/>
                      <a:pt x="23" y="174"/>
                    </a:cubicBezTo>
                    <a:cubicBezTo>
                      <a:pt x="31" y="188"/>
                      <a:pt x="43" y="207"/>
                      <a:pt x="58" y="214"/>
                    </a:cubicBezTo>
                    <a:cubicBezTo>
                      <a:pt x="63" y="217"/>
                      <a:pt x="68" y="213"/>
                      <a:pt x="68" y="20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149"/>
              <p:cNvSpPr/>
              <p:nvPr/>
            </p:nvSpPr>
            <p:spPr bwMode="auto">
              <a:xfrm>
                <a:off x="4478" y="4659"/>
                <a:ext cx="413" cy="154"/>
              </a:xfrm>
              <a:custGeom>
                <a:avLst/>
                <a:gdLst>
                  <a:gd name="T0" fmla="*/ 9 w 217"/>
                  <a:gd name="T1" fmla="*/ 36 h 81"/>
                  <a:gd name="T2" fmla="*/ 13 w 217"/>
                  <a:gd name="T3" fmla="*/ 33 h 81"/>
                  <a:gd name="T4" fmla="*/ 112 w 217"/>
                  <a:gd name="T5" fmla="*/ 1 h 81"/>
                  <a:gd name="T6" fmla="*/ 164 w 217"/>
                  <a:gd name="T7" fmla="*/ 6 h 81"/>
                  <a:gd name="T8" fmla="*/ 213 w 217"/>
                  <a:gd name="T9" fmla="*/ 18 h 81"/>
                  <a:gd name="T10" fmla="*/ 215 w 217"/>
                  <a:gd name="T11" fmla="*/ 17 h 81"/>
                  <a:gd name="T12" fmla="*/ 216 w 217"/>
                  <a:gd name="T13" fmla="*/ 20 h 81"/>
                  <a:gd name="T14" fmla="*/ 102 w 217"/>
                  <a:gd name="T15" fmla="*/ 80 h 81"/>
                  <a:gd name="T16" fmla="*/ 51 w 217"/>
                  <a:gd name="T17" fmla="*/ 73 h 81"/>
                  <a:gd name="T18" fmla="*/ 4 w 217"/>
                  <a:gd name="T19" fmla="*/ 47 h 81"/>
                  <a:gd name="T20" fmla="*/ 9 w 217"/>
                  <a:gd name="T21" fmla="*/ 3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7" h="81">
                    <a:moveTo>
                      <a:pt x="9" y="36"/>
                    </a:moveTo>
                    <a:cubicBezTo>
                      <a:pt x="10" y="35"/>
                      <a:pt x="11" y="33"/>
                      <a:pt x="13" y="33"/>
                    </a:cubicBezTo>
                    <a:cubicBezTo>
                      <a:pt x="48" y="22"/>
                      <a:pt x="75" y="2"/>
                      <a:pt x="112" y="1"/>
                    </a:cubicBezTo>
                    <a:cubicBezTo>
                      <a:pt x="129" y="0"/>
                      <a:pt x="147" y="3"/>
                      <a:pt x="164" y="6"/>
                    </a:cubicBezTo>
                    <a:cubicBezTo>
                      <a:pt x="180" y="9"/>
                      <a:pt x="198" y="11"/>
                      <a:pt x="213" y="18"/>
                    </a:cubicBezTo>
                    <a:cubicBezTo>
                      <a:pt x="214" y="18"/>
                      <a:pt x="214" y="18"/>
                      <a:pt x="215" y="17"/>
                    </a:cubicBezTo>
                    <a:cubicBezTo>
                      <a:pt x="216" y="17"/>
                      <a:pt x="217" y="19"/>
                      <a:pt x="216" y="20"/>
                    </a:cubicBezTo>
                    <a:cubicBezTo>
                      <a:pt x="183" y="49"/>
                      <a:pt x="147" y="76"/>
                      <a:pt x="102" y="80"/>
                    </a:cubicBezTo>
                    <a:cubicBezTo>
                      <a:pt x="84" y="81"/>
                      <a:pt x="67" y="78"/>
                      <a:pt x="51" y="73"/>
                    </a:cubicBezTo>
                    <a:cubicBezTo>
                      <a:pt x="35" y="68"/>
                      <a:pt x="14" y="60"/>
                      <a:pt x="4" y="47"/>
                    </a:cubicBezTo>
                    <a:cubicBezTo>
                      <a:pt x="0" y="43"/>
                      <a:pt x="4" y="36"/>
                      <a:pt x="9" y="3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150"/>
              <p:cNvSpPr/>
              <p:nvPr/>
            </p:nvSpPr>
            <p:spPr bwMode="auto">
              <a:xfrm>
                <a:off x="4648" y="4177"/>
                <a:ext cx="120" cy="311"/>
              </a:xfrm>
              <a:custGeom>
                <a:avLst/>
                <a:gdLst>
                  <a:gd name="T0" fmla="*/ 31 w 63"/>
                  <a:gd name="T1" fmla="*/ 157 h 163"/>
                  <a:gd name="T2" fmla="*/ 34 w 63"/>
                  <a:gd name="T3" fmla="*/ 153 h 163"/>
                  <a:gd name="T4" fmla="*/ 62 w 63"/>
                  <a:gd name="T5" fmla="*/ 80 h 163"/>
                  <a:gd name="T6" fmla="*/ 60 w 63"/>
                  <a:gd name="T7" fmla="*/ 41 h 163"/>
                  <a:gd name="T8" fmla="*/ 52 w 63"/>
                  <a:gd name="T9" fmla="*/ 3 h 163"/>
                  <a:gd name="T10" fmla="*/ 53 w 63"/>
                  <a:gd name="T11" fmla="*/ 2 h 163"/>
                  <a:gd name="T12" fmla="*/ 51 w 63"/>
                  <a:gd name="T13" fmla="*/ 1 h 163"/>
                  <a:gd name="T14" fmla="*/ 2 w 63"/>
                  <a:gd name="T15" fmla="*/ 85 h 163"/>
                  <a:gd name="T16" fmla="*/ 5 w 63"/>
                  <a:gd name="T17" fmla="*/ 124 h 163"/>
                  <a:gd name="T18" fmla="*/ 23 w 63"/>
                  <a:gd name="T19" fmla="*/ 160 h 163"/>
                  <a:gd name="T20" fmla="*/ 31 w 63"/>
                  <a:gd name="T21" fmla="*/ 15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63">
                    <a:moveTo>
                      <a:pt x="31" y="157"/>
                    </a:moveTo>
                    <a:cubicBezTo>
                      <a:pt x="32" y="156"/>
                      <a:pt x="33" y="155"/>
                      <a:pt x="34" y="153"/>
                    </a:cubicBezTo>
                    <a:cubicBezTo>
                      <a:pt x="43" y="128"/>
                      <a:pt x="59" y="108"/>
                      <a:pt x="62" y="80"/>
                    </a:cubicBezTo>
                    <a:cubicBezTo>
                      <a:pt x="63" y="67"/>
                      <a:pt x="61" y="54"/>
                      <a:pt x="60" y="41"/>
                    </a:cubicBezTo>
                    <a:cubicBezTo>
                      <a:pt x="58" y="29"/>
                      <a:pt x="57" y="15"/>
                      <a:pt x="52" y="3"/>
                    </a:cubicBezTo>
                    <a:cubicBezTo>
                      <a:pt x="52" y="3"/>
                      <a:pt x="53" y="2"/>
                      <a:pt x="53" y="2"/>
                    </a:cubicBezTo>
                    <a:cubicBezTo>
                      <a:pt x="53" y="1"/>
                      <a:pt x="52" y="0"/>
                      <a:pt x="51" y="1"/>
                    </a:cubicBezTo>
                    <a:cubicBezTo>
                      <a:pt x="28" y="25"/>
                      <a:pt x="6" y="51"/>
                      <a:pt x="2" y="85"/>
                    </a:cubicBezTo>
                    <a:cubicBezTo>
                      <a:pt x="0" y="98"/>
                      <a:pt x="2" y="111"/>
                      <a:pt x="5" y="124"/>
                    </a:cubicBezTo>
                    <a:cubicBezTo>
                      <a:pt x="8" y="135"/>
                      <a:pt x="14" y="152"/>
                      <a:pt x="23" y="160"/>
                    </a:cubicBezTo>
                    <a:cubicBezTo>
                      <a:pt x="26" y="163"/>
                      <a:pt x="31" y="160"/>
                      <a:pt x="31" y="15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151"/>
              <p:cNvSpPr/>
              <p:nvPr/>
            </p:nvSpPr>
            <p:spPr bwMode="auto">
              <a:xfrm>
                <a:off x="4688" y="4406"/>
                <a:ext cx="308" cy="120"/>
              </a:xfrm>
              <a:custGeom>
                <a:avLst/>
                <a:gdLst>
                  <a:gd name="T0" fmla="*/ 6 w 162"/>
                  <a:gd name="T1" fmla="*/ 32 h 63"/>
                  <a:gd name="T2" fmla="*/ 9 w 162"/>
                  <a:gd name="T3" fmla="*/ 30 h 63"/>
                  <a:gd name="T4" fmla="*/ 82 w 162"/>
                  <a:gd name="T5" fmla="*/ 2 h 63"/>
                  <a:gd name="T6" fmla="*/ 121 w 162"/>
                  <a:gd name="T7" fmla="*/ 3 h 63"/>
                  <a:gd name="T8" fmla="*/ 159 w 162"/>
                  <a:gd name="T9" fmla="*/ 11 h 63"/>
                  <a:gd name="T10" fmla="*/ 161 w 162"/>
                  <a:gd name="T11" fmla="*/ 10 h 63"/>
                  <a:gd name="T12" fmla="*/ 162 w 162"/>
                  <a:gd name="T13" fmla="*/ 12 h 63"/>
                  <a:gd name="T14" fmla="*/ 78 w 162"/>
                  <a:gd name="T15" fmla="*/ 61 h 63"/>
                  <a:gd name="T16" fmla="*/ 39 w 162"/>
                  <a:gd name="T17" fmla="*/ 59 h 63"/>
                  <a:gd name="T18" fmla="*/ 3 w 162"/>
                  <a:gd name="T19" fmla="*/ 41 h 63"/>
                  <a:gd name="T20" fmla="*/ 6 w 162"/>
                  <a:gd name="T21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3">
                    <a:moveTo>
                      <a:pt x="6" y="32"/>
                    </a:moveTo>
                    <a:cubicBezTo>
                      <a:pt x="7" y="31"/>
                      <a:pt x="8" y="30"/>
                      <a:pt x="9" y="30"/>
                    </a:cubicBezTo>
                    <a:cubicBezTo>
                      <a:pt x="35" y="20"/>
                      <a:pt x="54" y="4"/>
                      <a:pt x="82" y="2"/>
                    </a:cubicBezTo>
                    <a:cubicBezTo>
                      <a:pt x="95" y="0"/>
                      <a:pt x="109" y="2"/>
                      <a:pt x="121" y="3"/>
                    </a:cubicBezTo>
                    <a:cubicBezTo>
                      <a:pt x="134" y="5"/>
                      <a:pt x="148" y="6"/>
                      <a:pt x="159" y="11"/>
                    </a:cubicBezTo>
                    <a:cubicBezTo>
                      <a:pt x="160" y="10"/>
                      <a:pt x="160" y="10"/>
                      <a:pt x="161" y="10"/>
                    </a:cubicBezTo>
                    <a:cubicBezTo>
                      <a:pt x="162" y="10"/>
                      <a:pt x="162" y="11"/>
                      <a:pt x="162" y="12"/>
                    </a:cubicBezTo>
                    <a:cubicBezTo>
                      <a:pt x="138" y="35"/>
                      <a:pt x="112" y="57"/>
                      <a:pt x="78" y="61"/>
                    </a:cubicBezTo>
                    <a:cubicBezTo>
                      <a:pt x="65" y="63"/>
                      <a:pt x="52" y="62"/>
                      <a:pt x="39" y="59"/>
                    </a:cubicBezTo>
                    <a:cubicBezTo>
                      <a:pt x="27" y="56"/>
                      <a:pt x="11" y="50"/>
                      <a:pt x="3" y="41"/>
                    </a:cubicBezTo>
                    <a:cubicBezTo>
                      <a:pt x="0" y="38"/>
                      <a:pt x="2" y="33"/>
                      <a:pt x="6" y="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152"/>
              <p:cNvSpPr/>
              <p:nvPr/>
            </p:nvSpPr>
            <p:spPr bwMode="auto">
              <a:xfrm>
                <a:off x="3852" y="5544"/>
                <a:ext cx="2432" cy="1415"/>
              </a:xfrm>
              <a:custGeom>
                <a:avLst/>
                <a:gdLst>
                  <a:gd name="T0" fmla="*/ 1271 w 1277"/>
                  <a:gd name="T1" fmla="*/ 1 h 743"/>
                  <a:gd name="T2" fmla="*/ 1100 w 1277"/>
                  <a:gd name="T3" fmla="*/ 30 h 743"/>
                  <a:gd name="T4" fmla="*/ 933 w 1277"/>
                  <a:gd name="T5" fmla="*/ 75 h 743"/>
                  <a:gd name="T6" fmla="*/ 614 w 1277"/>
                  <a:gd name="T7" fmla="*/ 213 h 743"/>
                  <a:gd name="T8" fmla="*/ 315 w 1277"/>
                  <a:gd name="T9" fmla="*/ 424 h 743"/>
                  <a:gd name="T10" fmla="*/ 173 w 1277"/>
                  <a:gd name="T11" fmla="*/ 542 h 743"/>
                  <a:gd name="T12" fmla="*/ 53 w 1277"/>
                  <a:gd name="T13" fmla="*/ 663 h 743"/>
                  <a:gd name="T14" fmla="*/ 19 w 1277"/>
                  <a:gd name="T15" fmla="*/ 701 h 743"/>
                  <a:gd name="T16" fmla="*/ 1 w 1277"/>
                  <a:gd name="T17" fmla="*/ 731 h 743"/>
                  <a:gd name="T18" fmla="*/ 11 w 1277"/>
                  <a:gd name="T19" fmla="*/ 741 h 743"/>
                  <a:gd name="T20" fmla="*/ 11 w 1277"/>
                  <a:gd name="T21" fmla="*/ 741 h 743"/>
                  <a:gd name="T22" fmla="*/ 24 w 1277"/>
                  <a:gd name="T23" fmla="*/ 730 h 743"/>
                  <a:gd name="T24" fmla="*/ 30 w 1277"/>
                  <a:gd name="T25" fmla="*/ 725 h 743"/>
                  <a:gd name="T26" fmla="*/ 45 w 1277"/>
                  <a:gd name="T27" fmla="*/ 708 h 743"/>
                  <a:gd name="T28" fmla="*/ 75 w 1277"/>
                  <a:gd name="T29" fmla="*/ 676 h 743"/>
                  <a:gd name="T30" fmla="*/ 210 w 1277"/>
                  <a:gd name="T31" fmla="*/ 544 h 743"/>
                  <a:gd name="T32" fmla="*/ 501 w 1277"/>
                  <a:gd name="T33" fmla="*/ 312 h 743"/>
                  <a:gd name="T34" fmla="*/ 1156 w 1277"/>
                  <a:gd name="T35" fmla="*/ 37 h 743"/>
                  <a:gd name="T36" fmla="*/ 1273 w 1277"/>
                  <a:gd name="T37" fmla="*/ 8 h 743"/>
                  <a:gd name="T38" fmla="*/ 1271 w 1277"/>
                  <a:gd name="T39" fmla="*/ 1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77" h="743">
                    <a:moveTo>
                      <a:pt x="1271" y="1"/>
                    </a:moveTo>
                    <a:cubicBezTo>
                      <a:pt x="1214" y="11"/>
                      <a:pt x="1157" y="20"/>
                      <a:pt x="1100" y="30"/>
                    </a:cubicBezTo>
                    <a:cubicBezTo>
                      <a:pt x="1043" y="41"/>
                      <a:pt x="988" y="57"/>
                      <a:pt x="933" y="75"/>
                    </a:cubicBezTo>
                    <a:cubicBezTo>
                      <a:pt x="823" y="111"/>
                      <a:pt x="716" y="157"/>
                      <a:pt x="614" y="213"/>
                    </a:cubicBezTo>
                    <a:cubicBezTo>
                      <a:pt x="507" y="272"/>
                      <a:pt x="410" y="346"/>
                      <a:pt x="315" y="424"/>
                    </a:cubicBezTo>
                    <a:cubicBezTo>
                      <a:pt x="268" y="463"/>
                      <a:pt x="221" y="503"/>
                      <a:pt x="173" y="542"/>
                    </a:cubicBezTo>
                    <a:cubicBezTo>
                      <a:pt x="130" y="578"/>
                      <a:pt x="91" y="621"/>
                      <a:pt x="53" y="663"/>
                    </a:cubicBezTo>
                    <a:cubicBezTo>
                      <a:pt x="42" y="676"/>
                      <a:pt x="30" y="688"/>
                      <a:pt x="19" y="701"/>
                    </a:cubicBezTo>
                    <a:cubicBezTo>
                      <a:pt x="12" y="709"/>
                      <a:pt x="0" y="720"/>
                      <a:pt x="1" y="731"/>
                    </a:cubicBezTo>
                    <a:cubicBezTo>
                      <a:pt x="1" y="736"/>
                      <a:pt x="6" y="740"/>
                      <a:pt x="11" y="741"/>
                    </a:cubicBezTo>
                    <a:cubicBezTo>
                      <a:pt x="11" y="741"/>
                      <a:pt x="11" y="741"/>
                      <a:pt x="11" y="741"/>
                    </a:cubicBezTo>
                    <a:cubicBezTo>
                      <a:pt x="19" y="743"/>
                      <a:pt x="24" y="736"/>
                      <a:pt x="24" y="730"/>
                    </a:cubicBezTo>
                    <a:cubicBezTo>
                      <a:pt x="25" y="736"/>
                      <a:pt x="26" y="730"/>
                      <a:pt x="30" y="725"/>
                    </a:cubicBezTo>
                    <a:cubicBezTo>
                      <a:pt x="35" y="720"/>
                      <a:pt x="40" y="714"/>
                      <a:pt x="45" y="708"/>
                    </a:cubicBezTo>
                    <a:cubicBezTo>
                      <a:pt x="55" y="697"/>
                      <a:pt x="65" y="687"/>
                      <a:pt x="75" y="676"/>
                    </a:cubicBezTo>
                    <a:cubicBezTo>
                      <a:pt x="117" y="629"/>
                      <a:pt x="162" y="585"/>
                      <a:pt x="210" y="544"/>
                    </a:cubicBezTo>
                    <a:cubicBezTo>
                      <a:pt x="305" y="464"/>
                      <a:pt x="399" y="383"/>
                      <a:pt x="501" y="312"/>
                    </a:cubicBezTo>
                    <a:cubicBezTo>
                      <a:pt x="696" y="177"/>
                      <a:pt x="924" y="85"/>
                      <a:pt x="1156" y="37"/>
                    </a:cubicBezTo>
                    <a:cubicBezTo>
                      <a:pt x="1195" y="28"/>
                      <a:pt x="1234" y="20"/>
                      <a:pt x="1273" y="8"/>
                    </a:cubicBezTo>
                    <a:cubicBezTo>
                      <a:pt x="1277" y="7"/>
                      <a:pt x="1276" y="0"/>
                      <a:pt x="1271" y="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153"/>
              <p:cNvSpPr/>
              <p:nvPr/>
            </p:nvSpPr>
            <p:spPr bwMode="auto">
              <a:xfrm>
                <a:off x="4192" y="6024"/>
                <a:ext cx="181" cy="497"/>
              </a:xfrm>
              <a:custGeom>
                <a:avLst/>
                <a:gdLst>
                  <a:gd name="T0" fmla="*/ 61 w 95"/>
                  <a:gd name="T1" fmla="*/ 251 h 261"/>
                  <a:gd name="T2" fmla="*/ 64 w 95"/>
                  <a:gd name="T3" fmla="*/ 245 h 261"/>
                  <a:gd name="T4" fmla="*/ 94 w 95"/>
                  <a:gd name="T5" fmla="*/ 124 h 261"/>
                  <a:gd name="T6" fmla="*/ 83 w 95"/>
                  <a:gd name="T7" fmla="*/ 63 h 261"/>
                  <a:gd name="T8" fmla="*/ 64 w 95"/>
                  <a:gd name="T9" fmla="*/ 5 h 261"/>
                  <a:gd name="T10" fmla="*/ 64 w 95"/>
                  <a:gd name="T11" fmla="*/ 3 h 261"/>
                  <a:gd name="T12" fmla="*/ 62 w 95"/>
                  <a:gd name="T13" fmla="*/ 1 h 261"/>
                  <a:gd name="T14" fmla="*/ 0 w 95"/>
                  <a:gd name="T15" fmla="*/ 143 h 261"/>
                  <a:gd name="T16" fmla="*/ 13 w 95"/>
                  <a:gd name="T17" fmla="*/ 204 h 261"/>
                  <a:gd name="T18" fmla="*/ 48 w 95"/>
                  <a:gd name="T19" fmla="*/ 257 h 261"/>
                  <a:gd name="T20" fmla="*/ 61 w 95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261">
                    <a:moveTo>
                      <a:pt x="61" y="251"/>
                    </a:moveTo>
                    <a:cubicBezTo>
                      <a:pt x="62" y="250"/>
                      <a:pt x="63" y="248"/>
                      <a:pt x="64" y="245"/>
                    </a:cubicBezTo>
                    <a:cubicBezTo>
                      <a:pt x="74" y="203"/>
                      <a:pt x="95" y="169"/>
                      <a:pt x="94" y="124"/>
                    </a:cubicBezTo>
                    <a:cubicBezTo>
                      <a:pt x="93" y="103"/>
                      <a:pt x="88" y="83"/>
                      <a:pt x="83" y="63"/>
                    </a:cubicBezTo>
                    <a:cubicBezTo>
                      <a:pt x="78" y="44"/>
                      <a:pt x="74" y="22"/>
                      <a:pt x="64" y="5"/>
                    </a:cubicBezTo>
                    <a:cubicBezTo>
                      <a:pt x="64" y="4"/>
                      <a:pt x="64" y="3"/>
                      <a:pt x="64" y="3"/>
                    </a:cubicBezTo>
                    <a:cubicBezTo>
                      <a:pt x="65" y="1"/>
                      <a:pt x="63" y="0"/>
                      <a:pt x="62" y="1"/>
                    </a:cubicBezTo>
                    <a:cubicBezTo>
                      <a:pt x="29" y="44"/>
                      <a:pt x="1" y="89"/>
                      <a:pt x="0" y="143"/>
                    </a:cubicBezTo>
                    <a:cubicBezTo>
                      <a:pt x="0" y="164"/>
                      <a:pt x="5" y="185"/>
                      <a:pt x="13" y="204"/>
                    </a:cubicBezTo>
                    <a:cubicBezTo>
                      <a:pt x="20" y="222"/>
                      <a:pt x="32" y="246"/>
                      <a:pt x="48" y="257"/>
                    </a:cubicBezTo>
                    <a:cubicBezTo>
                      <a:pt x="53" y="261"/>
                      <a:pt x="60" y="257"/>
                      <a:pt x="61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Freeform 154"/>
              <p:cNvSpPr/>
              <p:nvPr/>
            </p:nvSpPr>
            <p:spPr bwMode="auto">
              <a:xfrm>
                <a:off x="4284" y="6497"/>
                <a:ext cx="461" cy="236"/>
              </a:xfrm>
              <a:custGeom>
                <a:avLst/>
                <a:gdLst>
                  <a:gd name="T0" fmla="*/ 13 w 242"/>
                  <a:gd name="T1" fmla="*/ 3 h 124"/>
                  <a:gd name="T2" fmla="*/ 19 w 242"/>
                  <a:gd name="T3" fmla="*/ 2 h 124"/>
                  <a:gd name="T4" fmla="*/ 142 w 242"/>
                  <a:gd name="T5" fmla="*/ 24 h 124"/>
                  <a:gd name="T6" fmla="*/ 193 w 242"/>
                  <a:gd name="T7" fmla="*/ 59 h 124"/>
                  <a:gd name="T8" fmla="*/ 239 w 242"/>
                  <a:gd name="T9" fmla="*/ 100 h 124"/>
                  <a:gd name="T10" fmla="*/ 241 w 242"/>
                  <a:gd name="T11" fmla="*/ 101 h 124"/>
                  <a:gd name="T12" fmla="*/ 241 w 242"/>
                  <a:gd name="T13" fmla="*/ 104 h 124"/>
                  <a:gd name="T14" fmla="*/ 86 w 242"/>
                  <a:gd name="T15" fmla="*/ 102 h 124"/>
                  <a:gd name="T16" fmla="*/ 36 w 242"/>
                  <a:gd name="T17" fmla="*/ 66 h 124"/>
                  <a:gd name="T18" fmla="*/ 1 w 242"/>
                  <a:gd name="T19" fmla="*/ 12 h 124"/>
                  <a:gd name="T20" fmla="*/ 13 w 242"/>
                  <a:gd name="T21" fmla="*/ 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3"/>
                    </a:moveTo>
                    <a:cubicBezTo>
                      <a:pt x="14" y="2"/>
                      <a:pt x="17" y="2"/>
                      <a:pt x="19" y="2"/>
                    </a:cubicBezTo>
                    <a:cubicBezTo>
                      <a:pt x="62" y="10"/>
                      <a:pt x="102" y="5"/>
                      <a:pt x="142" y="24"/>
                    </a:cubicBezTo>
                    <a:cubicBezTo>
                      <a:pt x="160" y="34"/>
                      <a:pt x="177" y="46"/>
                      <a:pt x="193" y="59"/>
                    </a:cubicBezTo>
                    <a:cubicBezTo>
                      <a:pt x="209" y="71"/>
                      <a:pt x="227" y="84"/>
                      <a:pt x="239" y="100"/>
                    </a:cubicBezTo>
                    <a:cubicBezTo>
                      <a:pt x="239" y="100"/>
                      <a:pt x="240" y="100"/>
                      <a:pt x="241" y="101"/>
                    </a:cubicBezTo>
                    <a:cubicBezTo>
                      <a:pt x="242" y="101"/>
                      <a:pt x="242" y="103"/>
                      <a:pt x="241" y="104"/>
                    </a:cubicBezTo>
                    <a:cubicBezTo>
                      <a:pt x="189" y="116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3" y="52"/>
                      <a:pt x="5" y="31"/>
                      <a:pt x="1" y="12"/>
                    </a:cubicBezTo>
                    <a:cubicBezTo>
                      <a:pt x="0" y="5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Freeform 155"/>
              <p:cNvSpPr/>
              <p:nvPr/>
            </p:nvSpPr>
            <p:spPr bwMode="auto">
              <a:xfrm>
                <a:off x="4450" y="5836"/>
                <a:ext cx="184" cy="495"/>
              </a:xfrm>
              <a:custGeom>
                <a:avLst/>
                <a:gdLst>
                  <a:gd name="T0" fmla="*/ 54 w 97"/>
                  <a:gd name="T1" fmla="*/ 250 h 260"/>
                  <a:gd name="T2" fmla="*/ 58 w 97"/>
                  <a:gd name="T3" fmla="*/ 244 h 260"/>
                  <a:gd name="T4" fmla="*/ 96 w 97"/>
                  <a:gd name="T5" fmla="*/ 126 h 260"/>
                  <a:gd name="T6" fmla="*/ 90 w 97"/>
                  <a:gd name="T7" fmla="*/ 64 h 260"/>
                  <a:gd name="T8" fmla="*/ 76 w 97"/>
                  <a:gd name="T9" fmla="*/ 4 h 260"/>
                  <a:gd name="T10" fmla="*/ 76 w 97"/>
                  <a:gd name="T11" fmla="*/ 2 h 260"/>
                  <a:gd name="T12" fmla="*/ 74 w 97"/>
                  <a:gd name="T13" fmla="*/ 1 h 260"/>
                  <a:gd name="T14" fmla="*/ 2 w 97"/>
                  <a:gd name="T15" fmla="*/ 138 h 260"/>
                  <a:gd name="T16" fmla="*/ 10 w 97"/>
                  <a:gd name="T17" fmla="*/ 199 h 260"/>
                  <a:gd name="T18" fmla="*/ 41 w 97"/>
                  <a:gd name="T19" fmla="*/ 255 h 260"/>
                  <a:gd name="T20" fmla="*/ 54 w 97"/>
                  <a:gd name="T21" fmla="*/ 25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260">
                    <a:moveTo>
                      <a:pt x="54" y="250"/>
                    </a:moveTo>
                    <a:cubicBezTo>
                      <a:pt x="56" y="248"/>
                      <a:pt x="57" y="247"/>
                      <a:pt x="58" y="244"/>
                    </a:cubicBezTo>
                    <a:cubicBezTo>
                      <a:pt x="71" y="203"/>
                      <a:pt x="95" y="170"/>
                      <a:pt x="96" y="126"/>
                    </a:cubicBezTo>
                    <a:cubicBezTo>
                      <a:pt x="97" y="105"/>
                      <a:pt x="94" y="84"/>
                      <a:pt x="90" y="64"/>
                    </a:cubicBezTo>
                    <a:cubicBezTo>
                      <a:pt x="87" y="44"/>
                      <a:pt x="84" y="22"/>
                      <a:pt x="76" y="4"/>
                    </a:cubicBezTo>
                    <a:cubicBezTo>
                      <a:pt x="76" y="4"/>
                      <a:pt x="76" y="3"/>
                      <a:pt x="76" y="2"/>
                    </a:cubicBezTo>
                    <a:cubicBezTo>
                      <a:pt x="77" y="1"/>
                      <a:pt x="75" y="0"/>
                      <a:pt x="74" y="1"/>
                    </a:cubicBezTo>
                    <a:cubicBezTo>
                      <a:pt x="38" y="41"/>
                      <a:pt x="6" y="83"/>
                      <a:pt x="2" y="138"/>
                    </a:cubicBezTo>
                    <a:cubicBezTo>
                      <a:pt x="0" y="159"/>
                      <a:pt x="3" y="179"/>
                      <a:pt x="10" y="199"/>
                    </a:cubicBezTo>
                    <a:cubicBezTo>
                      <a:pt x="15" y="218"/>
                      <a:pt x="25" y="243"/>
                      <a:pt x="41" y="255"/>
                    </a:cubicBezTo>
                    <a:cubicBezTo>
                      <a:pt x="46" y="260"/>
                      <a:pt x="53" y="256"/>
                      <a:pt x="54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Freeform 156"/>
              <p:cNvSpPr/>
              <p:nvPr/>
            </p:nvSpPr>
            <p:spPr bwMode="auto">
              <a:xfrm>
                <a:off x="4516" y="6287"/>
                <a:ext cx="461" cy="236"/>
              </a:xfrm>
              <a:custGeom>
                <a:avLst/>
                <a:gdLst>
                  <a:gd name="T0" fmla="*/ 13 w 242"/>
                  <a:gd name="T1" fmla="*/ 2 h 124"/>
                  <a:gd name="T2" fmla="*/ 19 w 242"/>
                  <a:gd name="T3" fmla="*/ 2 h 124"/>
                  <a:gd name="T4" fmla="*/ 142 w 242"/>
                  <a:gd name="T5" fmla="*/ 25 h 124"/>
                  <a:gd name="T6" fmla="*/ 193 w 242"/>
                  <a:gd name="T7" fmla="*/ 60 h 124"/>
                  <a:gd name="T8" fmla="*/ 238 w 242"/>
                  <a:gd name="T9" fmla="*/ 102 h 124"/>
                  <a:gd name="T10" fmla="*/ 240 w 242"/>
                  <a:gd name="T11" fmla="*/ 102 h 124"/>
                  <a:gd name="T12" fmla="*/ 240 w 242"/>
                  <a:gd name="T13" fmla="*/ 105 h 124"/>
                  <a:gd name="T14" fmla="*/ 86 w 242"/>
                  <a:gd name="T15" fmla="*/ 102 h 124"/>
                  <a:gd name="T16" fmla="*/ 36 w 242"/>
                  <a:gd name="T17" fmla="*/ 66 h 124"/>
                  <a:gd name="T18" fmla="*/ 2 w 242"/>
                  <a:gd name="T19" fmla="*/ 12 h 124"/>
                  <a:gd name="T20" fmla="*/ 13 w 242"/>
                  <a:gd name="T21" fmla="*/ 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2"/>
                    </a:moveTo>
                    <a:cubicBezTo>
                      <a:pt x="15" y="1"/>
                      <a:pt x="17" y="1"/>
                      <a:pt x="19" y="2"/>
                    </a:cubicBezTo>
                    <a:cubicBezTo>
                      <a:pt x="62" y="10"/>
                      <a:pt x="102" y="5"/>
                      <a:pt x="142" y="25"/>
                    </a:cubicBezTo>
                    <a:cubicBezTo>
                      <a:pt x="160" y="34"/>
                      <a:pt x="177" y="47"/>
                      <a:pt x="193" y="60"/>
                    </a:cubicBezTo>
                    <a:cubicBezTo>
                      <a:pt x="209" y="72"/>
                      <a:pt x="226" y="86"/>
                      <a:pt x="238" y="102"/>
                    </a:cubicBezTo>
                    <a:cubicBezTo>
                      <a:pt x="239" y="102"/>
                      <a:pt x="240" y="102"/>
                      <a:pt x="240" y="102"/>
                    </a:cubicBezTo>
                    <a:cubicBezTo>
                      <a:pt x="242" y="102"/>
                      <a:pt x="242" y="105"/>
                      <a:pt x="240" y="105"/>
                    </a:cubicBezTo>
                    <a:cubicBezTo>
                      <a:pt x="189" y="117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2" y="52"/>
                      <a:pt x="5" y="31"/>
                      <a:pt x="2" y="12"/>
                    </a:cubicBezTo>
                    <a:cubicBezTo>
                      <a:pt x="0" y="5"/>
                      <a:pt x="7" y="0"/>
                      <a:pt x="13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157"/>
              <p:cNvSpPr/>
              <p:nvPr/>
            </p:nvSpPr>
            <p:spPr bwMode="auto">
              <a:xfrm>
                <a:off x="4745" y="5628"/>
                <a:ext cx="196" cy="484"/>
              </a:xfrm>
              <a:custGeom>
                <a:avLst/>
                <a:gdLst>
                  <a:gd name="T0" fmla="*/ 41 w 103"/>
                  <a:gd name="T1" fmla="*/ 245 h 254"/>
                  <a:gd name="T2" fmla="*/ 45 w 103"/>
                  <a:gd name="T3" fmla="*/ 240 h 254"/>
                  <a:gd name="T4" fmla="*/ 99 w 103"/>
                  <a:gd name="T5" fmla="*/ 128 h 254"/>
                  <a:gd name="T6" fmla="*/ 101 w 103"/>
                  <a:gd name="T7" fmla="*/ 66 h 254"/>
                  <a:gd name="T8" fmla="*/ 95 w 103"/>
                  <a:gd name="T9" fmla="*/ 5 h 254"/>
                  <a:gd name="T10" fmla="*/ 96 w 103"/>
                  <a:gd name="T11" fmla="*/ 3 h 254"/>
                  <a:gd name="T12" fmla="*/ 93 w 103"/>
                  <a:gd name="T13" fmla="*/ 1 h 254"/>
                  <a:gd name="T14" fmla="*/ 4 w 103"/>
                  <a:gd name="T15" fmla="*/ 128 h 254"/>
                  <a:gd name="T16" fmla="*/ 4 w 103"/>
                  <a:gd name="T17" fmla="*/ 189 h 254"/>
                  <a:gd name="T18" fmla="*/ 27 w 103"/>
                  <a:gd name="T19" fmla="*/ 249 h 254"/>
                  <a:gd name="T20" fmla="*/ 41 w 103"/>
                  <a:gd name="T21" fmla="*/ 24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254">
                    <a:moveTo>
                      <a:pt x="41" y="245"/>
                    </a:moveTo>
                    <a:cubicBezTo>
                      <a:pt x="43" y="244"/>
                      <a:pt x="44" y="243"/>
                      <a:pt x="45" y="240"/>
                    </a:cubicBezTo>
                    <a:cubicBezTo>
                      <a:pt x="64" y="201"/>
                      <a:pt x="92" y="172"/>
                      <a:pt x="99" y="128"/>
                    </a:cubicBezTo>
                    <a:cubicBezTo>
                      <a:pt x="103" y="107"/>
                      <a:pt x="102" y="86"/>
                      <a:pt x="101" y="66"/>
                    </a:cubicBezTo>
                    <a:cubicBezTo>
                      <a:pt x="101" y="46"/>
                      <a:pt x="101" y="24"/>
                      <a:pt x="95" y="5"/>
                    </a:cubicBezTo>
                    <a:cubicBezTo>
                      <a:pt x="95" y="4"/>
                      <a:pt x="96" y="4"/>
                      <a:pt x="96" y="3"/>
                    </a:cubicBezTo>
                    <a:cubicBezTo>
                      <a:pt x="97" y="2"/>
                      <a:pt x="94" y="0"/>
                      <a:pt x="93" y="1"/>
                    </a:cubicBezTo>
                    <a:cubicBezTo>
                      <a:pt x="53" y="36"/>
                      <a:pt x="16" y="74"/>
                      <a:pt x="4" y="128"/>
                    </a:cubicBezTo>
                    <a:cubicBezTo>
                      <a:pt x="0" y="148"/>
                      <a:pt x="0" y="169"/>
                      <a:pt x="4" y="189"/>
                    </a:cubicBezTo>
                    <a:cubicBezTo>
                      <a:pt x="7" y="208"/>
                      <a:pt x="14" y="235"/>
                      <a:pt x="27" y="249"/>
                    </a:cubicBezTo>
                    <a:cubicBezTo>
                      <a:pt x="32" y="254"/>
                      <a:pt x="40" y="251"/>
                      <a:pt x="41" y="2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158"/>
              <p:cNvSpPr/>
              <p:nvPr/>
            </p:nvSpPr>
            <p:spPr bwMode="auto">
              <a:xfrm>
                <a:off x="4804" y="6095"/>
                <a:ext cx="472" cy="221"/>
              </a:xfrm>
              <a:custGeom>
                <a:avLst/>
                <a:gdLst>
                  <a:gd name="T0" fmla="*/ 12 w 248"/>
                  <a:gd name="T1" fmla="*/ 4 h 116"/>
                  <a:gd name="T2" fmla="*/ 19 w 248"/>
                  <a:gd name="T3" fmla="*/ 3 h 116"/>
                  <a:gd name="T4" fmla="*/ 143 w 248"/>
                  <a:gd name="T5" fmla="*/ 17 h 116"/>
                  <a:gd name="T6" fmla="*/ 197 w 248"/>
                  <a:gd name="T7" fmla="*/ 48 h 116"/>
                  <a:gd name="T8" fmla="*/ 245 w 248"/>
                  <a:gd name="T9" fmla="*/ 86 h 116"/>
                  <a:gd name="T10" fmla="*/ 247 w 248"/>
                  <a:gd name="T11" fmla="*/ 86 h 116"/>
                  <a:gd name="T12" fmla="*/ 247 w 248"/>
                  <a:gd name="T13" fmla="*/ 89 h 116"/>
                  <a:gd name="T14" fmla="*/ 93 w 248"/>
                  <a:gd name="T15" fmla="*/ 98 h 116"/>
                  <a:gd name="T16" fmla="*/ 40 w 248"/>
                  <a:gd name="T17" fmla="*/ 66 h 116"/>
                  <a:gd name="T18" fmla="*/ 2 w 248"/>
                  <a:gd name="T19" fmla="*/ 15 h 116"/>
                  <a:gd name="T20" fmla="*/ 12 w 248"/>
                  <a:gd name="T21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6">
                    <a:moveTo>
                      <a:pt x="12" y="4"/>
                    </a:moveTo>
                    <a:cubicBezTo>
                      <a:pt x="14" y="3"/>
                      <a:pt x="16" y="3"/>
                      <a:pt x="19" y="3"/>
                    </a:cubicBezTo>
                    <a:cubicBezTo>
                      <a:pt x="62" y="8"/>
                      <a:pt x="101" y="0"/>
                      <a:pt x="143" y="17"/>
                    </a:cubicBezTo>
                    <a:cubicBezTo>
                      <a:pt x="162" y="25"/>
                      <a:pt x="179" y="37"/>
                      <a:pt x="197" y="48"/>
                    </a:cubicBezTo>
                    <a:cubicBezTo>
                      <a:pt x="213" y="59"/>
                      <a:pt x="232" y="71"/>
                      <a:pt x="245" y="86"/>
                    </a:cubicBezTo>
                    <a:cubicBezTo>
                      <a:pt x="245" y="86"/>
                      <a:pt x="246" y="86"/>
                      <a:pt x="247" y="86"/>
                    </a:cubicBezTo>
                    <a:cubicBezTo>
                      <a:pt x="248" y="86"/>
                      <a:pt x="248" y="89"/>
                      <a:pt x="247" y="89"/>
                    </a:cubicBezTo>
                    <a:cubicBezTo>
                      <a:pt x="196" y="105"/>
                      <a:pt x="144" y="116"/>
                      <a:pt x="93" y="98"/>
                    </a:cubicBezTo>
                    <a:cubicBezTo>
                      <a:pt x="73" y="91"/>
                      <a:pt x="55" y="80"/>
                      <a:pt x="40" y="66"/>
                    </a:cubicBezTo>
                    <a:cubicBezTo>
                      <a:pt x="26" y="53"/>
                      <a:pt x="7" y="33"/>
                      <a:pt x="2" y="15"/>
                    </a:cubicBezTo>
                    <a:cubicBezTo>
                      <a:pt x="0" y="8"/>
                      <a:pt x="6" y="3"/>
                      <a:pt x="1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Freeform 159"/>
              <p:cNvSpPr/>
              <p:nvPr/>
            </p:nvSpPr>
            <p:spPr bwMode="auto">
              <a:xfrm>
                <a:off x="5086" y="5451"/>
                <a:ext cx="222" cy="467"/>
              </a:xfrm>
              <a:custGeom>
                <a:avLst/>
                <a:gdLst>
                  <a:gd name="T0" fmla="*/ 32 w 117"/>
                  <a:gd name="T1" fmla="*/ 237 h 245"/>
                  <a:gd name="T2" fmla="*/ 37 w 117"/>
                  <a:gd name="T3" fmla="*/ 233 h 245"/>
                  <a:gd name="T4" fmla="*/ 104 w 117"/>
                  <a:gd name="T5" fmla="*/ 127 h 245"/>
                  <a:gd name="T6" fmla="*/ 113 w 117"/>
                  <a:gd name="T7" fmla="*/ 66 h 245"/>
                  <a:gd name="T8" fmla="*/ 113 w 117"/>
                  <a:gd name="T9" fmla="*/ 5 h 245"/>
                  <a:gd name="T10" fmla="*/ 115 w 117"/>
                  <a:gd name="T11" fmla="*/ 3 h 245"/>
                  <a:gd name="T12" fmla="*/ 112 w 117"/>
                  <a:gd name="T13" fmla="*/ 1 h 245"/>
                  <a:gd name="T14" fmla="*/ 9 w 117"/>
                  <a:gd name="T15" fmla="*/ 116 h 245"/>
                  <a:gd name="T16" fmla="*/ 2 w 117"/>
                  <a:gd name="T17" fmla="*/ 177 h 245"/>
                  <a:gd name="T18" fmla="*/ 18 w 117"/>
                  <a:gd name="T19" fmla="*/ 239 h 245"/>
                  <a:gd name="T20" fmla="*/ 32 w 117"/>
                  <a:gd name="T21" fmla="*/ 23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245">
                    <a:moveTo>
                      <a:pt x="32" y="237"/>
                    </a:moveTo>
                    <a:cubicBezTo>
                      <a:pt x="34" y="236"/>
                      <a:pt x="36" y="235"/>
                      <a:pt x="37" y="233"/>
                    </a:cubicBezTo>
                    <a:cubicBezTo>
                      <a:pt x="60" y="196"/>
                      <a:pt x="91" y="170"/>
                      <a:pt x="104" y="127"/>
                    </a:cubicBezTo>
                    <a:cubicBezTo>
                      <a:pt x="110" y="107"/>
                      <a:pt x="111" y="86"/>
                      <a:pt x="113" y="66"/>
                    </a:cubicBezTo>
                    <a:cubicBezTo>
                      <a:pt x="115" y="46"/>
                      <a:pt x="117" y="24"/>
                      <a:pt x="113" y="5"/>
                    </a:cubicBezTo>
                    <a:cubicBezTo>
                      <a:pt x="114" y="4"/>
                      <a:pt x="114" y="4"/>
                      <a:pt x="115" y="3"/>
                    </a:cubicBezTo>
                    <a:cubicBezTo>
                      <a:pt x="116" y="2"/>
                      <a:pt x="114" y="0"/>
                      <a:pt x="112" y="1"/>
                    </a:cubicBezTo>
                    <a:cubicBezTo>
                      <a:pt x="69" y="31"/>
                      <a:pt x="27" y="64"/>
                      <a:pt x="9" y="116"/>
                    </a:cubicBezTo>
                    <a:cubicBezTo>
                      <a:pt x="2" y="136"/>
                      <a:pt x="0" y="157"/>
                      <a:pt x="2" y="177"/>
                    </a:cubicBezTo>
                    <a:cubicBezTo>
                      <a:pt x="3" y="196"/>
                      <a:pt x="6" y="223"/>
                      <a:pt x="18" y="239"/>
                    </a:cubicBezTo>
                    <a:cubicBezTo>
                      <a:pt x="22" y="245"/>
                      <a:pt x="30" y="243"/>
                      <a:pt x="32" y="23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Freeform 160"/>
              <p:cNvSpPr/>
              <p:nvPr/>
            </p:nvSpPr>
            <p:spPr bwMode="auto">
              <a:xfrm>
                <a:off x="5118" y="5882"/>
                <a:ext cx="430" cy="264"/>
              </a:xfrm>
              <a:custGeom>
                <a:avLst/>
                <a:gdLst>
                  <a:gd name="T0" fmla="*/ 12 w 226"/>
                  <a:gd name="T1" fmla="*/ 3 h 139"/>
                  <a:gd name="T2" fmla="*/ 19 w 226"/>
                  <a:gd name="T3" fmla="*/ 3 h 139"/>
                  <a:gd name="T4" fmla="*/ 137 w 226"/>
                  <a:gd name="T5" fmla="*/ 42 h 139"/>
                  <a:gd name="T6" fmla="*/ 183 w 226"/>
                  <a:gd name="T7" fmla="*/ 83 h 139"/>
                  <a:gd name="T8" fmla="*/ 223 w 226"/>
                  <a:gd name="T9" fmla="*/ 130 h 139"/>
                  <a:gd name="T10" fmla="*/ 225 w 226"/>
                  <a:gd name="T11" fmla="*/ 131 h 139"/>
                  <a:gd name="T12" fmla="*/ 224 w 226"/>
                  <a:gd name="T13" fmla="*/ 134 h 139"/>
                  <a:gd name="T14" fmla="*/ 71 w 226"/>
                  <a:gd name="T15" fmla="*/ 111 h 139"/>
                  <a:gd name="T16" fmla="*/ 27 w 226"/>
                  <a:gd name="T17" fmla="*/ 68 h 139"/>
                  <a:gd name="T18" fmla="*/ 0 w 226"/>
                  <a:gd name="T19" fmla="*/ 10 h 139"/>
                  <a:gd name="T20" fmla="*/ 12 w 226"/>
                  <a:gd name="T21" fmla="*/ 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39">
                    <a:moveTo>
                      <a:pt x="12" y="3"/>
                    </a:moveTo>
                    <a:cubicBezTo>
                      <a:pt x="14" y="2"/>
                      <a:pt x="16" y="2"/>
                      <a:pt x="19" y="3"/>
                    </a:cubicBezTo>
                    <a:cubicBezTo>
                      <a:pt x="60" y="17"/>
                      <a:pt x="100" y="17"/>
                      <a:pt x="137" y="42"/>
                    </a:cubicBezTo>
                    <a:cubicBezTo>
                      <a:pt x="154" y="54"/>
                      <a:pt x="169" y="69"/>
                      <a:pt x="183" y="83"/>
                    </a:cubicBezTo>
                    <a:cubicBezTo>
                      <a:pt x="197" y="98"/>
                      <a:pt x="213" y="113"/>
                      <a:pt x="223" y="130"/>
                    </a:cubicBezTo>
                    <a:cubicBezTo>
                      <a:pt x="223" y="130"/>
                      <a:pt x="224" y="131"/>
                      <a:pt x="225" y="131"/>
                    </a:cubicBezTo>
                    <a:cubicBezTo>
                      <a:pt x="226" y="131"/>
                      <a:pt x="226" y="134"/>
                      <a:pt x="224" y="134"/>
                    </a:cubicBezTo>
                    <a:cubicBezTo>
                      <a:pt x="172" y="139"/>
                      <a:pt x="118" y="139"/>
                      <a:pt x="71" y="111"/>
                    </a:cubicBezTo>
                    <a:cubicBezTo>
                      <a:pt x="54" y="100"/>
                      <a:pt x="39" y="85"/>
                      <a:pt x="27" y="68"/>
                    </a:cubicBezTo>
                    <a:cubicBezTo>
                      <a:pt x="15" y="53"/>
                      <a:pt x="1" y="30"/>
                      <a:pt x="0" y="10"/>
                    </a:cubicBezTo>
                    <a:cubicBezTo>
                      <a:pt x="0" y="3"/>
                      <a:pt x="7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Freeform 161"/>
              <p:cNvSpPr/>
              <p:nvPr/>
            </p:nvSpPr>
            <p:spPr bwMode="auto">
              <a:xfrm>
                <a:off x="5419" y="5327"/>
                <a:ext cx="257" cy="444"/>
              </a:xfrm>
              <a:custGeom>
                <a:avLst/>
                <a:gdLst>
                  <a:gd name="T0" fmla="*/ 25 w 135"/>
                  <a:gd name="T1" fmla="*/ 227 h 233"/>
                  <a:gd name="T2" fmla="*/ 30 w 135"/>
                  <a:gd name="T3" fmla="*/ 223 h 233"/>
                  <a:gd name="T4" fmla="*/ 109 w 135"/>
                  <a:gd name="T5" fmla="*/ 126 h 233"/>
                  <a:gd name="T6" fmla="*/ 125 w 135"/>
                  <a:gd name="T7" fmla="*/ 66 h 233"/>
                  <a:gd name="T8" fmla="*/ 132 w 135"/>
                  <a:gd name="T9" fmla="*/ 5 h 233"/>
                  <a:gd name="T10" fmla="*/ 134 w 135"/>
                  <a:gd name="T11" fmla="*/ 3 h 233"/>
                  <a:gd name="T12" fmla="*/ 132 w 135"/>
                  <a:gd name="T13" fmla="*/ 1 h 233"/>
                  <a:gd name="T14" fmla="*/ 16 w 135"/>
                  <a:gd name="T15" fmla="*/ 104 h 233"/>
                  <a:gd name="T16" fmla="*/ 1 w 135"/>
                  <a:gd name="T17" fmla="*/ 164 h 233"/>
                  <a:gd name="T18" fmla="*/ 11 w 135"/>
                  <a:gd name="T19" fmla="*/ 227 h 233"/>
                  <a:gd name="T20" fmla="*/ 25 w 135"/>
                  <a:gd name="T21" fmla="*/ 227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5" h="233">
                    <a:moveTo>
                      <a:pt x="25" y="227"/>
                    </a:moveTo>
                    <a:cubicBezTo>
                      <a:pt x="27" y="226"/>
                      <a:pt x="29" y="225"/>
                      <a:pt x="30" y="223"/>
                    </a:cubicBezTo>
                    <a:cubicBezTo>
                      <a:pt x="57" y="189"/>
                      <a:pt x="91" y="167"/>
                      <a:pt x="109" y="126"/>
                    </a:cubicBezTo>
                    <a:cubicBezTo>
                      <a:pt x="117" y="107"/>
                      <a:pt x="121" y="86"/>
                      <a:pt x="125" y="66"/>
                    </a:cubicBezTo>
                    <a:cubicBezTo>
                      <a:pt x="129" y="46"/>
                      <a:pt x="134" y="25"/>
                      <a:pt x="132" y="5"/>
                    </a:cubicBezTo>
                    <a:cubicBezTo>
                      <a:pt x="133" y="5"/>
                      <a:pt x="133" y="4"/>
                      <a:pt x="134" y="3"/>
                    </a:cubicBezTo>
                    <a:cubicBezTo>
                      <a:pt x="135" y="2"/>
                      <a:pt x="133" y="0"/>
                      <a:pt x="132" y="1"/>
                    </a:cubicBezTo>
                    <a:cubicBezTo>
                      <a:pt x="85" y="26"/>
                      <a:pt x="40" y="54"/>
                      <a:pt x="16" y="104"/>
                    </a:cubicBezTo>
                    <a:cubicBezTo>
                      <a:pt x="7" y="123"/>
                      <a:pt x="3" y="143"/>
                      <a:pt x="1" y="164"/>
                    </a:cubicBezTo>
                    <a:cubicBezTo>
                      <a:pt x="0" y="183"/>
                      <a:pt x="1" y="210"/>
                      <a:pt x="11" y="227"/>
                    </a:cubicBezTo>
                    <a:cubicBezTo>
                      <a:pt x="14" y="233"/>
                      <a:pt x="22" y="232"/>
                      <a:pt x="2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Freeform 162"/>
              <p:cNvSpPr/>
              <p:nvPr/>
            </p:nvSpPr>
            <p:spPr bwMode="auto">
              <a:xfrm>
                <a:off x="5444" y="5758"/>
                <a:ext cx="438" cy="261"/>
              </a:xfrm>
              <a:custGeom>
                <a:avLst/>
                <a:gdLst>
                  <a:gd name="T0" fmla="*/ 13 w 230"/>
                  <a:gd name="T1" fmla="*/ 3 h 137"/>
                  <a:gd name="T2" fmla="*/ 19 w 230"/>
                  <a:gd name="T3" fmla="*/ 3 h 137"/>
                  <a:gd name="T4" fmla="*/ 139 w 230"/>
                  <a:gd name="T5" fmla="*/ 40 h 137"/>
                  <a:gd name="T6" fmla="*/ 186 w 230"/>
                  <a:gd name="T7" fmla="*/ 80 h 137"/>
                  <a:gd name="T8" fmla="*/ 226 w 230"/>
                  <a:gd name="T9" fmla="*/ 126 h 137"/>
                  <a:gd name="T10" fmla="*/ 228 w 230"/>
                  <a:gd name="T11" fmla="*/ 127 h 137"/>
                  <a:gd name="T12" fmla="*/ 228 w 230"/>
                  <a:gd name="T13" fmla="*/ 130 h 137"/>
                  <a:gd name="T14" fmla="*/ 75 w 230"/>
                  <a:gd name="T15" fmla="*/ 110 h 137"/>
                  <a:gd name="T16" fmla="*/ 29 w 230"/>
                  <a:gd name="T17" fmla="*/ 68 h 137"/>
                  <a:gd name="T18" fmla="*/ 1 w 230"/>
                  <a:gd name="T19" fmla="*/ 11 h 137"/>
                  <a:gd name="T20" fmla="*/ 13 w 230"/>
                  <a:gd name="T21" fmla="*/ 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137">
                    <a:moveTo>
                      <a:pt x="13" y="3"/>
                    </a:moveTo>
                    <a:cubicBezTo>
                      <a:pt x="15" y="3"/>
                      <a:pt x="17" y="2"/>
                      <a:pt x="19" y="3"/>
                    </a:cubicBezTo>
                    <a:cubicBezTo>
                      <a:pt x="61" y="16"/>
                      <a:pt x="101" y="15"/>
                      <a:pt x="139" y="40"/>
                    </a:cubicBezTo>
                    <a:cubicBezTo>
                      <a:pt x="156" y="51"/>
                      <a:pt x="171" y="65"/>
                      <a:pt x="186" y="80"/>
                    </a:cubicBezTo>
                    <a:cubicBezTo>
                      <a:pt x="200" y="94"/>
                      <a:pt x="216" y="109"/>
                      <a:pt x="226" y="126"/>
                    </a:cubicBezTo>
                    <a:cubicBezTo>
                      <a:pt x="227" y="126"/>
                      <a:pt x="228" y="126"/>
                      <a:pt x="228" y="127"/>
                    </a:cubicBezTo>
                    <a:cubicBezTo>
                      <a:pt x="230" y="127"/>
                      <a:pt x="229" y="129"/>
                      <a:pt x="228" y="130"/>
                    </a:cubicBezTo>
                    <a:cubicBezTo>
                      <a:pt x="175" y="136"/>
                      <a:pt x="122" y="137"/>
                      <a:pt x="75" y="110"/>
                    </a:cubicBezTo>
                    <a:cubicBezTo>
                      <a:pt x="56" y="99"/>
                      <a:pt x="41" y="85"/>
                      <a:pt x="29" y="68"/>
                    </a:cubicBezTo>
                    <a:cubicBezTo>
                      <a:pt x="17" y="53"/>
                      <a:pt x="2" y="31"/>
                      <a:pt x="1" y="11"/>
                    </a:cubicBezTo>
                    <a:cubicBezTo>
                      <a:pt x="0" y="4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Freeform 163"/>
              <p:cNvSpPr/>
              <p:nvPr/>
            </p:nvSpPr>
            <p:spPr bwMode="auto">
              <a:xfrm>
                <a:off x="5769" y="5324"/>
                <a:ext cx="259" cy="339"/>
              </a:xfrm>
              <a:custGeom>
                <a:avLst/>
                <a:gdLst>
                  <a:gd name="T0" fmla="*/ 18 w 136"/>
                  <a:gd name="T1" fmla="*/ 173 h 178"/>
                  <a:gd name="T2" fmla="*/ 23 w 136"/>
                  <a:gd name="T3" fmla="*/ 171 h 178"/>
                  <a:gd name="T4" fmla="*/ 99 w 136"/>
                  <a:gd name="T5" fmla="*/ 100 h 178"/>
                  <a:gd name="T6" fmla="*/ 120 w 136"/>
                  <a:gd name="T7" fmla="*/ 53 h 178"/>
                  <a:gd name="T8" fmla="*/ 133 w 136"/>
                  <a:gd name="T9" fmla="*/ 3 h 178"/>
                  <a:gd name="T10" fmla="*/ 135 w 136"/>
                  <a:gd name="T11" fmla="*/ 2 h 178"/>
                  <a:gd name="T12" fmla="*/ 133 w 136"/>
                  <a:gd name="T13" fmla="*/ 0 h 178"/>
                  <a:gd name="T14" fmla="*/ 25 w 136"/>
                  <a:gd name="T15" fmla="*/ 71 h 178"/>
                  <a:gd name="T16" fmla="*/ 6 w 136"/>
                  <a:gd name="T17" fmla="*/ 119 h 178"/>
                  <a:gd name="T18" fmla="*/ 6 w 136"/>
                  <a:gd name="T19" fmla="*/ 172 h 178"/>
                  <a:gd name="T20" fmla="*/ 18 w 136"/>
                  <a:gd name="T21" fmla="*/ 17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6" h="178">
                    <a:moveTo>
                      <a:pt x="18" y="173"/>
                    </a:moveTo>
                    <a:cubicBezTo>
                      <a:pt x="20" y="173"/>
                      <a:pt x="22" y="173"/>
                      <a:pt x="23" y="171"/>
                    </a:cubicBezTo>
                    <a:cubicBezTo>
                      <a:pt x="49" y="146"/>
                      <a:pt x="80" y="132"/>
                      <a:pt x="99" y="100"/>
                    </a:cubicBezTo>
                    <a:cubicBezTo>
                      <a:pt x="108" y="85"/>
                      <a:pt x="114" y="69"/>
                      <a:pt x="120" y="53"/>
                    </a:cubicBezTo>
                    <a:cubicBezTo>
                      <a:pt x="125" y="37"/>
                      <a:pt x="132" y="20"/>
                      <a:pt x="133" y="3"/>
                    </a:cubicBezTo>
                    <a:cubicBezTo>
                      <a:pt x="134" y="3"/>
                      <a:pt x="134" y="3"/>
                      <a:pt x="135" y="2"/>
                    </a:cubicBezTo>
                    <a:cubicBezTo>
                      <a:pt x="136" y="1"/>
                      <a:pt x="134" y="0"/>
                      <a:pt x="133" y="0"/>
                    </a:cubicBezTo>
                    <a:cubicBezTo>
                      <a:pt x="92" y="15"/>
                      <a:pt x="51" y="33"/>
                      <a:pt x="25" y="71"/>
                    </a:cubicBezTo>
                    <a:cubicBezTo>
                      <a:pt x="16" y="85"/>
                      <a:pt x="10" y="102"/>
                      <a:pt x="6" y="119"/>
                    </a:cubicBezTo>
                    <a:cubicBezTo>
                      <a:pt x="3" y="134"/>
                      <a:pt x="0" y="157"/>
                      <a:pt x="6" y="172"/>
                    </a:cubicBezTo>
                    <a:cubicBezTo>
                      <a:pt x="8" y="177"/>
                      <a:pt x="15" y="178"/>
                      <a:pt x="18" y="17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Freeform 164"/>
              <p:cNvSpPr/>
              <p:nvPr/>
            </p:nvSpPr>
            <p:spPr bwMode="auto">
              <a:xfrm>
                <a:off x="5779" y="5628"/>
                <a:ext cx="345" cy="242"/>
              </a:xfrm>
              <a:custGeom>
                <a:avLst/>
                <a:gdLst>
                  <a:gd name="T0" fmla="*/ 11 w 181"/>
                  <a:gd name="T1" fmla="*/ 3 h 127"/>
                  <a:gd name="T2" fmla="*/ 17 w 181"/>
                  <a:gd name="T3" fmla="*/ 4 h 127"/>
                  <a:gd name="T4" fmla="*/ 113 w 181"/>
                  <a:gd name="T5" fmla="*/ 44 h 127"/>
                  <a:gd name="T6" fmla="*/ 148 w 181"/>
                  <a:gd name="T7" fmla="*/ 82 h 127"/>
                  <a:gd name="T8" fmla="*/ 178 w 181"/>
                  <a:gd name="T9" fmla="*/ 124 h 127"/>
                  <a:gd name="T10" fmla="*/ 179 w 181"/>
                  <a:gd name="T11" fmla="*/ 124 h 127"/>
                  <a:gd name="T12" fmla="*/ 179 w 181"/>
                  <a:gd name="T13" fmla="*/ 127 h 127"/>
                  <a:gd name="T14" fmla="*/ 53 w 181"/>
                  <a:gd name="T15" fmla="*/ 97 h 127"/>
                  <a:gd name="T16" fmla="*/ 19 w 181"/>
                  <a:gd name="T17" fmla="*/ 59 h 127"/>
                  <a:gd name="T18" fmla="*/ 1 w 181"/>
                  <a:gd name="T19" fmla="*/ 9 h 127"/>
                  <a:gd name="T20" fmla="*/ 11 w 181"/>
                  <a:gd name="T21" fmla="*/ 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27">
                    <a:moveTo>
                      <a:pt x="11" y="3"/>
                    </a:moveTo>
                    <a:cubicBezTo>
                      <a:pt x="13" y="3"/>
                      <a:pt x="15" y="3"/>
                      <a:pt x="17" y="4"/>
                    </a:cubicBezTo>
                    <a:cubicBezTo>
                      <a:pt x="50" y="18"/>
                      <a:pt x="84" y="21"/>
                      <a:pt x="113" y="44"/>
                    </a:cubicBezTo>
                    <a:cubicBezTo>
                      <a:pt x="126" y="55"/>
                      <a:pt x="137" y="69"/>
                      <a:pt x="148" y="82"/>
                    </a:cubicBezTo>
                    <a:cubicBezTo>
                      <a:pt x="159" y="95"/>
                      <a:pt x="171" y="109"/>
                      <a:pt x="178" y="124"/>
                    </a:cubicBezTo>
                    <a:cubicBezTo>
                      <a:pt x="178" y="124"/>
                      <a:pt x="179" y="124"/>
                      <a:pt x="179" y="124"/>
                    </a:cubicBezTo>
                    <a:cubicBezTo>
                      <a:pt x="181" y="125"/>
                      <a:pt x="180" y="127"/>
                      <a:pt x="179" y="127"/>
                    </a:cubicBezTo>
                    <a:cubicBezTo>
                      <a:pt x="135" y="127"/>
                      <a:pt x="90" y="124"/>
                      <a:pt x="53" y="97"/>
                    </a:cubicBezTo>
                    <a:cubicBezTo>
                      <a:pt x="39" y="87"/>
                      <a:pt x="28" y="74"/>
                      <a:pt x="19" y="59"/>
                    </a:cubicBezTo>
                    <a:cubicBezTo>
                      <a:pt x="11" y="45"/>
                      <a:pt x="0" y="25"/>
                      <a:pt x="1" y="9"/>
                    </a:cubicBezTo>
                    <a:cubicBezTo>
                      <a:pt x="1" y="3"/>
                      <a:pt x="7" y="0"/>
                      <a:pt x="1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Freeform 165"/>
              <p:cNvSpPr/>
              <p:nvPr/>
            </p:nvSpPr>
            <p:spPr bwMode="auto">
              <a:xfrm>
                <a:off x="6106" y="5384"/>
                <a:ext cx="246" cy="204"/>
              </a:xfrm>
              <a:custGeom>
                <a:avLst/>
                <a:gdLst>
                  <a:gd name="T0" fmla="*/ 11 w 129"/>
                  <a:gd name="T1" fmla="*/ 104 h 107"/>
                  <a:gd name="T2" fmla="*/ 15 w 129"/>
                  <a:gd name="T3" fmla="*/ 104 h 107"/>
                  <a:gd name="T4" fmla="*/ 84 w 129"/>
                  <a:gd name="T5" fmla="*/ 66 h 107"/>
                  <a:gd name="T6" fmla="*/ 108 w 129"/>
                  <a:gd name="T7" fmla="*/ 35 h 107"/>
                  <a:gd name="T8" fmla="*/ 127 w 129"/>
                  <a:gd name="T9" fmla="*/ 2 h 107"/>
                  <a:gd name="T10" fmla="*/ 128 w 129"/>
                  <a:gd name="T11" fmla="*/ 1 h 107"/>
                  <a:gd name="T12" fmla="*/ 127 w 129"/>
                  <a:gd name="T13" fmla="*/ 0 h 107"/>
                  <a:gd name="T14" fmla="*/ 35 w 129"/>
                  <a:gd name="T15" fmla="*/ 31 h 107"/>
                  <a:gd name="T16" fmla="*/ 12 w 129"/>
                  <a:gd name="T17" fmla="*/ 62 h 107"/>
                  <a:gd name="T18" fmla="*/ 2 w 129"/>
                  <a:gd name="T19" fmla="*/ 101 h 107"/>
                  <a:gd name="T20" fmla="*/ 11 w 129"/>
                  <a:gd name="T21" fmla="*/ 10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107">
                    <a:moveTo>
                      <a:pt x="11" y="104"/>
                    </a:moveTo>
                    <a:cubicBezTo>
                      <a:pt x="12" y="105"/>
                      <a:pt x="13" y="104"/>
                      <a:pt x="15" y="104"/>
                    </a:cubicBezTo>
                    <a:cubicBezTo>
                      <a:pt x="38" y="90"/>
                      <a:pt x="63" y="86"/>
                      <a:pt x="84" y="66"/>
                    </a:cubicBezTo>
                    <a:cubicBezTo>
                      <a:pt x="93" y="57"/>
                      <a:pt x="100" y="46"/>
                      <a:pt x="108" y="35"/>
                    </a:cubicBezTo>
                    <a:cubicBezTo>
                      <a:pt x="115" y="25"/>
                      <a:pt x="123" y="14"/>
                      <a:pt x="127" y="2"/>
                    </a:cubicBezTo>
                    <a:cubicBezTo>
                      <a:pt x="127" y="2"/>
                      <a:pt x="128" y="2"/>
                      <a:pt x="128" y="1"/>
                    </a:cubicBezTo>
                    <a:cubicBezTo>
                      <a:pt x="129" y="1"/>
                      <a:pt x="128" y="0"/>
                      <a:pt x="127" y="0"/>
                    </a:cubicBezTo>
                    <a:cubicBezTo>
                      <a:pt x="94" y="2"/>
                      <a:pt x="61" y="8"/>
                      <a:pt x="35" y="31"/>
                    </a:cubicBezTo>
                    <a:cubicBezTo>
                      <a:pt x="25" y="40"/>
                      <a:pt x="18" y="50"/>
                      <a:pt x="12" y="62"/>
                    </a:cubicBezTo>
                    <a:cubicBezTo>
                      <a:pt x="7" y="73"/>
                      <a:pt x="0" y="89"/>
                      <a:pt x="2" y="101"/>
                    </a:cubicBezTo>
                    <a:cubicBezTo>
                      <a:pt x="3" y="105"/>
                      <a:pt x="8" y="107"/>
                      <a:pt x="11" y="10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Freeform 166"/>
              <p:cNvSpPr/>
              <p:nvPr/>
            </p:nvSpPr>
            <p:spPr bwMode="auto">
              <a:xfrm>
                <a:off x="6110" y="5567"/>
                <a:ext cx="267" cy="174"/>
              </a:xfrm>
              <a:custGeom>
                <a:avLst/>
                <a:gdLst>
                  <a:gd name="T0" fmla="*/ 8 w 140"/>
                  <a:gd name="T1" fmla="*/ 2 h 91"/>
                  <a:gd name="T2" fmla="*/ 12 w 140"/>
                  <a:gd name="T3" fmla="*/ 2 h 91"/>
                  <a:gd name="T4" fmla="*/ 86 w 140"/>
                  <a:gd name="T5" fmla="*/ 29 h 91"/>
                  <a:gd name="T6" fmla="*/ 114 w 140"/>
                  <a:gd name="T7" fmla="*/ 56 h 91"/>
                  <a:gd name="T8" fmla="*/ 138 w 140"/>
                  <a:gd name="T9" fmla="*/ 86 h 91"/>
                  <a:gd name="T10" fmla="*/ 139 w 140"/>
                  <a:gd name="T11" fmla="*/ 87 h 91"/>
                  <a:gd name="T12" fmla="*/ 139 w 140"/>
                  <a:gd name="T13" fmla="*/ 89 h 91"/>
                  <a:gd name="T14" fmla="*/ 43 w 140"/>
                  <a:gd name="T15" fmla="*/ 71 h 91"/>
                  <a:gd name="T16" fmla="*/ 16 w 140"/>
                  <a:gd name="T17" fmla="*/ 44 h 91"/>
                  <a:gd name="T18" fmla="*/ 0 w 140"/>
                  <a:gd name="T19" fmla="*/ 7 h 91"/>
                  <a:gd name="T20" fmla="*/ 8 w 140"/>
                  <a:gd name="T2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91">
                    <a:moveTo>
                      <a:pt x="8" y="2"/>
                    </a:moveTo>
                    <a:cubicBezTo>
                      <a:pt x="9" y="2"/>
                      <a:pt x="11" y="2"/>
                      <a:pt x="12" y="2"/>
                    </a:cubicBezTo>
                    <a:cubicBezTo>
                      <a:pt x="38" y="12"/>
                      <a:pt x="63" y="13"/>
                      <a:pt x="86" y="29"/>
                    </a:cubicBezTo>
                    <a:cubicBezTo>
                      <a:pt x="97" y="37"/>
                      <a:pt x="106" y="46"/>
                      <a:pt x="114" y="56"/>
                    </a:cubicBezTo>
                    <a:cubicBezTo>
                      <a:pt x="123" y="65"/>
                      <a:pt x="132" y="75"/>
                      <a:pt x="138" y="86"/>
                    </a:cubicBezTo>
                    <a:cubicBezTo>
                      <a:pt x="139" y="86"/>
                      <a:pt x="139" y="87"/>
                      <a:pt x="139" y="87"/>
                    </a:cubicBezTo>
                    <a:cubicBezTo>
                      <a:pt x="140" y="87"/>
                      <a:pt x="140" y="88"/>
                      <a:pt x="139" y="89"/>
                    </a:cubicBezTo>
                    <a:cubicBezTo>
                      <a:pt x="106" y="91"/>
                      <a:pt x="72" y="90"/>
                      <a:pt x="43" y="71"/>
                    </a:cubicBezTo>
                    <a:cubicBezTo>
                      <a:pt x="32" y="64"/>
                      <a:pt x="23" y="55"/>
                      <a:pt x="16" y="44"/>
                    </a:cubicBezTo>
                    <a:cubicBezTo>
                      <a:pt x="9" y="34"/>
                      <a:pt x="0" y="19"/>
                      <a:pt x="0" y="7"/>
                    </a:cubicBezTo>
                    <a:cubicBezTo>
                      <a:pt x="0" y="2"/>
                      <a:pt x="5" y="0"/>
                      <a:pt x="8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167"/>
              <p:cNvSpPr/>
              <p:nvPr/>
            </p:nvSpPr>
            <p:spPr bwMode="auto">
              <a:xfrm>
                <a:off x="3819" y="6247"/>
                <a:ext cx="2716" cy="760"/>
              </a:xfrm>
              <a:custGeom>
                <a:avLst/>
                <a:gdLst>
                  <a:gd name="T0" fmla="*/ 1422 w 1426"/>
                  <a:gd name="T1" fmla="*/ 24 h 399"/>
                  <a:gd name="T2" fmla="*/ 1249 w 1426"/>
                  <a:gd name="T3" fmla="*/ 5 h 399"/>
                  <a:gd name="T4" fmla="*/ 1076 w 1426"/>
                  <a:gd name="T5" fmla="*/ 3 h 399"/>
                  <a:gd name="T6" fmla="*/ 732 w 1426"/>
                  <a:gd name="T7" fmla="*/ 50 h 399"/>
                  <a:gd name="T8" fmla="*/ 387 w 1426"/>
                  <a:gd name="T9" fmla="*/ 172 h 399"/>
                  <a:gd name="T10" fmla="*/ 218 w 1426"/>
                  <a:gd name="T11" fmla="*/ 248 h 399"/>
                  <a:gd name="T12" fmla="*/ 70 w 1426"/>
                  <a:gd name="T13" fmla="*/ 331 h 399"/>
                  <a:gd name="T14" fmla="*/ 26 w 1426"/>
                  <a:gd name="T15" fmla="*/ 359 h 399"/>
                  <a:gd name="T16" fmla="*/ 1 w 1426"/>
                  <a:gd name="T17" fmla="*/ 382 h 399"/>
                  <a:gd name="T18" fmla="*/ 8 w 1426"/>
                  <a:gd name="T19" fmla="*/ 395 h 399"/>
                  <a:gd name="T20" fmla="*/ 8 w 1426"/>
                  <a:gd name="T21" fmla="*/ 395 h 399"/>
                  <a:gd name="T22" fmla="*/ 24 w 1426"/>
                  <a:gd name="T23" fmla="*/ 388 h 399"/>
                  <a:gd name="T24" fmla="*/ 31 w 1426"/>
                  <a:gd name="T25" fmla="*/ 386 h 399"/>
                  <a:gd name="T26" fmla="*/ 50 w 1426"/>
                  <a:gd name="T27" fmla="*/ 373 h 399"/>
                  <a:gd name="T28" fmla="*/ 88 w 1426"/>
                  <a:gd name="T29" fmla="*/ 350 h 399"/>
                  <a:gd name="T30" fmla="*/ 253 w 1426"/>
                  <a:gd name="T31" fmla="*/ 259 h 399"/>
                  <a:gd name="T32" fmla="*/ 596 w 1426"/>
                  <a:gd name="T33" fmla="*/ 115 h 399"/>
                  <a:gd name="T34" fmla="*/ 1301 w 1426"/>
                  <a:gd name="T35" fmla="*/ 27 h 399"/>
                  <a:gd name="T36" fmla="*/ 1421 w 1426"/>
                  <a:gd name="T37" fmla="*/ 31 h 399"/>
                  <a:gd name="T38" fmla="*/ 1422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1422" y="24"/>
                    </a:moveTo>
                    <a:cubicBezTo>
                      <a:pt x="1364" y="18"/>
                      <a:pt x="1306" y="11"/>
                      <a:pt x="1249" y="5"/>
                    </a:cubicBezTo>
                    <a:cubicBezTo>
                      <a:pt x="1191" y="0"/>
                      <a:pt x="1134" y="1"/>
                      <a:pt x="1076" y="3"/>
                    </a:cubicBezTo>
                    <a:cubicBezTo>
                      <a:pt x="960" y="9"/>
                      <a:pt x="845" y="23"/>
                      <a:pt x="732" y="50"/>
                    </a:cubicBezTo>
                    <a:cubicBezTo>
                      <a:pt x="613" y="78"/>
                      <a:pt x="499" y="123"/>
                      <a:pt x="387" y="172"/>
                    </a:cubicBezTo>
                    <a:cubicBezTo>
                      <a:pt x="331" y="197"/>
                      <a:pt x="275" y="222"/>
                      <a:pt x="218" y="248"/>
                    </a:cubicBezTo>
                    <a:cubicBezTo>
                      <a:pt x="167" y="271"/>
                      <a:pt x="118" y="301"/>
                      <a:pt x="70" y="331"/>
                    </a:cubicBezTo>
                    <a:cubicBezTo>
                      <a:pt x="56" y="341"/>
                      <a:pt x="41" y="350"/>
                      <a:pt x="26" y="359"/>
                    </a:cubicBezTo>
                    <a:cubicBezTo>
                      <a:pt x="18" y="365"/>
                      <a:pt x="4" y="372"/>
                      <a:pt x="1" y="382"/>
                    </a:cubicBezTo>
                    <a:cubicBezTo>
                      <a:pt x="0" y="388"/>
                      <a:pt x="3" y="393"/>
                      <a:pt x="8" y="395"/>
                    </a:cubicBezTo>
                    <a:cubicBezTo>
                      <a:pt x="8" y="395"/>
                      <a:pt x="8" y="395"/>
                      <a:pt x="8" y="395"/>
                    </a:cubicBezTo>
                    <a:cubicBezTo>
                      <a:pt x="16" y="399"/>
                      <a:pt x="22" y="394"/>
                      <a:pt x="24" y="388"/>
                    </a:cubicBezTo>
                    <a:cubicBezTo>
                      <a:pt x="23" y="395"/>
                      <a:pt x="26" y="389"/>
                      <a:pt x="31" y="386"/>
                    </a:cubicBezTo>
                    <a:cubicBezTo>
                      <a:pt x="38" y="381"/>
                      <a:pt x="44" y="377"/>
                      <a:pt x="50" y="373"/>
                    </a:cubicBezTo>
                    <a:cubicBezTo>
                      <a:pt x="63" y="365"/>
                      <a:pt x="75" y="358"/>
                      <a:pt x="88" y="350"/>
                    </a:cubicBezTo>
                    <a:cubicBezTo>
                      <a:pt x="141" y="316"/>
                      <a:pt x="196" y="285"/>
                      <a:pt x="253" y="259"/>
                    </a:cubicBezTo>
                    <a:cubicBezTo>
                      <a:pt x="366" y="208"/>
                      <a:pt x="479" y="156"/>
                      <a:pt x="596" y="115"/>
                    </a:cubicBezTo>
                    <a:cubicBezTo>
                      <a:pt x="820" y="37"/>
                      <a:pt x="1065" y="11"/>
                      <a:pt x="1301" y="27"/>
                    </a:cubicBezTo>
                    <a:cubicBezTo>
                      <a:pt x="1341" y="30"/>
                      <a:pt x="1381" y="32"/>
                      <a:pt x="1421" y="31"/>
                    </a:cubicBezTo>
                    <a:cubicBezTo>
                      <a:pt x="1426" y="31"/>
                      <a:pt x="1426" y="24"/>
                      <a:pt x="1422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168"/>
              <p:cNvSpPr/>
              <p:nvPr/>
            </p:nvSpPr>
            <p:spPr bwMode="auto">
              <a:xfrm>
                <a:off x="4309" y="6222"/>
                <a:ext cx="209" cy="475"/>
              </a:xfrm>
              <a:custGeom>
                <a:avLst/>
                <a:gdLst>
                  <a:gd name="T0" fmla="*/ 36 w 110"/>
                  <a:gd name="T1" fmla="*/ 241 h 249"/>
                  <a:gd name="T2" fmla="*/ 41 w 110"/>
                  <a:gd name="T3" fmla="*/ 236 h 249"/>
                  <a:gd name="T4" fmla="*/ 102 w 110"/>
                  <a:gd name="T5" fmla="*/ 128 h 249"/>
                  <a:gd name="T6" fmla="*/ 108 w 110"/>
                  <a:gd name="T7" fmla="*/ 66 h 249"/>
                  <a:gd name="T8" fmla="*/ 105 w 110"/>
                  <a:gd name="T9" fmla="*/ 5 h 249"/>
                  <a:gd name="T10" fmla="*/ 107 w 110"/>
                  <a:gd name="T11" fmla="*/ 3 h 249"/>
                  <a:gd name="T12" fmla="*/ 104 w 110"/>
                  <a:gd name="T13" fmla="*/ 1 h 249"/>
                  <a:gd name="T14" fmla="*/ 7 w 110"/>
                  <a:gd name="T15" fmla="*/ 121 h 249"/>
                  <a:gd name="T16" fmla="*/ 2 w 110"/>
                  <a:gd name="T17" fmla="*/ 183 h 249"/>
                  <a:gd name="T18" fmla="*/ 21 w 110"/>
                  <a:gd name="T19" fmla="*/ 244 h 249"/>
                  <a:gd name="T20" fmla="*/ 36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36" y="241"/>
                    </a:moveTo>
                    <a:cubicBezTo>
                      <a:pt x="38" y="240"/>
                      <a:pt x="39" y="239"/>
                      <a:pt x="41" y="236"/>
                    </a:cubicBezTo>
                    <a:cubicBezTo>
                      <a:pt x="61" y="198"/>
                      <a:pt x="91" y="171"/>
                      <a:pt x="102" y="128"/>
                    </a:cubicBezTo>
                    <a:cubicBezTo>
                      <a:pt x="107" y="108"/>
                      <a:pt x="107" y="87"/>
                      <a:pt x="108" y="66"/>
                    </a:cubicBezTo>
                    <a:cubicBezTo>
                      <a:pt x="109" y="46"/>
                      <a:pt x="110" y="24"/>
                      <a:pt x="105" y="5"/>
                    </a:cubicBezTo>
                    <a:cubicBezTo>
                      <a:pt x="106" y="4"/>
                      <a:pt x="106" y="4"/>
                      <a:pt x="107" y="3"/>
                    </a:cubicBezTo>
                    <a:cubicBezTo>
                      <a:pt x="107" y="1"/>
                      <a:pt x="105" y="0"/>
                      <a:pt x="104" y="1"/>
                    </a:cubicBezTo>
                    <a:cubicBezTo>
                      <a:pt x="62" y="33"/>
                      <a:pt x="22" y="69"/>
                      <a:pt x="7" y="121"/>
                    </a:cubicBezTo>
                    <a:cubicBezTo>
                      <a:pt x="1" y="141"/>
                      <a:pt x="0" y="162"/>
                      <a:pt x="2" y="183"/>
                    </a:cubicBezTo>
                    <a:cubicBezTo>
                      <a:pt x="4" y="202"/>
                      <a:pt x="9" y="229"/>
                      <a:pt x="21" y="244"/>
                    </a:cubicBezTo>
                    <a:cubicBezTo>
                      <a:pt x="26" y="249"/>
                      <a:pt x="34" y="247"/>
                      <a:pt x="36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Freeform 169"/>
              <p:cNvSpPr/>
              <p:nvPr/>
            </p:nvSpPr>
            <p:spPr bwMode="auto">
              <a:xfrm>
                <a:off x="4349" y="6674"/>
                <a:ext cx="400" cy="308"/>
              </a:xfrm>
              <a:custGeom>
                <a:avLst/>
                <a:gdLst>
                  <a:gd name="T0" fmla="*/ 15 w 210"/>
                  <a:gd name="T1" fmla="*/ 4 h 162"/>
                  <a:gd name="T2" fmla="*/ 21 w 210"/>
                  <a:gd name="T3" fmla="*/ 5 h 162"/>
                  <a:gd name="T4" fmla="*/ 133 w 210"/>
                  <a:gd name="T5" fmla="*/ 60 h 162"/>
                  <a:gd name="T6" fmla="*/ 174 w 210"/>
                  <a:gd name="T7" fmla="*/ 107 h 162"/>
                  <a:gd name="T8" fmla="*/ 206 w 210"/>
                  <a:gd name="T9" fmla="*/ 159 h 162"/>
                  <a:gd name="T10" fmla="*/ 208 w 210"/>
                  <a:gd name="T11" fmla="*/ 160 h 162"/>
                  <a:gd name="T12" fmla="*/ 207 w 210"/>
                  <a:gd name="T13" fmla="*/ 162 h 162"/>
                  <a:gd name="T14" fmla="*/ 59 w 210"/>
                  <a:gd name="T15" fmla="*/ 119 h 162"/>
                  <a:gd name="T16" fmla="*/ 20 w 210"/>
                  <a:gd name="T17" fmla="*/ 71 h 162"/>
                  <a:gd name="T18" fmla="*/ 1 w 210"/>
                  <a:gd name="T19" fmla="*/ 10 h 162"/>
                  <a:gd name="T20" fmla="*/ 1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5" y="4"/>
                    </a:moveTo>
                    <a:cubicBezTo>
                      <a:pt x="17" y="3"/>
                      <a:pt x="19" y="4"/>
                      <a:pt x="21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3"/>
                      <a:pt x="161" y="90"/>
                      <a:pt x="174" y="107"/>
                    </a:cubicBezTo>
                    <a:cubicBezTo>
                      <a:pt x="185" y="123"/>
                      <a:pt x="199" y="140"/>
                      <a:pt x="206" y="159"/>
                    </a:cubicBezTo>
                    <a:cubicBezTo>
                      <a:pt x="207" y="159"/>
                      <a:pt x="207" y="159"/>
                      <a:pt x="208" y="160"/>
                    </a:cubicBezTo>
                    <a:cubicBezTo>
                      <a:pt x="210" y="160"/>
                      <a:pt x="209" y="162"/>
                      <a:pt x="207" y="162"/>
                    </a:cubicBezTo>
                    <a:cubicBezTo>
                      <a:pt x="154" y="160"/>
                      <a:pt x="101" y="153"/>
                      <a:pt x="59" y="119"/>
                    </a:cubicBezTo>
                    <a:cubicBezTo>
                      <a:pt x="43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1" y="10"/>
                    </a:cubicBezTo>
                    <a:cubicBezTo>
                      <a:pt x="2" y="3"/>
                      <a:pt x="10" y="0"/>
                      <a:pt x="1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Freeform 170"/>
              <p:cNvSpPr/>
              <p:nvPr/>
            </p:nvSpPr>
            <p:spPr bwMode="auto">
              <a:xfrm>
                <a:off x="4608" y="6116"/>
                <a:ext cx="228" cy="461"/>
              </a:xfrm>
              <a:custGeom>
                <a:avLst/>
                <a:gdLst>
                  <a:gd name="T0" fmla="*/ 29 w 120"/>
                  <a:gd name="T1" fmla="*/ 235 h 242"/>
                  <a:gd name="T2" fmla="*/ 35 w 120"/>
                  <a:gd name="T3" fmla="*/ 231 h 242"/>
                  <a:gd name="T4" fmla="*/ 104 w 120"/>
                  <a:gd name="T5" fmla="*/ 127 h 242"/>
                  <a:gd name="T6" fmla="*/ 115 w 120"/>
                  <a:gd name="T7" fmla="*/ 66 h 242"/>
                  <a:gd name="T8" fmla="*/ 117 w 120"/>
                  <a:gd name="T9" fmla="*/ 5 h 242"/>
                  <a:gd name="T10" fmla="*/ 118 w 120"/>
                  <a:gd name="T11" fmla="*/ 3 h 242"/>
                  <a:gd name="T12" fmla="*/ 116 w 120"/>
                  <a:gd name="T13" fmla="*/ 1 h 242"/>
                  <a:gd name="T14" fmla="*/ 9 w 120"/>
                  <a:gd name="T15" fmla="*/ 113 h 242"/>
                  <a:gd name="T16" fmla="*/ 0 w 120"/>
                  <a:gd name="T17" fmla="*/ 175 h 242"/>
                  <a:gd name="T18" fmla="*/ 15 w 120"/>
                  <a:gd name="T19" fmla="*/ 237 h 242"/>
                  <a:gd name="T20" fmla="*/ 29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29" y="235"/>
                    </a:moveTo>
                    <a:cubicBezTo>
                      <a:pt x="31" y="234"/>
                      <a:pt x="33" y="233"/>
                      <a:pt x="35" y="231"/>
                    </a:cubicBezTo>
                    <a:cubicBezTo>
                      <a:pt x="58" y="195"/>
                      <a:pt x="90" y="170"/>
                      <a:pt x="104" y="127"/>
                    </a:cubicBezTo>
                    <a:cubicBezTo>
                      <a:pt x="110" y="107"/>
                      <a:pt x="112" y="87"/>
                      <a:pt x="115" y="66"/>
                    </a:cubicBezTo>
                    <a:cubicBezTo>
                      <a:pt x="117" y="46"/>
                      <a:pt x="120" y="24"/>
                      <a:pt x="117" y="5"/>
                    </a:cubicBezTo>
                    <a:cubicBezTo>
                      <a:pt x="117" y="4"/>
                      <a:pt x="117" y="4"/>
                      <a:pt x="118" y="3"/>
                    </a:cubicBezTo>
                    <a:cubicBezTo>
                      <a:pt x="119" y="2"/>
                      <a:pt x="117" y="0"/>
                      <a:pt x="116" y="1"/>
                    </a:cubicBezTo>
                    <a:cubicBezTo>
                      <a:pt x="71" y="30"/>
                      <a:pt x="29" y="62"/>
                      <a:pt x="9" y="113"/>
                    </a:cubicBezTo>
                    <a:cubicBezTo>
                      <a:pt x="2" y="133"/>
                      <a:pt x="0" y="154"/>
                      <a:pt x="0" y="175"/>
                    </a:cubicBezTo>
                    <a:cubicBezTo>
                      <a:pt x="1" y="194"/>
                      <a:pt x="4" y="221"/>
                      <a:pt x="15" y="237"/>
                    </a:cubicBezTo>
                    <a:cubicBezTo>
                      <a:pt x="19" y="242"/>
                      <a:pt x="27" y="241"/>
                      <a:pt x="29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Freeform 171"/>
              <p:cNvSpPr/>
              <p:nvPr/>
            </p:nvSpPr>
            <p:spPr bwMode="auto">
              <a:xfrm>
                <a:off x="4629" y="6535"/>
                <a:ext cx="398" cy="312"/>
              </a:xfrm>
              <a:custGeom>
                <a:avLst/>
                <a:gdLst>
                  <a:gd name="T0" fmla="*/ 15 w 209"/>
                  <a:gd name="T1" fmla="*/ 3 h 164"/>
                  <a:gd name="T2" fmla="*/ 22 w 209"/>
                  <a:gd name="T3" fmla="*/ 5 h 164"/>
                  <a:gd name="T4" fmla="*/ 133 w 209"/>
                  <a:gd name="T5" fmla="*/ 60 h 164"/>
                  <a:gd name="T6" fmla="*/ 173 w 209"/>
                  <a:gd name="T7" fmla="*/ 108 h 164"/>
                  <a:gd name="T8" fmla="*/ 205 w 209"/>
                  <a:gd name="T9" fmla="*/ 160 h 164"/>
                  <a:gd name="T10" fmla="*/ 208 w 209"/>
                  <a:gd name="T11" fmla="*/ 161 h 164"/>
                  <a:gd name="T12" fmla="*/ 207 w 209"/>
                  <a:gd name="T13" fmla="*/ 164 h 164"/>
                  <a:gd name="T14" fmla="*/ 59 w 209"/>
                  <a:gd name="T15" fmla="*/ 119 h 164"/>
                  <a:gd name="T16" fmla="*/ 20 w 209"/>
                  <a:gd name="T17" fmla="*/ 71 h 164"/>
                  <a:gd name="T18" fmla="*/ 2 w 209"/>
                  <a:gd name="T19" fmla="*/ 9 h 164"/>
                  <a:gd name="T20" fmla="*/ 15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5" y="3"/>
                    </a:moveTo>
                    <a:cubicBezTo>
                      <a:pt x="17" y="3"/>
                      <a:pt x="20" y="3"/>
                      <a:pt x="22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4"/>
                      <a:pt x="161" y="91"/>
                      <a:pt x="173" y="108"/>
                    </a:cubicBezTo>
                    <a:cubicBezTo>
                      <a:pt x="185" y="124"/>
                      <a:pt x="198" y="141"/>
                      <a:pt x="205" y="160"/>
                    </a:cubicBezTo>
                    <a:cubicBezTo>
                      <a:pt x="206" y="160"/>
                      <a:pt x="207" y="160"/>
                      <a:pt x="208" y="161"/>
                    </a:cubicBezTo>
                    <a:cubicBezTo>
                      <a:pt x="209" y="162"/>
                      <a:pt x="208" y="164"/>
                      <a:pt x="207" y="164"/>
                    </a:cubicBezTo>
                    <a:cubicBezTo>
                      <a:pt x="154" y="161"/>
                      <a:pt x="101" y="154"/>
                      <a:pt x="59" y="119"/>
                    </a:cubicBezTo>
                    <a:cubicBezTo>
                      <a:pt x="42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2" y="9"/>
                    </a:cubicBezTo>
                    <a:cubicBezTo>
                      <a:pt x="3" y="2"/>
                      <a:pt x="11" y="0"/>
                      <a:pt x="1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Freeform 172"/>
              <p:cNvSpPr/>
              <p:nvPr/>
            </p:nvSpPr>
            <p:spPr bwMode="auto">
              <a:xfrm>
                <a:off x="4937" y="6007"/>
                <a:ext cx="272" cy="432"/>
              </a:xfrm>
              <a:custGeom>
                <a:avLst/>
                <a:gdLst>
                  <a:gd name="T0" fmla="*/ 24 w 143"/>
                  <a:gd name="T1" fmla="*/ 221 h 227"/>
                  <a:gd name="T2" fmla="*/ 29 w 143"/>
                  <a:gd name="T3" fmla="*/ 218 h 227"/>
                  <a:gd name="T4" fmla="*/ 112 w 143"/>
                  <a:gd name="T5" fmla="*/ 124 h 227"/>
                  <a:gd name="T6" fmla="*/ 131 w 143"/>
                  <a:gd name="T7" fmla="*/ 65 h 227"/>
                  <a:gd name="T8" fmla="*/ 141 w 143"/>
                  <a:gd name="T9" fmla="*/ 5 h 227"/>
                  <a:gd name="T10" fmla="*/ 142 w 143"/>
                  <a:gd name="T11" fmla="*/ 3 h 227"/>
                  <a:gd name="T12" fmla="*/ 140 w 143"/>
                  <a:gd name="T13" fmla="*/ 1 h 227"/>
                  <a:gd name="T14" fmla="*/ 20 w 143"/>
                  <a:gd name="T15" fmla="*/ 98 h 227"/>
                  <a:gd name="T16" fmla="*/ 3 w 143"/>
                  <a:gd name="T17" fmla="*/ 157 h 227"/>
                  <a:gd name="T18" fmla="*/ 9 w 143"/>
                  <a:gd name="T19" fmla="*/ 221 h 227"/>
                  <a:gd name="T20" fmla="*/ 24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24" y="221"/>
                    </a:moveTo>
                    <a:cubicBezTo>
                      <a:pt x="26" y="221"/>
                      <a:pt x="28" y="220"/>
                      <a:pt x="29" y="218"/>
                    </a:cubicBezTo>
                    <a:cubicBezTo>
                      <a:pt x="58" y="185"/>
                      <a:pt x="92" y="164"/>
                      <a:pt x="112" y="124"/>
                    </a:cubicBezTo>
                    <a:cubicBezTo>
                      <a:pt x="121" y="105"/>
                      <a:pt x="126" y="85"/>
                      <a:pt x="131" y="65"/>
                    </a:cubicBezTo>
                    <a:cubicBezTo>
                      <a:pt x="135" y="46"/>
                      <a:pt x="141" y="24"/>
                      <a:pt x="141" y="5"/>
                    </a:cubicBezTo>
                    <a:cubicBezTo>
                      <a:pt x="141" y="4"/>
                      <a:pt x="142" y="3"/>
                      <a:pt x="142" y="3"/>
                    </a:cubicBezTo>
                    <a:cubicBezTo>
                      <a:pt x="143" y="2"/>
                      <a:pt x="142" y="0"/>
                      <a:pt x="140" y="1"/>
                    </a:cubicBezTo>
                    <a:cubicBezTo>
                      <a:pt x="92" y="23"/>
                      <a:pt x="46" y="50"/>
                      <a:pt x="20" y="98"/>
                    </a:cubicBezTo>
                    <a:cubicBezTo>
                      <a:pt x="10" y="116"/>
                      <a:pt x="5" y="137"/>
                      <a:pt x="3" y="157"/>
                    </a:cubicBezTo>
                    <a:cubicBezTo>
                      <a:pt x="1" y="176"/>
                      <a:pt x="0" y="204"/>
                      <a:pt x="9" y="221"/>
                    </a:cubicBezTo>
                    <a:cubicBezTo>
                      <a:pt x="13" y="227"/>
                      <a:pt x="21" y="227"/>
                      <a:pt x="24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Freeform 173"/>
              <p:cNvSpPr/>
              <p:nvPr/>
            </p:nvSpPr>
            <p:spPr bwMode="auto">
              <a:xfrm>
                <a:off x="4960" y="6432"/>
                <a:ext cx="415" cy="286"/>
              </a:xfrm>
              <a:custGeom>
                <a:avLst/>
                <a:gdLst>
                  <a:gd name="T0" fmla="*/ 13 w 218"/>
                  <a:gd name="T1" fmla="*/ 3 h 150"/>
                  <a:gd name="T2" fmla="*/ 19 w 218"/>
                  <a:gd name="T3" fmla="*/ 4 h 150"/>
                  <a:gd name="T4" fmla="*/ 135 w 218"/>
                  <a:gd name="T5" fmla="*/ 51 h 150"/>
                  <a:gd name="T6" fmla="*/ 178 w 218"/>
                  <a:gd name="T7" fmla="*/ 95 h 150"/>
                  <a:gd name="T8" fmla="*/ 214 w 218"/>
                  <a:gd name="T9" fmla="*/ 144 h 150"/>
                  <a:gd name="T10" fmla="*/ 217 w 218"/>
                  <a:gd name="T11" fmla="*/ 145 h 150"/>
                  <a:gd name="T12" fmla="*/ 216 w 218"/>
                  <a:gd name="T13" fmla="*/ 148 h 150"/>
                  <a:gd name="T14" fmla="*/ 65 w 218"/>
                  <a:gd name="T15" fmla="*/ 115 h 150"/>
                  <a:gd name="T16" fmla="*/ 23 w 218"/>
                  <a:gd name="T17" fmla="*/ 69 h 150"/>
                  <a:gd name="T18" fmla="*/ 0 w 218"/>
                  <a:gd name="T19" fmla="*/ 10 h 150"/>
                  <a:gd name="T20" fmla="*/ 13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13" y="3"/>
                    </a:moveTo>
                    <a:cubicBezTo>
                      <a:pt x="15" y="3"/>
                      <a:pt x="17" y="3"/>
                      <a:pt x="19" y="4"/>
                    </a:cubicBezTo>
                    <a:cubicBezTo>
                      <a:pt x="59" y="20"/>
                      <a:pt x="100" y="23"/>
                      <a:pt x="135" y="51"/>
                    </a:cubicBezTo>
                    <a:cubicBezTo>
                      <a:pt x="151" y="63"/>
                      <a:pt x="165" y="79"/>
                      <a:pt x="178" y="95"/>
                    </a:cubicBezTo>
                    <a:cubicBezTo>
                      <a:pt x="191" y="110"/>
                      <a:pt x="206" y="126"/>
                      <a:pt x="214" y="144"/>
                    </a:cubicBezTo>
                    <a:cubicBezTo>
                      <a:pt x="215" y="145"/>
                      <a:pt x="216" y="145"/>
                      <a:pt x="217" y="145"/>
                    </a:cubicBezTo>
                    <a:cubicBezTo>
                      <a:pt x="218" y="146"/>
                      <a:pt x="217" y="148"/>
                      <a:pt x="216" y="148"/>
                    </a:cubicBezTo>
                    <a:cubicBezTo>
                      <a:pt x="163" y="150"/>
                      <a:pt x="109" y="146"/>
                      <a:pt x="65" y="115"/>
                    </a:cubicBezTo>
                    <a:cubicBezTo>
                      <a:pt x="48" y="103"/>
                      <a:pt x="34" y="87"/>
                      <a:pt x="23" y="69"/>
                    </a:cubicBezTo>
                    <a:cubicBezTo>
                      <a:pt x="13" y="53"/>
                      <a:pt x="0" y="29"/>
                      <a:pt x="0" y="10"/>
                    </a:cubicBezTo>
                    <a:cubicBezTo>
                      <a:pt x="0" y="3"/>
                      <a:pt x="8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Freeform 174"/>
              <p:cNvSpPr/>
              <p:nvPr/>
            </p:nvSpPr>
            <p:spPr bwMode="auto">
              <a:xfrm>
                <a:off x="5307" y="5939"/>
                <a:ext cx="314" cy="401"/>
              </a:xfrm>
              <a:custGeom>
                <a:avLst/>
                <a:gdLst>
                  <a:gd name="T0" fmla="*/ 21 w 165"/>
                  <a:gd name="T1" fmla="*/ 206 h 211"/>
                  <a:gd name="T2" fmla="*/ 27 w 165"/>
                  <a:gd name="T3" fmla="*/ 203 h 211"/>
                  <a:gd name="T4" fmla="*/ 120 w 165"/>
                  <a:gd name="T5" fmla="*/ 120 h 211"/>
                  <a:gd name="T6" fmla="*/ 145 w 165"/>
                  <a:gd name="T7" fmla="*/ 63 h 211"/>
                  <a:gd name="T8" fmla="*/ 162 w 165"/>
                  <a:gd name="T9" fmla="*/ 4 h 211"/>
                  <a:gd name="T10" fmla="*/ 164 w 165"/>
                  <a:gd name="T11" fmla="*/ 3 h 211"/>
                  <a:gd name="T12" fmla="*/ 162 w 165"/>
                  <a:gd name="T13" fmla="*/ 0 h 211"/>
                  <a:gd name="T14" fmla="*/ 32 w 165"/>
                  <a:gd name="T15" fmla="*/ 83 h 211"/>
                  <a:gd name="T16" fmla="*/ 8 w 165"/>
                  <a:gd name="T17" fmla="*/ 140 h 211"/>
                  <a:gd name="T18" fmla="*/ 7 w 165"/>
                  <a:gd name="T19" fmla="*/ 204 h 211"/>
                  <a:gd name="T20" fmla="*/ 21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21" y="206"/>
                    </a:moveTo>
                    <a:cubicBezTo>
                      <a:pt x="23" y="206"/>
                      <a:pt x="25" y="205"/>
                      <a:pt x="27" y="203"/>
                    </a:cubicBezTo>
                    <a:cubicBezTo>
                      <a:pt x="59" y="174"/>
                      <a:pt x="96" y="157"/>
                      <a:pt x="120" y="120"/>
                    </a:cubicBezTo>
                    <a:cubicBezTo>
                      <a:pt x="131" y="102"/>
                      <a:pt x="138" y="82"/>
                      <a:pt x="145" y="63"/>
                    </a:cubicBezTo>
                    <a:cubicBezTo>
                      <a:pt x="152" y="44"/>
                      <a:pt x="160" y="24"/>
                      <a:pt x="162" y="4"/>
                    </a:cubicBezTo>
                    <a:cubicBezTo>
                      <a:pt x="163" y="4"/>
                      <a:pt x="163" y="3"/>
                      <a:pt x="164" y="3"/>
                    </a:cubicBezTo>
                    <a:cubicBezTo>
                      <a:pt x="165" y="2"/>
                      <a:pt x="164" y="0"/>
                      <a:pt x="162" y="0"/>
                    </a:cubicBezTo>
                    <a:cubicBezTo>
                      <a:pt x="112" y="17"/>
                      <a:pt x="63" y="38"/>
                      <a:pt x="32" y="83"/>
                    </a:cubicBezTo>
                    <a:cubicBezTo>
                      <a:pt x="20" y="100"/>
                      <a:pt x="12" y="120"/>
                      <a:pt x="8" y="140"/>
                    </a:cubicBezTo>
                    <a:cubicBezTo>
                      <a:pt x="4" y="159"/>
                      <a:pt x="0" y="186"/>
                      <a:pt x="7" y="204"/>
                    </a:cubicBezTo>
                    <a:cubicBezTo>
                      <a:pt x="9" y="211"/>
                      <a:pt x="17" y="211"/>
                      <a:pt x="21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Freeform 175"/>
              <p:cNvSpPr/>
              <p:nvPr/>
            </p:nvSpPr>
            <p:spPr bwMode="auto">
              <a:xfrm>
                <a:off x="5310" y="6306"/>
                <a:ext cx="362" cy="358"/>
              </a:xfrm>
              <a:custGeom>
                <a:avLst/>
                <a:gdLst>
                  <a:gd name="T0" fmla="*/ 18 w 190"/>
                  <a:gd name="T1" fmla="*/ 4 h 188"/>
                  <a:gd name="T2" fmla="*/ 25 w 190"/>
                  <a:gd name="T3" fmla="*/ 6 h 188"/>
                  <a:gd name="T4" fmla="*/ 128 w 190"/>
                  <a:gd name="T5" fmla="*/ 76 h 188"/>
                  <a:gd name="T6" fmla="*/ 162 w 190"/>
                  <a:gd name="T7" fmla="*/ 128 h 188"/>
                  <a:gd name="T8" fmla="*/ 187 w 190"/>
                  <a:gd name="T9" fmla="*/ 184 h 188"/>
                  <a:gd name="T10" fmla="*/ 189 w 190"/>
                  <a:gd name="T11" fmla="*/ 185 h 188"/>
                  <a:gd name="T12" fmla="*/ 187 w 190"/>
                  <a:gd name="T13" fmla="*/ 188 h 188"/>
                  <a:gd name="T14" fmla="*/ 46 w 190"/>
                  <a:gd name="T15" fmla="*/ 124 h 188"/>
                  <a:gd name="T16" fmla="*/ 15 w 190"/>
                  <a:gd name="T17" fmla="*/ 71 h 188"/>
                  <a:gd name="T18" fmla="*/ 4 w 190"/>
                  <a:gd name="T19" fmla="*/ 8 h 188"/>
                  <a:gd name="T20" fmla="*/ 18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8" y="4"/>
                    </a:moveTo>
                    <a:cubicBezTo>
                      <a:pt x="21" y="4"/>
                      <a:pt x="23" y="4"/>
                      <a:pt x="25" y="6"/>
                    </a:cubicBezTo>
                    <a:cubicBezTo>
                      <a:pt x="60" y="30"/>
                      <a:pt x="99" y="41"/>
                      <a:pt x="128" y="76"/>
                    </a:cubicBezTo>
                    <a:cubicBezTo>
                      <a:pt x="142" y="91"/>
                      <a:pt x="152" y="110"/>
                      <a:pt x="162" y="128"/>
                    </a:cubicBezTo>
                    <a:cubicBezTo>
                      <a:pt x="171" y="145"/>
                      <a:pt x="182" y="164"/>
                      <a:pt x="187" y="184"/>
                    </a:cubicBezTo>
                    <a:cubicBezTo>
                      <a:pt x="187" y="184"/>
                      <a:pt x="188" y="185"/>
                      <a:pt x="189" y="185"/>
                    </a:cubicBezTo>
                    <a:cubicBezTo>
                      <a:pt x="190" y="186"/>
                      <a:pt x="189" y="188"/>
                      <a:pt x="187" y="188"/>
                    </a:cubicBezTo>
                    <a:cubicBezTo>
                      <a:pt x="135" y="178"/>
                      <a:pt x="83" y="164"/>
                      <a:pt x="46" y="124"/>
                    </a:cubicBezTo>
                    <a:cubicBezTo>
                      <a:pt x="32" y="109"/>
                      <a:pt x="22" y="91"/>
                      <a:pt x="15" y="71"/>
                    </a:cubicBezTo>
                    <a:cubicBezTo>
                      <a:pt x="8" y="53"/>
                      <a:pt x="0" y="27"/>
                      <a:pt x="4" y="8"/>
                    </a:cubicBezTo>
                    <a:cubicBezTo>
                      <a:pt x="6" y="1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Freeform 176"/>
              <p:cNvSpPr/>
              <p:nvPr/>
            </p:nvSpPr>
            <p:spPr bwMode="auto">
              <a:xfrm>
                <a:off x="5657" y="5920"/>
                <a:ext cx="352" cy="367"/>
              </a:xfrm>
              <a:custGeom>
                <a:avLst/>
                <a:gdLst>
                  <a:gd name="T0" fmla="*/ 19 w 185"/>
                  <a:gd name="T1" fmla="*/ 189 h 193"/>
                  <a:gd name="T2" fmla="*/ 25 w 185"/>
                  <a:gd name="T3" fmla="*/ 187 h 193"/>
                  <a:gd name="T4" fmla="*/ 127 w 185"/>
                  <a:gd name="T5" fmla="*/ 114 h 193"/>
                  <a:gd name="T6" fmla="*/ 159 w 185"/>
                  <a:gd name="T7" fmla="*/ 61 h 193"/>
                  <a:gd name="T8" fmla="*/ 182 w 185"/>
                  <a:gd name="T9" fmla="*/ 4 h 193"/>
                  <a:gd name="T10" fmla="*/ 184 w 185"/>
                  <a:gd name="T11" fmla="*/ 3 h 193"/>
                  <a:gd name="T12" fmla="*/ 183 w 185"/>
                  <a:gd name="T13" fmla="*/ 0 h 193"/>
                  <a:gd name="T14" fmla="*/ 44 w 185"/>
                  <a:gd name="T15" fmla="*/ 68 h 193"/>
                  <a:gd name="T16" fmla="*/ 13 w 185"/>
                  <a:gd name="T17" fmla="*/ 122 h 193"/>
                  <a:gd name="T18" fmla="*/ 5 w 185"/>
                  <a:gd name="T19" fmla="*/ 185 h 193"/>
                  <a:gd name="T20" fmla="*/ 19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9" y="189"/>
                    </a:moveTo>
                    <a:cubicBezTo>
                      <a:pt x="21" y="189"/>
                      <a:pt x="23" y="188"/>
                      <a:pt x="25" y="187"/>
                    </a:cubicBezTo>
                    <a:cubicBezTo>
                      <a:pt x="60" y="161"/>
                      <a:pt x="99" y="149"/>
                      <a:pt x="127" y="114"/>
                    </a:cubicBezTo>
                    <a:cubicBezTo>
                      <a:pt x="140" y="98"/>
                      <a:pt x="149" y="79"/>
                      <a:pt x="159" y="61"/>
                    </a:cubicBezTo>
                    <a:cubicBezTo>
                      <a:pt x="168" y="43"/>
                      <a:pt x="178" y="24"/>
                      <a:pt x="182" y="4"/>
                    </a:cubicBezTo>
                    <a:cubicBezTo>
                      <a:pt x="183" y="4"/>
                      <a:pt x="184" y="4"/>
                      <a:pt x="184" y="3"/>
                    </a:cubicBezTo>
                    <a:cubicBezTo>
                      <a:pt x="185" y="2"/>
                      <a:pt x="184" y="0"/>
                      <a:pt x="183" y="0"/>
                    </a:cubicBezTo>
                    <a:cubicBezTo>
                      <a:pt x="131" y="11"/>
                      <a:pt x="80" y="27"/>
                      <a:pt x="44" y="68"/>
                    </a:cubicBezTo>
                    <a:cubicBezTo>
                      <a:pt x="30" y="84"/>
                      <a:pt x="20" y="102"/>
                      <a:pt x="13" y="122"/>
                    </a:cubicBezTo>
                    <a:cubicBezTo>
                      <a:pt x="7" y="140"/>
                      <a:pt x="0" y="166"/>
                      <a:pt x="5" y="185"/>
                    </a:cubicBezTo>
                    <a:cubicBezTo>
                      <a:pt x="7" y="192"/>
                      <a:pt x="15" y="193"/>
                      <a:pt x="19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Freeform 177"/>
              <p:cNvSpPr/>
              <p:nvPr/>
            </p:nvSpPr>
            <p:spPr bwMode="auto">
              <a:xfrm>
                <a:off x="5659" y="6276"/>
                <a:ext cx="369" cy="350"/>
              </a:xfrm>
              <a:custGeom>
                <a:avLst/>
                <a:gdLst>
                  <a:gd name="T0" fmla="*/ 18 w 194"/>
                  <a:gd name="T1" fmla="*/ 4 h 184"/>
                  <a:gd name="T2" fmla="*/ 24 w 194"/>
                  <a:gd name="T3" fmla="*/ 6 h 184"/>
                  <a:gd name="T4" fmla="*/ 129 w 194"/>
                  <a:gd name="T5" fmla="*/ 73 h 184"/>
                  <a:gd name="T6" fmla="*/ 164 w 194"/>
                  <a:gd name="T7" fmla="*/ 125 h 184"/>
                  <a:gd name="T8" fmla="*/ 190 w 194"/>
                  <a:gd name="T9" fmla="*/ 180 h 184"/>
                  <a:gd name="T10" fmla="*/ 192 w 194"/>
                  <a:gd name="T11" fmla="*/ 181 h 184"/>
                  <a:gd name="T12" fmla="*/ 191 w 194"/>
                  <a:gd name="T13" fmla="*/ 184 h 184"/>
                  <a:gd name="T14" fmla="*/ 49 w 194"/>
                  <a:gd name="T15" fmla="*/ 124 h 184"/>
                  <a:gd name="T16" fmla="*/ 16 w 194"/>
                  <a:gd name="T17" fmla="*/ 71 h 184"/>
                  <a:gd name="T18" fmla="*/ 4 w 194"/>
                  <a:gd name="T19" fmla="*/ 9 h 184"/>
                  <a:gd name="T20" fmla="*/ 18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8" y="4"/>
                    </a:moveTo>
                    <a:cubicBezTo>
                      <a:pt x="20" y="4"/>
                      <a:pt x="22" y="5"/>
                      <a:pt x="24" y="6"/>
                    </a:cubicBezTo>
                    <a:cubicBezTo>
                      <a:pt x="61" y="30"/>
                      <a:pt x="100" y="40"/>
                      <a:pt x="129" y="73"/>
                    </a:cubicBezTo>
                    <a:cubicBezTo>
                      <a:pt x="143" y="89"/>
                      <a:pt x="154" y="107"/>
                      <a:pt x="164" y="125"/>
                    </a:cubicBezTo>
                    <a:cubicBezTo>
                      <a:pt x="174" y="142"/>
                      <a:pt x="185" y="161"/>
                      <a:pt x="190" y="180"/>
                    </a:cubicBezTo>
                    <a:cubicBezTo>
                      <a:pt x="191" y="181"/>
                      <a:pt x="192" y="181"/>
                      <a:pt x="192" y="181"/>
                    </a:cubicBezTo>
                    <a:cubicBezTo>
                      <a:pt x="194" y="182"/>
                      <a:pt x="192" y="184"/>
                      <a:pt x="191" y="184"/>
                    </a:cubicBezTo>
                    <a:cubicBezTo>
                      <a:pt x="139" y="176"/>
                      <a:pt x="87" y="163"/>
                      <a:pt x="49" y="124"/>
                    </a:cubicBezTo>
                    <a:cubicBezTo>
                      <a:pt x="34" y="109"/>
                      <a:pt x="24" y="91"/>
                      <a:pt x="16" y="71"/>
                    </a:cubicBezTo>
                    <a:cubicBezTo>
                      <a:pt x="9" y="54"/>
                      <a:pt x="0" y="28"/>
                      <a:pt x="4" y="9"/>
                    </a:cubicBezTo>
                    <a:cubicBezTo>
                      <a:pt x="6" y="2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Freeform 178"/>
              <p:cNvSpPr/>
              <p:nvPr/>
            </p:nvSpPr>
            <p:spPr bwMode="auto">
              <a:xfrm>
                <a:off x="6023" y="6011"/>
                <a:ext cx="327" cy="265"/>
              </a:xfrm>
              <a:custGeom>
                <a:avLst/>
                <a:gdLst>
                  <a:gd name="T0" fmla="*/ 13 w 172"/>
                  <a:gd name="T1" fmla="*/ 135 h 139"/>
                  <a:gd name="T2" fmla="*/ 18 w 172"/>
                  <a:gd name="T3" fmla="*/ 135 h 139"/>
                  <a:gd name="T4" fmla="*/ 110 w 172"/>
                  <a:gd name="T5" fmla="*/ 87 h 139"/>
                  <a:gd name="T6" fmla="*/ 143 w 172"/>
                  <a:gd name="T7" fmla="*/ 47 h 139"/>
                  <a:gd name="T8" fmla="*/ 169 w 172"/>
                  <a:gd name="T9" fmla="*/ 3 h 139"/>
                  <a:gd name="T10" fmla="*/ 171 w 172"/>
                  <a:gd name="T11" fmla="*/ 2 h 139"/>
                  <a:gd name="T12" fmla="*/ 170 w 172"/>
                  <a:gd name="T13" fmla="*/ 0 h 139"/>
                  <a:gd name="T14" fmla="*/ 47 w 172"/>
                  <a:gd name="T15" fmla="*/ 39 h 139"/>
                  <a:gd name="T16" fmla="*/ 16 w 172"/>
                  <a:gd name="T17" fmla="*/ 80 h 139"/>
                  <a:gd name="T18" fmla="*/ 1 w 172"/>
                  <a:gd name="T19" fmla="*/ 131 h 139"/>
                  <a:gd name="T20" fmla="*/ 13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3" y="135"/>
                    </a:moveTo>
                    <a:cubicBezTo>
                      <a:pt x="14" y="136"/>
                      <a:pt x="16" y="136"/>
                      <a:pt x="18" y="135"/>
                    </a:cubicBezTo>
                    <a:cubicBezTo>
                      <a:pt x="50" y="118"/>
                      <a:pt x="83" y="112"/>
                      <a:pt x="110" y="87"/>
                    </a:cubicBezTo>
                    <a:cubicBezTo>
                      <a:pt x="123" y="75"/>
                      <a:pt x="133" y="61"/>
                      <a:pt x="143" y="47"/>
                    </a:cubicBezTo>
                    <a:cubicBezTo>
                      <a:pt x="153" y="33"/>
                      <a:pt x="164" y="19"/>
                      <a:pt x="169" y="3"/>
                    </a:cubicBezTo>
                    <a:cubicBezTo>
                      <a:pt x="170" y="3"/>
                      <a:pt x="170" y="2"/>
                      <a:pt x="171" y="2"/>
                    </a:cubicBezTo>
                    <a:cubicBezTo>
                      <a:pt x="172" y="2"/>
                      <a:pt x="171" y="0"/>
                      <a:pt x="170" y="0"/>
                    </a:cubicBezTo>
                    <a:cubicBezTo>
                      <a:pt x="126" y="3"/>
                      <a:pt x="82" y="9"/>
                      <a:pt x="47" y="39"/>
                    </a:cubicBezTo>
                    <a:cubicBezTo>
                      <a:pt x="34" y="50"/>
                      <a:pt x="24" y="64"/>
                      <a:pt x="16" y="80"/>
                    </a:cubicBezTo>
                    <a:cubicBezTo>
                      <a:pt x="9" y="94"/>
                      <a:pt x="0" y="115"/>
                      <a:pt x="1" y="131"/>
                    </a:cubicBezTo>
                    <a:cubicBezTo>
                      <a:pt x="2" y="137"/>
                      <a:pt x="9" y="139"/>
                      <a:pt x="13" y="1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Freeform 179"/>
              <p:cNvSpPr/>
              <p:nvPr/>
            </p:nvSpPr>
            <p:spPr bwMode="auto">
              <a:xfrm>
                <a:off x="6017" y="6241"/>
                <a:ext cx="280" cy="322"/>
              </a:xfrm>
              <a:custGeom>
                <a:avLst/>
                <a:gdLst>
                  <a:gd name="T0" fmla="*/ 17 w 147"/>
                  <a:gd name="T1" fmla="*/ 4 h 169"/>
                  <a:gd name="T2" fmla="*/ 22 w 147"/>
                  <a:gd name="T3" fmla="*/ 6 h 169"/>
                  <a:gd name="T4" fmla="*/ 103 w 147"/>
                  <a:gd name="T5" fmla="*/ 71 h 169"/>
                  <a:gd name="T6" fmla="*/ 127 w 147"/>
                  <a:gd name="T7" fmla="*/ 117 h 169"/>
                  <a:gd name="T8" fmla="*/ 144 w 147"/>
                  <a:gd name="T9" fmla="*/ 165 h 169"/>
                  <a:gd name="T10" fmla="*/ 146 w 147"/>
                  <a:gd name="T11" fmla="*/ 166 h 169"/>
                  <a:gd name="T12" fmla="*/ 144 w 147"/>
                  <a:gd name="T13" fmla="*/ 168 h 169"/>
                  <a:gd name="T14" fmla="*/ 31 w 147"/>
                  <a:gd name="T15" fmla="*/ 106 h 169"/>
                  <a:gd name="T16" fmla="*/ 9 w 147"/>
                  <a:gd name="T17" fmla="*/ 60 h 169"/>
                  <a:gd name="T18" fmla="*/ 5 w 147"/>
                  <a:gd name="T19" fmla="*/ 7 h 169"/>
                  <a:gd name="T20" fmla="*/ 17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7" y="4"/>
                    </a:moveTo>
                    <a:cubicBezTo>
                      <a:pt x="18" y="4"/>
                      <a:pt x="20" y="5"/>
                      <a:pt x="22" y="6"/>
                    </a:cubicBezTo>
                    <a:cubicBezTo>
                      <a:pt x="50" y="29"/>
                      <a:pt x="81" y="41"/>
                      <a:pt x="103" y="71"/>
                    </a:cubicBezTo>
                    <a:cubicBezTo>
                      <a:pt x="113" y="85"/>
                      <a:pt x="120" y="101"/>
                      <a:pt x="127" y="117"/>
                    </a:cubicBezTo>
                    <a:cubicBezTo>
                      <a:pt x="134" y="132"/>
                      <a:pt x="142" y="149"/>
                      <a:pt x="144" y="165"/>
                    </a:cubicBezTo>
                    <a:cubicBezTo>
                      <a:pt x="145" y="165"/>
                      <a:pt x="145" y="166"/>
                      <a:pt x="146" y="166"/>
                    </a:cubicBezTo>
                    <a:cubicBezTo>
                      <a:pt x="147" y="167"/>
                      <a:pt x="145" y="169"/>
                      <a:pt x="144" y="168"/>
                    </a:cubicBezTo>
                    <a:cubicBezTo>
                      <a:pt x="102" y="157"/>
                      <a:pt x="60" y="142"/>
                      <a:pt x="31" y="106"/>
                    </a:cubicBezTo>
                    <a:cubicBezTo>
                      <a:pt x="21" y="92"/>
                      <a:pt x="14" y="76"/>
                      <a:pt x="9" y="60"/>
                    </a:cubicBezTo>
                    <a:cubicBezTo>
                      <a:pt x="4" y="44"/>
                      <a:pt x="0" y="22"/>
                      <a:pt x="5" y="7"/>
                    </a:cubicBezTo>
                    <a:cubicBezTo>
                      <a:pt x="7" y="1"/>
                      <a:pt x="13" y="0"/>
                      <a:pt x="17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Freeform 180"/>
              <p:cNvSpPr/>
              <p:nvPr/>
            </p:nvSpPr>
            <p:spPr bwMode="auto">
              <a:xfrm>
                <a:off x="6362" y="6137"/>
                <a:ext cx="283" cy="154"/>
              </a:xfrm>
              <a:custGeom>
                <a:avLst/>
                <a:gdLst>
                  <a:gd name="T0" fmla="*/ 8 w 149"/>
                  <a:gd name="T1" fmla="*/ 80 h 81"/>
                  <a:gd name="T2" fmla="*/ 12 w 149"/>
                  <a:gd name="T3" fmla="*/ 80 h 81"/>
                  <a:gd name="T4" fmla="*/ 88 w 149"/>
                  <a:gd name="T5" fmla="*/ 63 h 81"/>
                  <a:gd name="T6" fmla="*/ 120 w 149"/>
                  <a:gd name="T7" fmla="*/ 39 h 81"/>
                  <a:gd name="T8" fmla="*/ 147 w 149"/>
                  <a:gd name="T9" fmla="*/ 12 h 81"/>
                  <a:gd name="T10" fmla="*/ 148 w 149"/>
                  <a:gd name="T11" fmla="*/ 12 h 81"/>
                  <a:gd name="T12" fmla="*/ 148 w 149"/>
                  <a:gd name="T13" fmla="*/ 10 h 81"/>
                  <a:gd name="T14" fmla="*/ 51 w 149"/>
                  <a:gd name="T15" fmla="*/ 15 h 81"/>
                  <a:gd name="T16" fmla="*/ 21 w 149"/>
                  <a:gd name="T17" fmla="*/ 39 h 81"/>
                  <a:gd name="T18" fmla="*/ 0 w 149"/>
                  <a:gd name="T19" fmla="*/ 74 h 81"/>
                  <a:gd name="T20" fmla="*/ 8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8" y="80"/>
                    </a:moveTo>
                    <a:cubicBezTo>
                      <a:pt x="9" y="80"/>
                      <a:pt x="10" y="80"/>
                      <a:pt x="12" y="80"/>
                    </a:cubicBezTo>
                    <a:cubicBezTo>
                      <a:pt x="38" y="74"/>
                      <a:pt x="63" y="76"/>
                      <a:pt x="88" y="63"/>
                    </a:cubicBezTo>
                    <a:cubicBezTo>
                      <a:pt x="100" y="56"/>
                      <a:pt x="110" y="48"/>
                      <a:pt x="120" y="39"/>
                    </a:cubicBezTo>
                    <a:cubicBezTo>
                      <a:pt x="129" y="31"/>
                      <a:pt x="140" y="23"/>
                      <a:pt x="147" y="12"/>
                    </a:cubicBezTo>
                    <a:cubicBezTo>
                      <a:pt x="148" y="12"/>
                      <a:pt x="148" y="12"/>
                      <a:pt x="148" y="12"/>
                    </a:cubicBezTo>
                    <a:cubicBezTo>
                      <a:pt x="149" y="12"/>
                      <a:pt x="149" y="11"/>
                      <a:pt x="148" y="10"/>
                    </a:cubicBezTo>
                    <a:cubicBezTo>
                      <a:pt x="116" y="4"/>
                      <a:pt x="82" y="0"/>
                      <a:pt x="51" y="15"/>
                    </a:cubicBezTo>
                    <a:cubicBezTo>
                      <a:pt x="39" y="21"/>
                      <a:pt x="29" y="30"/>
                      <a:pt x="21" y="39"/>
                    </a:cubicBezTo>
                    <a:cubicBezTo>
                      <a:pt x="13" y="48"/>
                      <a:pt x="2" y="62"/>
                      <a:pt x="0" y="74"/>
                    </a:cubicBezTo>
                    <a:cubicBezTo>
                      <a:pt x="0" y="78"/>
                      <a:pt x="4" y="81"/>
                      <a:pt x="8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Freeform 181"/>
              <p:cNvSpPr/>
              <p:nvPr/>
            </p:nvSpPr>
            <p:spPr bwMode="auto">
              <a:xfrm>
                <a:off x="6356" y="6272"/>
                <a:ext cx="221" cy="230"/>
              </a:xfrm>
              <a:custGeom>
                <a:avLst/>
                <a:gdLst>
                  <a:gd name="T0" fmla="*/ 12 w 116"/>
                  <a:gd name="T1" fmla="*/ 3 h 121"/>
                  <a:gd name="T2" fmla="*/ 16 w 116"/>
                  <a:gd name="T3" fmla="*/ 4 h 121"/>
                  <a:gd name="T4" fmla="*/ 79 w 116"/>
                  <a:gd name="T5" fmla="*/ 50 h 121"/>
                  <a:gd name="T6" fmla="*/ 99 w 116"/>
                  <a:gd name="T7" fmla="*/ 83 h 121"/>
                  <a:gd name="T8" fmla="*/ 114 w 116"/>
                  <a:gd name="T9" fmla="*/ 119 h 121"/>
                  <a:gd name="T10" fmla="*/ 115 w 116"/>
                  <a:gd name="T11" fmla="*/ 119 h 121"/>
                  <a:gd name="T12" fmla="*/ 115 w 116"/>
                  <a:gd name="T13" fmla="*/ 121 h 121"/>
                  <a:gd name="T14" fmla="*/ 27 w 116"/>
                  <a:gd name="T15" fmla="*/ 79 h 121"/>
                  <a:gd name="T16" fmla="*/ 8 w 116"/>
                  <a:gd name="T17" fmla="*/ 45 h 121"/>
                  <a:gd name="T18" fmla="*/ 3 w 116"/>
                  <a:gd name="T19" fmla="*/ 5 h 121"/>
                  <a:gd name="T20" fmla="*/ 12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2" y="3"/>
                    </a:moveTo>
                    <a:cubicBezTo>
                      <a:pt x="13" y="3"/>
                      <a:pt x="14" y="3"/>
                      <a:pt x="16" y="4"/>
                    </a:cubicBezTo>
                    <a:cubicBezTo>
                      <a:pt x="38" y="20"/>
                      <a:pt x="62" y="28"/>
                      <a:pt x="79" y="50"/>
                    </a:cubicBezTo>
                    <a:cubicBezTo>
                      <a:pt x="88" y="60"/>
                      <a:pt x="94" y="71"/>
                      <a:pt x="99" y="83"/>
                    </a:cubicBezTo>
                    <a:cubicBezTo>
                      <a:pt x="105" y="94"/>
                      <a:pt x="112" y="106"/>
                      <a:pt x="114" y="119"/>
                    </a:cubicBezTo>
                    <a:cubicBezTo>
                      <a:pt x="115" y="119"/>
                      <a:pt x="115" y="119"/>
                      <a:pt x="115" y="119"/>
                    </a:cubicBezTo>
                    <a:cubicBezTo>
                      <a:pt x="116" y="120"/>
                      <a:pt x="115" y="121"/>
                      <a:pt x="115" y="121"/>
                    </a:cubicBezTo>
                    <a:cubicBezTo>
                      <a:pt x="82" y="114"/>
                      <a:pt x="50" y="104"/>
                      <a:pt x="27" y="79"/>
                    </a:cubicBezTo>
                    <a:cubicBezTo>
                      <a:pt x="18" y="69"/>
                      <a:pt x="12" y="57"/>
                      <a:pt x="8" y="45"/>
                    </a:cubicBezTo>
                    <a:cubicBezTo>
                      <a:pt x="4" y="33"/>
                      <a:pt x="0" y="17"/>
                      <a:pt x="3" y="5"/>
                    </a:cubicBezTo>
                    <a:cubicBezTo>
                      <a:pt x="4" y="0"/>
                      <a:pt x="9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Freeform 182"/>
              <p:cNvSpPr/>
              <p:nvPr/>
            </p:nvSpPr>
            <p:spPr bwMode="auto">
              <a:xfrm>
                <a:off x="955" y="6247"/>
                <a:ext cx="2716" cy="760"/>
              </a:xfrm>
              <a:custGeom>
                <a:avLst/>
                <a:gdLst>
                  <a:gd name="T0" fmla="*/ 4 w 1426"/>
                  <a:gd name="T1" fmla="*/ 24 h 399"/>
                  <a:gd name="T2" fmla="*/ 177 w 1426"/>
                  <a:gd name="T3" fmla="*/ 5 h 399"/>
                  <a:gd name="T4" fmla="*/ 350 w 1426"/>
                  <a:gd name="T5" fmla="*/ 3 h 399"/>
                  <a:gd name="T6" fmla="*/ 694 w 1426"/>
                  <a:gd name="T7" fmla="*/ 50 h 399"/>
                  <a:gd name="T8" fmla="*/ 1039 w 1426"/>
                  <a:gd name="T9" fmla="*/ 172 h 399"/>
                  <a:gd name="T10" fmla="*/ 1208 w 1426"/>
                  <a:gd name="T11" fmla="*/ 248 h 399"/>
                  <a:gd name="T12" fmla="*/ 1356 w 1426"/>
                  <a:gd name="T13" fmla="*/ 331 h 399"/>
                  <a:gd name="T14" fmla="*/ 1400 w 1426"/>
                  <a:gd name="T15" fmla="*/ 359 h 399"/>
                  <a:gd name="T16" fmla="*/ 1425 w 1426"/>
                  <a:gd name="T17" fmla="*/ 382 h 399"/>
                  <a:gd name="T18" fmla="*/ 1418 w 1426"/>
                  <a:gd name="T19" fmla="*/ 395 h 399"/>
                  <a:gd name="T20" fmla="*/ 1418 w 1426"/>
                  <a:gd name="T21" fmla="*/ 395 h 399"/>
                  <a:gd name="T22" fmla="*/ 1402 w 1426"/>
                  <a:gd name="T23" fmla="*/ 388 h 399"/>
                  <a:gd name="T24" fmla="*/ 1395 w 1426"/>
                  <a:gd name="T25" fmla="*/ 386 h 399"/>
                  <a:gd name="T26" fmla="*/ 1376 w 1426"/>
                  <a:gd name="T27" fmla="*/ 373 h 399"/>
                  <a:gd name="T28" fmla="*/ 1338 w 1426"/>
                  <a:gd name="T29" fmla="*/ 350 h 399"/>
                  <a:gd name="T30" fmla="*/ 1173 w 1426"/>
                  <a:gd name="T31" fmla="*/ 259 h 399"/>
                  <a:gd name="T32" fmla="*/ 830 w 1426"/>
                  <a:gd name="T33" fmla="*/ 115 h 399"/>
                  <a:gd name="T34" fmla="*/ 125 w 1426"/>
                  <a:gd name="T35" fmla="*/ 27 h 399"/>
                  <a:gd name="T36" fmla="*/ 5 w 1426"/>
                  <a:gd name="T37" fmla="*/ 31 h 399"/>
                  <a:gd name="T38" fmla="*/ 4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4" y="24"/>
                    </a:moveTo>
                    <a:cubicBezTo>
                      <a:pt x="62" y="18"/>
                      <a:pt x="120" y="11"/>
                      <a:pt x="177" y="5"/>
                    </a:cubicBezTo>
                    <a:cubicBezTo>
                      <a:pt x="235" y="0"/>
                      <a:pt x="292" y="1"/>
                      <a:pt x="350" y="3"/>
                    </a:cubicBezTo>
                    <a:cubicBezTo>
                      <a:pt x="466" y="9"/>
                      <a:pt x="581" y="23"/>
                      <a:pt x="694" y="50"/>
                    </a:cubicBezTo>
                    <a:cubicBezTo>
                      <a:pt x="813" y="78"/>
                      <a:pt x="927" y="123"/>
                      <a:pt x="1039" y="172"/>
                    </a:cubicBezTo>
                    <a:cubicBezTo>
                      <a:pt x="1095" y="197"/>
                      <a:pt x="1151" y="222"/>
                      <a:pt x="1208" y="248"/>
                    </a:cubicBezTo>
                    <a:cubicBezTo>
                      <a:pt x="1259" y="271"/>
                      <a:pt x="1308" y="301"/>
                      <a:pt x="1356" y="331"/>
                    </a:cubicBezTo>
                    <a:cubicBezTo>
                      <a:pt x="1370" y="341"/>
                      <a:pt x="1385" y="350"/>
                      <a:pt x="1400" y="359"/>
                    </a:cubicBezTo>
                    <a:cubicBezTo>
                      <a:pt x="1408" y="365"/>
                      <a:pt x="1422" y="372"/>
                      <a:pt x="1425" y="382"/>
                    </a:cubicBezTo>
                    <a:cubicBezTo>
                      <a:pt x="1426" y="388"/>
                      <a:pt x="1423" y="393"/>
                      <a:pt x="1418" y="395"/>
                    </a:cubicBezTo>
                    <a:cubicBezTo>
                      <a:pt x="1418" y="395"/>
                      <a:pt x="1418" y="395"/>
                      <a:pt x="1418" y="395"/>
                    </a:cubicBezTo>
                    <a:cubicBezTo>
                      <a:pt x="1410" y="399"/>
                      <a:pt x="1404" y="394"/>
                      <a:pt x="1402" y="388"/>
                    </a:cubicBezTo>
                    <a:cubicBezTo>
                      <a:pt x="1403" y="395"/>
                      <a:pt x="1400" y="389"/>
                      <a:pt x="1395" y="386"/>
                    </a:cubicBezTo>
                    <a:cubicBezTo>
                      <a:pt x="1388" y="381"/>
                      <a:pt x="1382" y="377"/>
                      <a:pt x="1376" y="373"/>
                    </a:cubicBezTo>
                    <a:cubicBezTo>
                      <a:pt x="1363" y="365"/>
                      <a:pt x="1351" y="358"/>
                      <a:pt x="1338" y="350"/>
                    </a:cubicBezTo>
                    <a:cubicBezTo>
                      <a:pt x="1285" y="316"/>
                      <a:pt x="1230" y="285"/>
                      <a:pt x="1173" y="259"/>
                    </a:cubicBezTo>
                    <a:cubicBezTo>
                      <a:pt x="1060" y="208"/>
                      <a:pt x="947" y="156"/>
                      <a:pt x="830" y="115"/>
                    </a:cubicBezTo>
                    <a:cubicBezTo>
                      <a:pt x="606" y="37"/>
                      <a:pt x="361" y="11"/>
                      <a:pt x="125" y="27"/>
                    </a:cubicBezTo>
                    <a:cubicBezTo>
                      <a:pt x="85" y="30"/>
                      <a:pt x="45" y="32"/>
                      <a:pt x="5" y="31"/>
                    </a:cubicBezTo>
                    <a:cubicBezTo>
                      <a:pt x="0" y="31"/>
                      <a:pt x="0" y="24"/>
                      <a:pt x="4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Freeform 183"/>
              <p:cNvSpPr/>
              <p:nvPr/>
            </p:nvSpPr>
            <p:spPr bwMode="auto">
              <a:xfrm>
                <a:off x="2972" y="6222"/>
                <a:ext cx="209" cy="475"/>
              </a:xfrm>
              <a:custGeom>
                <a:avLst/>
                <a:gdLst>
                  <a:gd name="T0" fmla="*/ 74 w 110"/>
                  <a:gd name="T1" fmla="*/ 241 h 249"/>
                  <a:gd name="T2" fmla="*/ 69 w 110"/>
                  <a:gd name="T3" fmla="*/ 236 h 249"/>
                  <a:gd name="T4" fmla="*/ 8 w 110"/>
                  <a:gd name="T5" fmla="*/ 128 h 249"/>
                  <a:gd name="T6" fmla="*/ 2 w 110"/>
                  <a:gd name="T7" fmla="*/ 66 h 249"/>
                  <a:gd name="T8" fmla="*/ 5 w 110"/>
                  <a:gd name="T9" fmla="*/ 5 h 249"/>
                  <a:gd name="T10" fmla="*/ 3 w 110"/>
                  <a:gd name="T11" fmla="*/ 3 h 249"/>
                  <a:gd name="T12" fmla="*/ 6 w 110"/>
                  <a:gd name="T13" fmla="*/ 1 h 249"/>
                  <a:gd name="T14" fmla="*/ 103 w 110"/>
                  <a:gd name="T15" fmla="*/ 121 h 249"/>
                  <a:gd name="T16" fmla="*/ 108 w 110"/>
                  <a:gd name="T17" fmla="*/ 183 h 249"/>
                  <a:gd name="T18" fmla="*/ 89 w 110"/>
                  <a:gd name="T19" fmla="*/ 244 h 249"/>
                  <a:gd name="T20" fmla="*/ 74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74" y="241"/>
                    </a:moveTo>
                    <a:cubicBezTo>
                      <a:pt x="72" y="240"/>
                      <a:pt x="71" y="239"/>
                      <a:pt x="69" y="236"/>
                    </a:cubicBezTo>
                    <a:cubicBezTo>
                      <a:pt x="49" y="198"/>
                      <a:pt x="19" y="171"/>
                      <a:pt x="8" y="128"/>
                    </a:cubicBezTo>
                    <a:cubicBezTo>
                      <a:pt x="3" y="108"/>
                      <a:pt x="3" y="87"/>
                      <a:pt x="2" y="66"/>
                    </a:cubicBezTo>
                    <a:cubicBezTo>
                      <a:pt x="1" y="46"/>
                      <a:pt x="0" y="24"/>
                      <a:pt x="5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1"/>
                      <a:pt x="5" y="0"/>
                      <a:pt x="6" y="1"/>
                    </a:cubicBezTo>
                    <a:cubicBezTo>
                      <a:pt x="48" y="33"/>
                      <a:pt x="88" y="69"/>
                      <a:pt x="103" y="121"/>
                    </a:cubicBezTo>
                    <a:cubicBezTo>
                      <a:pt x="109" y="141"/>
                      <a:pt x="110" y="162"/>
                      <a:pt x="108" y="183"/>
                    </a:cubicBezTo>
                    <a:cubicBezTo>
                      <a:pt x="106" y="202"/>
                      <a:pt x="101" y="229"/>
                      <a:pt x="89" y="244"/>
                    </a:cubicBezTo>
                    <a:cubicBezTo>
                      <a:pt x="84" y="249"/>
                      <a:pt x="76" y="247"/>
                      <a:pt x="74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Freeform 184"/>
              <p:cNvSpPr/>
              <p:nvPr/>
            </p:nvSpPr>
            <p:spPr bwMode="auto">
              <a:xfrm>
                <a:off x="2741" y="6674"/>
                <a:ext cx="400" cy="308"/>
              </a:xfrm>
              <a:custGeom>
                <a:avLst/>
                <a:gdLst>
                  <a:gd name="T0" fmla="*/ 195 w 210"/>
                  <a:gd name="T1" fmla="*/ 4 h 162"/>
                  <a:gd name="T2" fmla="*/ 189 w 210"/>
                  <a:gd name="T3" fmla="*/ 5 h 162"/>
                  <a:gd name="T4" fmla="*/ 77 w 210"/>
                  <a:gd name="T5" fmla="*/ 60 h 162"/>
                  <a:gd name="T6" fmla="*/ 36 w 210"/>
                  <a:gd name="T7" fmla="*/ 107 h 162"/>
                  <a:gd name="T8" fmla="*/ 4 w 210"/>
                  <a:gd name="T9" fmla="*/ 159 h 162"/>
                  <a:gd name="T10" fmla="*/ 2 w 210"/>
                  <a:gd name="T11" fmla="*/ 160 h 162"/>
                  <a:gd name="T12" fmla="*/ 3 w 210"/>
                  <a:gd name="T13" fmla="*/ 162 h 162"/>
                  <a:gd name="T14" fmla="*/ 151 w 210"/>
                  <a:gd name="T15" fmla="*/ 119 h 162"/>
                  <a:gd name="T16" fmla="*/ 190 w 210"/>
                  <a:gd name="T17" fmla="*/ 71 h 162"/>
                  <a:gd name="T18" fmla="*/ 209 w 210"/>
                  <a:gd name="T19" fmla="*/ 10 h 162"/>
                  <a:gd name="T20" fmla="*/ 19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95" y="4"/>
                    </a:moveTo>
                    <a:cubicBezTo>
                      <a:pt x="193" y="3"/>
                      <a:pt x="191" y="4"/>
                      <a:pt x="189" y="5"/>
                    </a:cubicBezTo>
                    <a:cubicBezTo>
                      <a:pt x="150" y="24"/>
                      <a:pt x="110" y="30"/>
                      <a:pt x="77" y="60"/>
                    </a:cubicBezTo>
                    <a:cubicBezTo>
                      <a:pt x="61" y="73"/>
                      <a:pt x="49" y="90"/>
                      <a:pt x="36" y="107"/>
                    </a:cubicBezTo>
                    <a:cubicBezTo>
                      <a:pt x="25" y="123"/>
                      <a:pt x="11" y="140"/>
                      <a:pt x="4" y="159"/>
                    </a:cubicBezTo>
                    <a:cubicBezTo>
                      <a:pt x="3" y="159"/>
                      <a:pt x="3" y="159"/>
                      <a:pt x="2" y="160"/>
                    </a:cubicBezTo>
                    <a:cubicBezTo>
                      <a:pt x="0" y="160"/>
                      <a:pt x="1" y="162"/>
                      <a:pt x="3" y="162"/>
                    </a:cubicBezTo>
                    <a:cubicBezTo>
                      <a:pt x="56" y="160"/>
                      <a:pt x="109" y="153"/>
                      <a:pt x="151" y="119"/>
                    </a:cubicBezTo>
                    <a:cubicBezTo>
                      <a:pt x="167" y="106"/>
                      <a:pt x="180" y="89"/>
                      <a:pt x="190" y="71"/>
                    </a:cubicBezTo>
                    <a:cubicBezTo>
                      <a:pt x="199" y="54"/>
                      <a:pt x="210" y="29"/>
                      <a:pt x="209" y="10"/>
                    </a:cubicBezTo>
                    <a:cubicBezTo>
                      <a:pt x="208" y="3"/>
                      <a:pt x="200" y="0"/>
                      <a:pt x="19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Freeform 185"/>
              <p:cNvSpPr/>
              <p:nvPr/>
            </p:nvSpPr>
            <p:spPr bwMode="auto">
              <a:xfrm>
                <a:off x="2654" y="6116"/>
                <a:ext cx="228" cy="461"/>
              </a:xfrm>
              <a:custGeom>
                <a:avLst/>
                <a:gdLst>
                  <a:gd name="T0" fmla="*/ 91 w 120"/>
                  <a:gd name="T1" fmla="*/ 235 h 242"/>
                  <a:gd name="T2" fmla="*/ 85 w 120"/>
                  <a:gd name="T3" fmla="*/ 231 h 242"/>
                  <a:gd name="T4" fmla="*/ 16 w 120"/>
                  <a:gd name="T5" fmla="*/ 127 h 242"/>
                  <a:gd name="T6" fmla="*/ 5 w 120"/>
                  <a:gd name="T7" fmla="*/ 66 h 242"/>
                  <a:gd name="T8" fmla="*/ 3 w 120"/>
                  <a:gd name="T9" fmla="*/ 5 h 242"/>
                  <a:gd name="T10" fmla="*/ 2 w 120"/>
                  <a:gd name="T11" fmla="*/ 3 h 242"/>
                  <a:gd name="T12" fmla="*/ 4 w 120"/>
                  <a:gd name="T13" fmla="*/ 1 h 242"/>
                  <a:gd name="T14" fmla="*/ 111 w 120"/>
                  <a:gd name="T15" fmla="*/ 113 h 242"/>
                  <a:gd name="T16" fmla="*/ 120 w 120"/>
                  <a:gd name="T17" fmla="*/ 175 h 242"/>
                  <a:gd name="T18" fmla="*/ 105 w 120"/>
                  <a:gd name="T19" fmla="*/ 237 h 242"/>
                  <a:gd name="T20" fmla="*/ 91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91" y="235"/>
                    </a:moveTo>
                    <a:cubicBezTo>
                      <a:pt x="89" y="234"/>
                      <a:pt x="87" y="233"/>
                      <a:pt x="85" y="231"/>
                    </a:cubicBezTo>
                    <a:cubicBezTo>
                      <a:pt x="62" y="195"/>
                      <a:pt x="30" y="170"/>
                      <a:pt x="16" y="127"/>
                    </a:cubicBezTo>
                    <a:cubicBezTo>
                      <a:pt x="10" y="107"/>
                      <a:pt x="8" y="87"/>
                      <a:pt x="5" y="66"/>
                    </a:cubicBezTo>
                    <a:cubicBezTo>
                      <a:pt x="3" y="46"/>
                      <a:pt x="0" y="24"/>
                      <a:pt x="3" y="5"/>
                    </a:cubicBezTo>
                    <a:cubicBezTo>
                      <a:pt x="3" y="4"/>
                      <a:pt x="3" y="4"/>
                      <a:pt x="2" y="3"/>
                    </a:cubicBezTo>
                    <a:cubicBezTo>
                      <a:pt x="1" y="2"/>
                      <a:pt x="3" y="0"/>
                      <a:pt x="4" y="1"/>
                    </a:cubicBezTo>
                    <a:cubicBezTo>
                      <a:pt x="49" y="30"/>
                      <a:pt x="91" y="62"/>
                      <a:pt x="111" y="113"/>
                    </a:cubicBezTo>
                    <a:cubicBezTo>
                      <a:pt x="118" y="133"/>
                      <a:pt x="120" y="154"/>
                      <a:pt x="120" y="175"/>
                    </a:cubicBezTo>
                    <a:cubicBezTo>
                      <a:pt x="119" y="194"/>
                      <a:pt x="116" y="221"/>
                      <a:pt x="105" y="237"/>
                    </a:cubicBezTo>
                    <a:cubicBezTo>
                      <a:pt x="101" y="242"/>
                      <a:pt x="93" y="241"/>
                      <a:pt x="91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Freeform 186"/>
              <p:cNvSpPr/>
              <p:nvPr/>
            </p:nvSpPr>
            <p:spPr bwMode="auto">
              <a:xfrm>
                <a:off x="2463" y="6535"/>
                <a:ext cx="398" cy="312"/>
              </a:xfrm>
              <a:custGeom>
                <a:avLst/>
                <a:gdLst>
                  <a:gd name="T0" fmla="*/ 194 w 209"/>
                  <a:gd name="T1" fmla="*/ 3 h 164"/>
                  <a:gd name="T2" fmla="*/ 187 w 209"/>
                  <a:gd name="T3" fmla="*/ 5 h 164"/>
                  <a:gd name="T4" fmla="*/ 76 w 209"/>
                  <a:gd name="T5" fmla="*/ 60 h 164"/>
                  <a:gd name="T6" fmla="*/ 36 w 209"/>
                  <a:gd name="T7" fmla="*/ 108 h 164"/>
                  <a:gd name="T8" fmla="*/ 4 w 209"/>
                  <a:gd name="T9" fmla="*/ 160 h 164"/>
                  <a:gd name="T10" fmla="*/ 1 w 209"/>
                  <a:gd name="T11" fmla="*/ 161 h 164"/>
                  <a:gd name="T12" fmla="*/ 2 w 209"/>
                  <a:gd name="T13" fmla="*/ 164 h 164"/>
                  <a:gd name="T14" fmla="*/ 150 w 209"/>
                  <a:gd name="T15" fmla="*/ 119 h 164"/>
                  <a:gd name="T16" fmla="*/ 189 w 209"/>
                  <a:gd name="T17" fmla="*/ 71 h 164"/>
                  <a:gd name="T18" fmla="*/ 207 w 209"/>
                  <a:gd name="T19" fmla="*/ 9 h 164"/>
                  <a:gd name="T20" fmla="*/ 194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94" y="3"/>
                    </a:moveTo>
                    <a:cubicBezTo>
                      <a:pt x="192" y="3"/>
                      <a:pt x="189" y="3"/>
                      <a:pt x="187" y="5"/>
                    </a:cubicBezTo>
                    <a:cubicBezTo>
                      <a:pt x="149" y="24"/>
                      <a:pt x="109" y="30"/>
                      <a:pt x="76" y="60"/>
                    </a:cubicBezTo>
                    <a:cubicBezTo>
                      <a:pt x="60" y="74"/>
                      <a:pt x="48" y="91"/>
                      <a:pt x="36" y="108"/>
                    </a:cubicBezTo>
                    <a:cubicBezTo>
                      <a:pt x="24" y="124"/>
                      <a:pt x="11" y="141"/>
                      <a:pt x="4" y="160"/>
                    </a:cubicBezTo>
                    <a:cubicBezTo>
                      <a:pt x="3" y="160"/>
                      <a:pt x="2" y="160"/>
                      <a:pt x="1" y="161"/>
                    </a:cubicBezTo>
                    <a:cubicBezTo>
                      <a:pt x="0" y="162"/>
                      <a:pt x="1" y="164"/>
                      <a:pt x="2" y="164"/>
                    </a:cubicBezTo>
                    <a:cubicBezTo>
                      <a:pt x="55" y="161"/>
                      <a:pt x="108" y="154"/>
                      <a:pt x="150" y="119"/>
                    </a:cubicBezTo>
                    <a:cubicBezTo>
                      <a:pt x="167" y="106"/>
                      <a:pt x="179" y="89"/>
                      <a:pt x="189" y="71"/>
                    </a:cubicBezTo>
                    <a:cubicBezTo>
                      <a:pt x="198" y="54"/>
                      <a:pt x="209" y="29"/>
                      <a:pt x="207" y="9"/>
                    </a:cubicBezTo>
                    <a:cubicBezTo>
                      <a:pt x="206" y="2"/>
                      <a:pt x="198" y="0"/>
                      <a:pt x="19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Freeform 187"/>
              <p:cNvSpPr/>
              <p:nvPr/>
            </p:nvSpPr>
            <p:spPr bwMode="auto">
              <a:xfrm>
                <a:off x="2280" y="6007"/>
                <a:ext cx="273" cy="432"/>
              </a:xfrm>
              <a:custGeom>
                <a:avLst/>
                <a:gdLst>
                  <a:gd name="T0" fmla="*/ 119 w 143"/>
                  <a:gd name="T1" fmla="*/ 221 h 227"/>
                  <a:gd name="T2" fmla="*/ 114 w 143"/>
                  <a:gd name="T3" fmla="*/ 218 h 227"/>
                  <a:gd name="T4" fmla="*/ 31 w 143"/>
                  <a:gd name="T5" fmla="*/ 124 h 227"/>
                  <a:gd name="T6" fmla="*/ 12 w 143"/>
                  <a:gd name="T7" fmla="*/ 65 h 227"/>
                  <a:gd name="T8" fmla="*/ 2 w 143"/>
                  <a:gd name="T9" fmla="*/ 5 h 227"/>
                  <a:gd name="T10" fmla="*/ 1 w 143"/>
                  <a:gd name="T11" fmla="*/ 3 h 227"/>
                  <a:gd name="T12" fmla="*/ 3 w 143"/>
                  <a:gd name="T13" fmla="*/ 1 h 227"/>
                  <a:gd name="T14" fmla="*/ 123 w 143"/>
                  <a:gd name="T15" fmla="*/ 98 h 227"/>
                  <a:gd name="T16" fmla="*/ 140 w 143"/>
                  <a:gd name="T17" fmla="*/ 157 h 227"/>
                  <a:gd name="T18" fmla="*/ 134 w 143"/>
                  <a:gd name="T19" fmla="*/ 221 h 227"/>
                  <a:gd name="T20" fmla="*/ 119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119" y="221"/>
                    </a:moveTo>
                    <a:cubicBezTo>
                      <a:pt x="117" y="221"/>
                      <a:pt x="115" y="220"/>
                      <a:pt x="114" y="218"/>
                    </a:cubicBezTo>
                    <a:cubicBezTo>
                      <a:pt x="85" y="185"/>
                      <a:pt x="51" y="164"/>
                      <a:pt x="31" y="124"/>
                    </a:cubicBezTo>
                    <a:cubicBezTo>
                      <a:pt x="22" y="105"/>
                      <a:pt x="17" y="85"/>
                      <a:pt x="12" y="65"/>
                    </a:cubicBezTo>
                    <a:cubicBezTo>
                      <a:pt x="8" y="46"/>
                      <a:pt x="2" y="24"/>
                      <a:pt x="2" y="5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0" y="2"/>
                      <a:pt x="1" y="0"/>
                      <a:pt x="3" y="1"/>
                    </a:cubicBezTo>
                    <a:cubicBezTo>
                      <a:pt x="51" y="23"/>
                      <a:pt x="97" y="50"/>
                      <a:pt x="123" y="98"/>
                    </a:cubicBezTo>
                    <a:cubicBezTo>
                      <a:pt x="133" y="116"/>
                      <a:pt x="138" y="137"/>
                      <a:pt x="140" y="157"/>
                    </a:cubicBezTo>
                    <a:cubicBezTo>
                      <a:pt x="142" y="176"/>
                      <a:pt x="143" y="204"/>
                      <a:pt x="134" y="221"/>
                    </a:cubicBezTo>
                    <a:cubicBezTo>
                      <a:pt x="130" y="227"/>
                      <a:pt x="122" y="227"/>
                      <a:pt x="119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Freeform 188"/>
              <p:cNvSpPr/>
              <p:nvPr/>
            </p:nvSpPr>
            <p:spPr bwMode="auto">
              <a:xfrm>
                <a:off x="2115" y="6432"/>
                <a:ext cx="415" cy="286"/>
              </a:xfrm>
              <a:custGeom>
                <a:avLst/>
                <a:gdLst>
                  <a:gd name="T0" fmla="*/ 205 w 218"/>
                  <a:gd name="T1" fmla="*/ 3 h 150"/>
                  <a:gd name="T2" fmla="*/ 199 w 218"/>
                  <a:gd name="T3" fmla="*/ 4 h 150"/>
                  <a:gd name="T4" fmla="*/ 83 w 218"/>
                  <a:gd name="T5" fmla="*/ 51 h 150"/>
                  <a:gd name="T6" fmla="*/ 40 w 218"/>
                  <a:gd name="T7" fmla="*/ 95 h 150"/>
                  <a:gd name="T8" fmla="*/ 4 w 218"/>
                  <a:gd name="T9" fmla="*/ 144 h 150"/>
                  <a:gd name="T10" fmla="*/ 1 w 218"/>
                  <a:gd name="T11" fmla="*/ 145 h 150"/>
                  <a:gd name="T12" fmla="*/ 2 w 218"/>
                  <a:gd name="T13" fmla="*/ 148 h 150"/>
                  <a:gd name="T14" fmla="*/ 153 w 218"/>
                  <a:gd name="T15" fmla="*/ 115 h 150"/>
                  <a:gd name="T16" fmla="*/ 195 w 218"/>
                  <a:gd name="T17" fmla="*/ 69 h 150"/>
                  <a:gd name="T18" fmla="*/ 218 w 218"/>
                  <a:gd name="T19" fmla="*/ 10 h 150"/>
                  <a:gd name="T20" fmla="*/ 205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205" y="3"/>
                    </a:moveTo>
                    <a:cubicBezTo>
                      <a:pt x="203" y="3"/>
                      <a:pt x="201" y="3"/>
                      <a:pt x="199" y="4"/>
                    </a:cubicBezTo>
                    <a:cubicBezTo>
                      <a:pt x="159" y="20"/>
                      <a:pt x="118" y="23"/>
                      <a:pt x="83" y="51"/>
                    </a:cubicBezTo>
                    <a:cubicBezTo>
                      <a:pt x="67" y="63"/>
                      <a:pt x="53" y="79"/>
                      <a:pt x="40" y="95"/>
                    </a:cubicBezTo>
                    <a:cubicBezTo>
                      <a:pt x="27" y="110"/>
                      <a:pt x="12" y="126"/>
                      <a:pt x="4" y="144"/>
                    </a:cubicBezTo>
                    <a:cubicBezTo>
                      <a:pt x="3" y="145"/>
                      <a:pt x="2" y="145"/>
                      <a:pt x="1" y="145"/>
                    </a:cubicBezTo>
                    <a:cubicBezTo>
                      <a:pt x="0" y="146"/>
                      <a:pt x="1" y="148"/>
                      <a:pt x="2" y="148"/>
                    </a:cubicBezTo>
                    <a:cubicBezTo>
                      <a:pt x="55" y="150"/>
                      <a:pt x="109" y="146"/>
                      <a:pt x="153" y="115"/>
                    </a:cubicBezTo>
                    <a:cubicBezTo>
                      <a:pt x="170" y="103"/>
                      <a:pt x="184" y="87"/>
                      <a:pt x="195" y="69"/>
                    </a:cubicBezTo>
                    <a:cubicBezTo>
                      <a:pt x="205" y="53"/>
                      <a:pt x="218" y="29"/>
                      <a:pt x="218" y="10"/>
                    </a:cubicBezTo>
                    <a:cubicBezTo>
                      <a:pt x="218" y="3"/>
                      <a:pt x="210" y="0"/>
                      <a:pt x="20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Freeform 189"/>
              <p:cNvSpPr/>
              <p:nvPr/>
            </p:nvSpPr>
            <p:spPr bwMode="auto">
              <a:xfrm>
                <a:off x="1869" y="5939"/>
                <a:ext cx="314" cy="401"/>
              </a:xfrm>
              <a:custGeom>
                <a:avLst/>
                <a:gdLst>
                  <a:gd name="T0" fmla="*/ 144 w 165"/>
                  <a:gd name="T1" fmla="*/ 206 h 211"/>
                  <a:gd name="T2" fmla="*/ 138 w 165"/>
                  <a:gd name="T3" fmla="*/ 203 h 211"/>
                  <a:gd name="T4" fmla="*/ 45 w 165"/>
                  <a:gd name="T5" fmla="*/ 120 h 211"/>
                  <a:gd name="T6" fmla="*/ 20 w 165"/>
                  <a:gd name="T7" fmla="*/ 63 h 211"/>
                  <a:gd name="T8" fmla="*/ 3 w 165"/>
                  <a:gd name="T9" fmla="*/ 4 h 211"/>
                  <a:gd name="T10" fmla="*/ 1 w 165"/>
                  <a:gd name="T11" fmla="*/ 3 h 211"/>
                  <a:gd name="T12" fmla="*/ 3 w 165"/>
                  <a:gd name="T13" fmla="*/ 0 h 211"/>
                  <a:gd name="T14" fmla="*/ 133 w 165"/>
                  <a:gd name="T15" fmla="*/ 83 h 211"/>
                  <a:gd name="T16" fmla="*/ 157 w 165"/>
                  <a:gd name="T17" fmla="*/ 140 h 211"/>
                  <a:gd name="T18" fmla="*/ 158 w 165"/>
                  <a:gd name="T19" fmla="*/ 204 h 211"/>
                  <a:gd name="T20" fmla="*/ 144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144" y="206"/>
                    </a:moveTo>
                    <a:cubicBezTo>
                      <a:pt x="142" y="206"/>
                      <a:pt x="140" y="205"/>
                      <a:pt x="138" y="203"/>
                    </a:cubicBezTo>
                    <a:cubicBezTo>
                      <a:pt x="106" y="174"/>
                      <a:pt x="69" y="157"/>
                      <a:pt x="45" y="120"/>
                    </a:cubicBezTo>
                    <a:cubicBezTo>
                      <a:pt x="34" y="102"/>
                      <a:pt x="27" y="82"/>
                      <a:pt x="20" y="63"/>
                    </a:cubicBezTo>
                    <a:cubicBezTo>
                      <a:pt x="13" y="44"/>
                      <a:pt x="5" y="24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3" y="17"/>
                      <a:pt x="102" y="38"/>
                      <a:pt x="133" y="83"/>
                    </a:cubicBezTo>
                    <a:cubicBezTo>
                      <a:pt x="145" y="100"/>
                      <a:pt x="153" y="120"/>
                      <a:pt x="157" y="140"/>
                    </a:cubicBezTo>
                    <a:cubicBezTo>
                      <a:pt x="161" y="159"/>
                      <a:pt x="165" y="186"/>
                      <a:pt x="158" y="204"/>
                    </a:cubicBezTo>
                    <a:cubicBezTo>
                      <a:pt x="156" y="211"/>
                      <a:pt x="148" y="211"/>
                      <a:pt x="144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Freeform 190"/>
              <p:cNvSpPr/>
              <p:nvPr/>
            </p:nvSpPr>
            <p:spPr bwMode="auto">
              <a:xfrm>
                <a:off x="1818" y="6306"/>
                <a:ext cx="362" cy="358"/>
              </a:xfrm>
              <a:custGeom>
                <a:avLst/>
                <a:gdLst>
                  <a:gd name="T0" fmla="*/ 172 w 190"/>
                  <a:gd name="T1" fmla="*/ 4 h 188"/>
                  <a:gd name="T2" fmla="*/ 165 w 190"/>
                  <a:gd name="T3" fmla="*/ 6 h 188"/>
                  <a:gd name="T4" fmla="*/ 62 w 190"/>
                  <a:gd name="T5" fmla="*/ 76 h 188"/>
                  <a:gd name="T6" fmla="*/ 28 w 190"/>
                  <a:gd name="T7" fmla="*/ 128 h 188"/>
                  <a:gd name="T8" fmla="*/ 3 w 190"/>
                  <a:gd name="T9" fmla="*/ 184 h 188"/>
                  <a:gd name="T10" fmla="*/ 1 w 190"/>
                  <a:gd name="T11" fmla="*/ 185 h 188"/>
                  <a:gd name="T12" fmla="*/ 3 w 190"/>
                  <a:gd name="T13" fmla="*/ 188 h 188"/>
                  <a:gd name="T14" fmla="*/ 144 w 190"/>
                  <a:gd name="T15" fmla="*/ 124 h 188"/>
                  <a:gd name="T16" fmla="*/ 175 w 190"/>
                  <a:gd name="T17" fmla="*/ 71 h 188"/>
                  <a:gd name="T18" fmla="*/ 186 w 190"/>
                  <a:gd name="T19" fmla="*/ 8 h 188"/>
                  <a:gd name="T20" fmla="*/ 172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72" y="4"/>
                    </a:moveTo>
                    <a:cubicBezTo>
                      <a:pt x="169" y="4"/>
                      <a:pt x="167" y="4"/>
                      <a:pt x="165" y="6"/>
                    </a:cubicBezTo>
                    <a:cubicBezTo>
                      <a:pt x="130" y="30"/>
                      <a:pt x="91" y="41"/>
                      <a:pt x="62" y="76"/>
                    </a:cubicBezTo>
                    <a:cubicBezTo>
                      <a:pt x="48" y="91"/>
                      <a:pt x="38" y="110"/>
                      <a:pt x="28" y="128"/>
                    </a:cubicBezTo>
                    <a:cubicBezTo>
                      <a:pt x="19" y="145"/>
                      <a:pt x="8" y="164"/>
                      <a:pt x="3" y="184"/>
                    </a:cubicBezTo>
                    <a:cubicBezTo>
                      <a:pt x="3" y="184"/>
                      <a:pt x="2" y="185"/>
                      <a:pt x="1" y="185"/>
                    </a:cubicBezTo>
                    <a:cubicBezTo>
                      <a:pt x="0" y="186"/>
                      <a:pt x="1" y="188"/>
                      <a:pt x="3" y="188"/>
                    </a:cubicBezTo>
                    <a:cubicBezTo>
                      <a:pt x="55" y="178"/>
                      <a:pt x="107" y="164"/>
                      <a:pt x="144" y="124"/>
                    </a:cubicBezTo>
                    <a:cubicBezTo>
                      <a:pt x="158" y="109"/>
                      <a:pt x="168" y="91"/>
                      <a:pt x="175" y="71"/>
                    </a:cubicBezTo>
                    <a:cubicBezTo>
                      <a:pt x="182" y="53"/>
                      <a:pt x="190" y="27"/>
                      <a:pt x="186" y="8"/>
                    </a:cubicBezTo>
                    <a:cubicBezTo>
                      <a:pt x="184" y="1"/>
                      <a:pt x="176" y="0"/>
                      <a:pt x="17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Freeform 191"/>
              <p:cNvSpPr/>
              <p:nvPr/>
            </p:nvSpPr>
            <p:spPr bwMode="auto">
              <a:xfrm>
                <a:off x="1481" y="5920"/>
                <a:ext cx="352" cy="367"/>
              </a:xfrm>
              <a:custGeom>
                <a:avLst/>
                <a:gdLst>
                  <a:gd name="T0" fmla="*/ 166 w 185"/>
                  <a:gd name="T1" fmla="*/ 189 h 193"/>
                  <a:gd name="T2" fmla="*/ 160 w 185"/>
                  <a:gd name="T3" fmla="*/ 187 h 193"/>
                  <a:gd name="T4" fmla="*/ 58 w 185"/>
                  <a:gd name="T5" fmla="*/ 114 h 193"/>
                  <a:gd name="T6" fmla="*/ 26 w 185"/>
                  <a:gd name="T7" fmla="*/ 61 h 193"/>
                  <a:gd name="T8" fmla="*/ 3 w 185"/>
                  <a:gd name="T9" fmla="*/ 4 h 193"/>
                  <a:gd name="T10" fmla="*/ 1 w 185"/>
                  <a:gd name="T11" fmla="*/ 3 h 193"/>
                  <a:gd name="T12" fmla="*/ 2 w 185"/>
                  <a:gd name="T13" fmla="*/ 0 h 193"/>
                  <a:gd name="T14" fmla="*/ 141 w 185"/>
                  <a:gd name="T15" fmla="*/ 68 h 193"/>
                  <a:gd name="T16" fmla="*/ 172 w 185"/>
                  <a:gd name="T17" fmla="*/ 122 h 193"/>
                  <a:gd name="T18" fmla="*/ 180 w 185"/>
                  <a:gd name="T19" fmla="*/ 185 h 193"/>
                  <a:gd name="T20" fmla="*/ 166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66" y="189"/>
                    </a:moveTo>
                    <a:cubicBezTo>
                      <a:pt x="164" y="189"/>
                      <a:pt x="162" y="188"/>
                      <a:pt x="160" y="187"/>
                    </a:cubicBezTo>
                    <a:cubicBezTo>
                      <a:pt x="125" y="161"/>
                      <a:pt x="86" y="149"/>
                      <a:pt x="58" y="114"/>
                    </a:cubicBezTo>
                    <a:cubicBezTo>
                      <a:pt x="45" y="98"/>
                      <a:pt x="36" y="79"/>
                      <a:pt x="26" y="61"/>
                    </a:cubicBezTo>
                    <a:cubicBezTo>
                      <a:pt x="17" y="43"/>
                      <a:pt x="7" y="24"/>
                      <a:pt x="3" y="4"/>
                    </a:cubicBezTo>
                    <a:cubicBezTo>
                      <a:pt x="2" y="4"/>
                      <a:pt x="1" y="4"/>
                      <a:pt x="1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54" y="11"/>
                      <a:pt x="105" y="27"/>
                      <a:pt x="141" y="68"/>
                    </a:cubicBezTo>
                    <a:cubicBezTo>
                      <a:pt x="155" y="84"/>
                      <a:pt x="165" y="102"/>
                      <a:pt x="172" y="122"/>
                    </a:cubicBezTo>
                    <a:cubicBezTo>
                      <a:pt x="178" y="140"/>
                      <a:pt x="185" y="166"/>
                      <a:pt x="180" y="185"/>
                    </a:cubicBezTo>
                    <a:cubicBezTo>
                      <a:pt x="178" y="192"/>
                      <a:pt x="170" y="193"/>
                      <a:pt x="166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Freeform 192"/>
              <p:cNvSpPr/>
              <p:nvPr/>
            </p:nvSpPr>
            <p:spPr bwMode="auto">
              <a:xfrm>
                <a:off x="1462" y="6276"/>
                <a:ext cx="369" cy="350"/>
              </a:xfrm>
              <a:custGeom>
                <a:avLst/>
                <a:gdLst>
                  <a:gd name="T0" fmla="*/ 176 w 194"/>
                  <a:gd name="T1" fmla="*/ 4 h 184"/>
                  <a:gd name="T2" fmla="*/ 170 w 194"/>
                  <a:gd name="T3" fmla="*/ 6 h 184"/>
                  <a:gd name="T4" fmla="*/ 65 w 194"/>
                  <a:gd name="T5" fmla="*/ 73 h 184"/>
                  <a:gd name="T6" fmla="*/ 30 w 194"/>
                  <a:gd name="T7" fmla="*/ 125 h 184"/>
                  <a:gd name="T8" fmla="*/ 4 w 194"/>
                  <a:gd name="T9" fmla="*/ 180 h 184"/>
                  <a:gd name="T10" fmla="*/ 2 w 194"/>
                  <a:gd name="T11" fmla="*/ 181 h 184"/>
                  <a:gd name="T12" fmla="*/ 3 w 194"/>
                  <a:gd name="T13" fmla="*/ 184 h 184"/>
                  <a:gd name="T14" fmla="*/ 145 w 194"/>
                  <a:gd name="T15" fmla="*/ 124 h 184"/>
                  <a:gd name="T16" fmla="*/ 178 w 194"/>
                  <a:gd name="T17" fmla="*/ 71 h 184"/>
                  <a:gd name="T18" fmla="*/ 190 w 194"/>
                  <a:gd name="T19" fmla="*/ 9 h 184"/>
                  <a:gd name="T20" fmla="*/ 176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76" y="4"/>
                    </a:moveTo>
                    <a:cubicBezTo>
                      <a:pt x="174" y="4"/>
                      <a:pt x="172" y="5"/>
                      <a:pt x="170" y="6"/>
                    </a:cubicBezTo>
                    <a:cubicBezTo>
                      <a:pt x="133" y="30"/>
                      <a:pt x="94" y="40"/>
                      <a:pt x="65" y="73"/>
                    </a:cubicBezTo>
                    <a:cubicBezTo>
                      <a:pt x="51" y="89"/>
                      <a:pt x="40" y="107"/>
                      <a:pt x="30" y="125"/>
                    </a:cubicBezTo>
                    <a:cubicBezTo>
                      <a:pt x="20" y="142"/>
                      <a:pt x="9" y="161"/>
                      <a:pt x="4" y="180"/>
                    </a:cubicBezTo>
                    <a:cubicBezTo>
                      <a:pt x="3" y="181"/>
                      <a:pt x="2" y="181"/>
                      <a:pt x="2" y="181"/>
                    </a:cubicBezTo>
                    <a:cubicBezTo>
                      <a:pt x="0" y="182"/>
                      <a:pt x="2" y="184"/>
                      <a:pt x="3" y="184"/>
                    </a:cubicBezTo>
                    <a:cubicBezTo>
                      <a:pt x="55" y="176"/>
                      <a:pt x="107" y="163"/>
                      <a:pt x="145" y="124"/>
                    </a:cubicBezTo>
                    <a:cubicBezTo>
                      <a:pt x="160" y="109"/>
                      <a:pt x="170" y="91"/>
                      <a:pt x="178" y="71"/>
                    </a:cubicBezTo>
                    <a:cubicBezTo>
                      <a:pt x="185" y="54"/>
                      <a:pt x="194" y="28"/>
                      <a:pt x="190" y="9"/>
                    </a:cubicBezTo>
                    <a:cubicBezTo>
                      <a:pt x="188" y="2"/>
                      <a:pt x="180" y="0"/>
                      <a:pt x="176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Freeform 193"/>
              <p:cNvSpPr/>
              <p:nvPr/>
            </p:nvSpPr>
            <p:spPr bwMode="auto">
              <a:xfrm>
                <a:off x="1140" y="6011"/>
                <a:ext cx="327" cy="265"/>
              </a:xfrm>
              <a:custGeom>
                <a:avLst/>
                <a:gdLst>
                  <a:gd name="T0" fmla="*/ 159 w 172"/>
                  <a:gd name="T1" fmla="*/ 135 h 139"/>
                  <a:gd name="T2" fmla="*/ 154 w 172"/>
                  <a:gd name="T3" fmla="*/ 135 h 139"/>
                  <a:gd name="T4" fmla="*/ 62 w 172"/>
                  <a:gd name="T5" fmla="*/ 87 h 139"/>
                  <a:gd name="T6" fmla="*/ 29 w 172"/>
                  <a:gd name="T7" fmla="*/ 47 h 139"/>
                  <a:gd name="T8" fmla="*/ 3 w 172"/>
                  <a:gd name="T9" fmla="*/ 3 h 139"/>
                  <a:gd name="T10" fmla="*/ 1 w 172"/>
                  <a:gd name="T11" fmla="*/ 2 h 139"/>
                  <a:gd name="T12" fmla="*/ 2 w 172"/>
                  <a:gd name="T13" fmla="*/ 0 h 139"/>
                  <a:gd name="T14" fmla="*/ 125 w 172"/>
                  <a:gd name="T15" fmla="*/ 39 h 139"/>
                  <a:gd name="T16" fmla="*/ 156 w 172"/>
                  <a:gd name="T17" fmla="*/ 80 h 139"/>
                  <a:gd name="T18" fmla="*/ 171 w 172"/>
                  <a:gd name="T19" fmla="*/ 131 h 139"/>
                  <a:gd name="T20" fmla="*/ 159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59" y="135"/>
                    </a:moveTo>
                    <a:cubicBezTo>
                      <a:pt x="158" y="136"/>
                      <a:pt x="156" y="135"/>
                      <a:pt x="154" y="135"/>
                    </a:cubicBezTo>
                    <a:cubicBezTo>
                      <a:pt x="122" y="118"/>
                      <a:pt x="89" y="112"/>
                      <a:pt x="62" y="87"/>
                    </a:cubicBezTo>
                    <a:cubicBezTo>
                      <a:pt x="49" y="75"/>
                      <a:pt x="39" y="61"/>
                      <a:pt x="29" y="47"/>
                    </a:cubicBezTo>
                    <a:cubicBezTo>
                      <a:pt x="19" y="33"/>
                      <a:pt x="8" y="19"/>
                      <a:pt x="3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6" y="3"/>
                      <a:pt x="90" y="9"/>
                      <a:pt x="125" y="39"/>
                    </a:cubicBezTo>
                    <a:cubicBezTo>
                      <a:pt x="138" y="50"/>
                      <a:pt x="148" y="64"/>
                      <a:pt x="156" y="80"/>
                    </a:cubicBezTo>
                    <a:cubicBezTo>
                      <a:pt x="163" y="94"/>
                      <a:pt x="172" y="115"/>
                      <a:pt x="171" y="131"/>
                    </a:cubicBezTo>
                    <a:cubicBezTo>
                      <a:pt x="170" y="137"/>
                      <a:pt x="163" y="139"/>
                      <a:pt x="159" y="135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Freeform 194"/>
              <p:cNvSpPr/>
              <p:nvPr/>
            </p:nvSpPr>
            <p:spPr bwMode="auto">
              <a:xfrm>
                <a:off x="1193" y="6241"/>
                <a:ext cx="280" cy="322"/>
              </a:xfrm>
              <a:custGeom>
                <a:avLst/>
                <a:gdLst>
                  <a:gd name="T0" fmla="*/ 130 w 147"/>
                  <a:gd name="T1" fmla="*/ 4 h 169"/>
                  <a:gd name="T2" fmla="*/ 125 w 147"/>
                  <a:gd name="T3" fmla="*/ 6 h 169"/>
                  <a:gd name="T4" fmla="*/ 44 w 147"/>
                  <a:gd name="T5" fmla="*/ 71 h 169"/>
                  <a:gd name="T6" fmla="*/ 20 w 147"/>
                  <a:gd name="T7" fmla="*/ 117 h 169"/>
                  <a:gd name="T8" fmla="*/ 3 w 147"/>
                  <a:gd name="T9" fmla="*/ 165 h 169"/>
                  <a:gd name="T10" fmla="*/ 1 w 147"/>
                  <a:gd name="T11" fmla="*/ 166 h 169"/>
                  <a:gd name="T12" fmla="*/ 3 w 147"/>
                  <a:gd name="T13" fmla="*/ 168 h 169"/>
                  <a:gd name="T14" fmla="*/ 116 w 147"/>
                  <a:gd name="T15" fmla="*/ 106 h 169"/>
                  <a:gd name="T16" fmla="*/ 138 w 147"/>
                  <a:gd name="T17" fmla="*/ 60 h 169"/>
                  <a:gd name="T18" fmla="*/ 142 w 147"/>
                  <a:gd name="T19" fmla="*/ 7 h 169"/>
                  <a:gd name="T20" fmla="*/ 130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30" y="4"/>
                    </a:moveTo>
                    <a:cubicBezTo>
                      <a:pt x="129" y="4"/>
                      <a:pt x="127" y="5"/>
                      <a:pt x="125" y="6"/>
                    </a:cubicBezTo>
                    <a:cubicBezTo>
                      <a:pt x="97" y="29"/>
                      <a:pt x="66" y="41"/>
                      <a:pt x="44" y="71"/>
                    </a:cubicBezTo>
                    <a:cubicBezTo>
                      <a:pt x="34" y="85"/>
                      <a:pt x="27" y="101"/>
                      <a:pt x="20" y="117"/>
                    </a:cubicBezTo>
                    <a:cubicBezTo>
                      <a:pt x="13" y="132"/>
                      <a:pt x="5" y="149"/>
                      <a:pt x="3" y="165"/>
                    </a:cubicBezTo>
                    <a:cubicBezTo>
                      <a:pt x="2" y="165"/>
                      <a:pt x="2" y="166"/>
                      <a:pt x="1" y="166"/>
                    </a:cubicBezTo>
                    <a:cubicBezTo>
                      <a:pt x="0" y="167"/>
                      <a:pt x="2" y="169"/>
                      <a:pt x="3" y="168"/>
                    </a:cubicBezTo>
                    <a:cubicBezTo>
                      <a:pt x="45" y="157"/>
                      <a:pt x="87" y="142"/>
                      <a:pt x="116" y="106"/>
                    </a:cubicBezTo>
                    <a:cubicBezTo>
                      <a:pt x="126" y="92"/>
                      <a:pt x="133" y="76"/>
                      <a:pt x="138" y="60"/>
                    </a:cubicBezTo>
                    <a:cubicBezTo>
                      <a:pt x="143" y="44"/>
                      <a:pt x="147" y="22"/>
                      <a:pt x="142" y="7"/>
                    </a:cubicBezTo>
                    <a:cubicBezTo>
                      <a:pt x="140" y="1"/>
                      <a:pt x="134" y="0"/>
                      <a:pt x="13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Freeform 195"/>
              <p:cNvSpPr/>
              <p:nvPr/>
            </p:nvSpPr>
            <p:spPr bwMode="auto">
              <a:xfrm>
                <a:off x="845" y="6137"/>
                <a:ext cx="283" cy="154"/>
              </a:xfrm>
              <a:custGeom>
                <a:avLst/>
                <a:gdLst>
                  <a:gd name="T0" fmla="*/ 141 w 149"/>
                  <a:gd name="T1" fmla="*/ 80 h 81"/>
                  <a:gd name="T2" fmla="*/ 137 w 149"/>
                  <a:gd name="T3" fmla="*/ 80 h 81"/>
                  <a:gd name="T4" fmla="*/ 61 w 149"/>
                  <a:gd name="T5" fmla="*/ 63 h 81"/>
                  <a:gd name="T6" fmla="*/ 29 w 149"/>
                  <a:gd name="T7" fmla="*/ 39 h 81"/>
                  <a:gd name="T8" fmla="*/ 2 w 149"/>
                  <a:gd name="T9" fmla="*/ 12 h 81"/>
                  <a:gd name="T10" fmla="*/ 1 w 149"/>
                  <a:gd name="T11" fmla="*/ 12 h 81"/>
                  <a:gd name="T12" fmla="*/ 1 w 149"/>
                  <a:gd name="T13" fmla="*/ 10 h 81"/>
                  <a:gd name="T14" fmla="*/ 98 w 149"/>
                  <a:gd name="T15" fmla="*/ 15 h 81"/>
                  <a:gd name="T16" fmla="*/ 128 w 149"/>
                  <a:gd name="T17" fmla="*/ 39 h 81"/>
                  <a:gd name="T18" fmla="*/ 149 w 149"/>
                  <a:gd name="T19" fmla="*/ 74 h 81"/>
                  <a:gd name="T20" fmla="*/ 141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141" y="80"/>
                    </a:moveTo>
                    <a:cubicBezTo>
                      <a:pt x="140" y="80"/>
                      <a:pt x="139" y="80"/>
                      <a:pt x="137" y="80"/>
                    </a:cubicBezTo>
                    <a:cubicBezTo>
                      <a:pt x="111" y="74"/>
                      <a:pt x="86" y="76"/>
                      <a:pt x="61" y="63"/>
                    </a:cubicBezTo>
                    <a:cubicBezTo>
                      <a:pt x="49" y="56"/>
                      <a:pt x="39" y="48"/>
                      <a:pt x="29" y="39"/>
                    </a:cubicBezTo>
                    <a:cubicBezTo>
                      <a:pt x="20" y="31"/>
                      <a:pt x="9" y="23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1"/>
                      <a:pt x="1" y="10"/>
                    </a:cubicBezTo>
                    <a:cubicBezTo>
                      <a:pt x="33" y="4"/>
                      <a:pt x="67" y="0"/>
                      <a:pt x="98" y="15"/>
                    </a:cubicBezTo>
                    <a:cubicBezTo>
                      <a:pt x="110" y="21"/>
                      <a:pt x="120" y="30"/>
                      <a:pt x="128" y="39"/>
                    </a:cubicBezTo>
                    <a:cubicBezTo>
                      <a:pt x="136" y="48"/>
                      <a:pt x="147" y="62"/>
                      <a:pt x="149" y="74"/>
                    </a:cubicBezTo>
                    <a:cubicBezTo>
                      <a:pt x="149" y="78"/>
                      <a:pt x="145" y="81"/>
                      <a:pt x="141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Freeform 196"/>
              <p:cNvSpPr/>
              <p:nvPr/>
            </p:nvSpPr>
            <p:spPr bwMode="auto">
              <a:xfrm>
                <a:off x="913" y="6272"/>
                <a:ext cx="221" cy="230"/>
              </a:xfrm>
              <a:custGeom>
                <a:avLst/>
                <a:gdLst>
                  <a:gd name="T0" fmla="*/ 104 w 116"/>
                  <a:gd name="T1" fmla="*/ 3 h 121"/>
                  <a:gd name="T2" fmla="*/ 100 w 116"/>
                  <a:gd name="T3" fmla="*/ 4 h 121"/>
                  <a:gd name="T4" fmla="*/ 37 w 116"/>
                  <a:gd name="T5" fmla="*/ 50 h 121"/>
                  <a:gd name="T6" fmla="*/ 17 w 116"/>
                  <a:gd name="T7" fmla="*/ 83 h 121"/>
                  <a:gd name="T8" fmla="*/ 2 w 116"/>
                  <a:gd name="T9" fmla="*/ 119 h 121"/>
                  <a:gd name="T10" fmla="*/ 1 w 116"/>
                  <a:gd name="T11" fmla="*/ 119 h 121"/>
                  <a:gd name="T12" fmla="*/ 1 w 116"/>
                  <a:gd name="T13" fmla="*/ 121 h 121"/>
                  <a:gd name="T14" fmla="*/ 89 w 116"/>
                  <a:gd name="T15" fmla="*/ 79 h 121"/>
                  <a:gd name="T16" fmla="*/ 108 w 116"/>
                  <a:gd name="T17" fmla="*/ 45 h 121"/>
                  <a:gd name="T18" fmla="*/ 113 w 116"/>
                  <a:gd name="T19" fmla="*/ 5 h 121"/>
                  <a:gd name="T20" fmla="*/ 104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04" y="3"/>
                    </a:moveTo>
                    <a:cubicBezTo>
                      <a:pt x="103" y="3"/>
                      <a:pt x="102" y="3"/>
                      <a:pt x="100" y="4"/>
                    </a:cubicBezTo>
                    <a:cubicBezTo>
                      <a:pt x="78" y="20"/>
                      <a:pt x="54" y="28"/>
                      <a:pt x="37" y="50"/>
                    </a:cubicBezTo>
                    <a:cubicBezTo>
                      <a:pt x="28" y="60"/>
                      <a:pt x="22" y="71"/>
                      <a:pt x="17" y="83"/>
                    </a:cubicBezTo>
                    <a:cubicBezTo>
                      <a:pt x="11" y="94"/>
                      <a:pt x="4" y="106"/>
                      <a:pt x="2" y="119"/>
                    </a:cubicBezTo>
                    <a:cubicBezTo>
                      <a:pt x="1" y="119"/>
                      <a:pt x="1" y="119"/>
                      <a:pt x="1" y="119"/>
                    </a:cubicBezTo>
                    <a:cubicBezTo>
                      <a:pt x="0" y="120"/>
                      <a:pt x="1" y="121"/>
                      <a:pt x="1" y="121"/>
                    </a:cubicBezTo>
                    <a:cubicBezTo>
                      <a:pt x="34" y="114"/>
                      <a:pt x="66" y="104"/>
                      <a:pt x="89" y="79"/>
                    </a:cubicBezTo>
                    <a:cubicBezTo>
                      <a:pt x="98" y="69"/>
                      <a:pt x="104" y="57"/>
                      <a:pt x="108" y="45"/>
                    </a:cubicBezTo>
                    <a:cubicBezTo>
                      <a:pt x="112" y="33"/>
                      <a:pt x="116" y="17"/>
                      <a:pt x="113" y="5"/>
                    </a:cubicBezTo>
                    <a:cubicBezTo>
                      <a:pt x="112" y="0"/>
                      <a:pt x="107" y="0"/>
                      <a:pt x="10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197"/>
              <p:cNvSpPr/>
              <p:nvPr/>
            </p:nvSpPr>
            <p:spPr bwMode="auto">
              <a:xfrm>
                <a:off x="2793" y="4164"/>
                <a:ext cx="1015" cy="3346"/>
              </a:xfrm>
              <a:custGeom>
                <a:avLst/>
                <a:gdLst>
                  <a:gd name="T0" fmla="*/ 10 w 533"/>
                  <a:gd name="T1" fmla="*/ 4 h 1757"/>
                  <a:gd name="T2" fmla="*/ 139 w 533"/>
                  <a:gd name="T3" fmla="*/ 179 h 1757"/>
                  <a:gd name="T4" fmla="*/ 249 w 533"/>
                  <a:gd name="T5" fmla="*/ 362 h 1757"/>
                  <a:gd name="T6" fmla="*/ 416 w 533"/>
                  <a:gd name="T7" fmla="*/ 761 h 1757"/>
                  <a:gd name="T8" fmla="*/ 501 w 533"/>
                  <a:gd name="T9" fmla="*/ 1207 h 1757"/>
                  <a:gd name="T10" fmla="*/ 526 w 533"/>
                  <a:gd name="T11" fmla="*/ 1435 h 1757"/>
                  <a:gd name="T12" fmla="*/ 529 w 533"/>
                  <a:gd name="T13" fmla="*/ 1646 h 1757"/>
                  <a:gd name="T14" fmla="*/ 527 w 533"/>
                  <a:gd name="T15" fmla="*/ 1711 h 1757"/>
                  <a:gd name="T16" fmla="*/ 518 w 533"/>
                  <a:gd name="T17" fmla="*/ 1752 h 1757"/>
                  <a:gd name="T18" fmla="*/ 500 w 533"/>
                  <a:gd name="T19" fmla="*/ 1753 h 1757"/>
                  <a:gd name="T20" fmla="*/ 499 w 533"/>
                  <a:gd name="T21" fmla="*/ 1753 h 1757"/>
                  <a:gd name="T22" fmla="*/ 497 w 533"/>
                  <a:gd name="T23" fmla="*/ 1731 h 1757"/>
                  <a:gd name="T24" fmla="*/ 496 w 533"/>
                  <a:gd name="T25" fmla="*/ 1722 h 1757"/>
                  <a:gd name="T26" fmla="*/ 497 w 533"/>
                  <a:gd name="T27" fmla="*/ 1694 h 1757"/>
                  <a:gd name="T28" fmla="*/ 499 w 533"/>
                  <a:gd name="T29" fmla="*/ 1639 h 1757"/>
                  <a:gd name="T30" fmla="*/ 492 w 533"/>
                  <a:gd name="T31" fmla="*/ 1405 h 1757"/>
                  <a:gd name="T32" fmla="*/ 431 w 533"/>
                  <a:gd name="T33" fmla="*/ 947 h 1757"/>
                  <a:gd name="T34" fmla="*/ 83 w 533"/>
                  <a:gd name="T35" fmla="*/ 136 h 1757"/>
                  <a:gd name="T36" fmla="*/ 2 w 533"/>
                  <a:gd name="T37" fmla="*/ 10 h 1757"/>
                  <a:gd name="T38" fmla="*/ 10 w 533"/>
                  <a:gd name="T39" fmla="*/ 4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3" h="1757">
                    <a:moveTo>
                      <a:pt x="10" y="4"/>
                    </a:moveTo>
                    <a:cubicBezTo>
                      <a:pt x="53" y="63"/>
                      <a:pt x="97" y="120"/>
                      <a:pt x="139" y="179"/>
                    </a:cubicBezTo>
                    <a:cubicBezTo>
                      <a:pt x="180" y="237"/>
                      <a:pt x="216" y="299"/>
                      <a:pt x="249" y="362"/>
                    </a:cubicBezTo>
                    <a:cubicBezTo>
                      <a:pt x="316" y="490"/>
                      <a:pt x="373" y="623"/>
                      <a:pt x="416" y="761"/>
                    </a:cubicBezTo>
                    <a:cubicBezTo>
                      <a:pt x="460" y="906"/>
                      <a:pt x="483" y="1056"/>
                      <a:pt x="501" y="1207"/>
                    </a:cubicBezTo>
                    <a:cubicBezTo>
                      <a:pt x="510" y="1283"/>
                      <a:pt x="518" y="1359"/>
                      <a:pt x="526" y="1435"/>
                    </a:cubicBezTo>
                    <a:cubicBezTo>
                      <a:pt x="533" y="1505"/>
                      <a:pt x="532" y="1576"/>
                      <a:pt x="529" y="1646"/>
                    </a:cubicBezTo>
                    <a:cubicBezTo>
                      <a:pt x="528" y="1668"/>
                      <a:pt x="528" y="1689"/>
                      <a:pt x="527" y="1711"/>
                    </a:cubicBezTo>
                    <a:cubicBezTo>
                      <a:pt x="526" y="1723"/>
                      <a:pt x="528" y="1743"/>
                      <a:pt x="518" y="1752"/>
                    </a:cubicBezTo>
                    <a:cubicBezTo>
                      <a:pt x="513" y="1757"/>
                      <a:pt x="505" y="1757"/>
                      <a:pt x="500" y="1753"/>
                    </a:cubicBezTo>
                    <a:cubicBezTo>
                      <a:pt x="499" y="1753"/>
                      <a:pt x="499" y="1753"/>
                      <a:pt x="499" y="1753"/>
                    </a:cubicBezTo>
                    <a:cubicBezTo>
                      <a:pt x="491" y="1747"/>
                      <a:pt x="492" y="1737"/>
                      <a:pt x="497" y="1731"/>
                    </a:cubicBezTo>
                    <a:cubicBezTo>
                      <a:pt x="491" y="1737"/>
                      <a:pt x="495" y="1730"/>
                      <a:pt x="496" y="1722"/>
                    </a:cubicBezTo>
                    <a:cubicBezTo>
                      <a:pt x="496" y="1713"/>
                      <a:pt x="497" y="1704"/>
                      <a:pt x="497" y="1694"/>
                    </a:cubicBezTo>
                    <a:cubicBezTo>
                      <a:pt x="498" y="1676"/>
                      <a:pt x="498" y="1658"/>
                      <a:pt x="499" y="1639"/>
                    </a:cubicBezTo>
                    <a:cubicBezTo>
                      <a:pt x="501" y="1561"/>
                      <a:pt x="500" y="1483"/>
                      <a:pt x="492" y="1405"/>
                    </a:cubicBezTo>
                    <a:cubicBezTo>
                      <a:pt x="475" y="1252"/>
                      <a:pt x="461" y="1098"/>
                      <a:pt x="431" y="947"/>
                    </a:cubicBezTo>
                    <a:cubicBezTo>
                      <a:pt x="373" y="658"/>
                      <a:pt x="248" y="379"/>
                      <a:pt x="83" y="136"/>
                    </a:cubicBezTo>
                    <a:cubicBezTo>
                      <a:pt x="55" y="94"/>
                      <a:pt x="27" y="53"/>
                      <a:pt x="2" y="10"/>
                    </a:cubicBezTo>
                    <a:cubicBezTo>
                      <a:pt x="0" y="5"/>
                      <a:pt x="7" y="0"/>
                      <a:pt x="1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Freeform 198"/>
              <p:cNvSpPr/>
              <p:nvPr/>
            </p:nvSpPr>
            <p:spPr bwMode="auto">
              <a:xfrm>
                <a:off x="3735" y="6289"/>
                <a:ext cx="419" cy="472"/>
              </a:xfrm>
              <a:custGeom>
                <a:avLst/>
                <a:gdLst>
                  <a:gd name="T0" fmla="*/ 5 w 220"/>
                  <a:gd name="T1" fmla="*/ 227 h 248"/>
                  <a:gd name="T2" fmla="*/ 7 w 220"/>
                  <a:gd name="T3" fmla="*/ 219 h 248"/>
                  <a:gd name="T4" fmla="*/ 85 w 220"/>
                  <a:gd name="T5" fmla="*/ 85 h 248"/>
                  <a:gd name="T6" fmla="*/ 148 w 220"/>
                  <a:gd name="T7" fmla="*/ 40 h 248"/>
                  <a:gd name="T8" fmla="*/ 215 w 220"/>
                  <a:gd name="T9" fmla="*/ 4 h 248"/>
                  <a:gd name="T10" fmla="*/ 216 w 220"/>
                  <a:gd name="T11" fmla="*/ 2 h 248"/>
                  <a:gd name="T12" fmla="*/ 220 w 220"/>
                  <a:gd name="T13" fmla="*/ 3 h 248"/>
                  <a:gd name="T14" fmla="*/ 152 w 220"/>
                  <a:gd name="T15" fmla="*/ 183 h 248"/>
                  <a:gd name="T16" fmla="*/ 89 w 220"/>
                  <a:gd name="T17" fmla="*/ 226 h 248"/>
                  <a:gd name="T18" fmla="*/ 12 w 220"/>
                  <a:gd name="T19" fmla="*/ 244 h 248"/>
                  <a:gd name="T20" fmla="*/ 5 w 220"/>
                  <a:gd name="T21" fmla="*/ 227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" h="248">
                    <a:moveTo>
                      <a:pt x="5" y="227"/>
                    </a:moveTo>
                    <a:cubicBezTo>
                      <a:pt x="5" y="224"/>
                      <a:pt x="6" y="222"/>
                      <a:pt x="7" y="219"/>
                    </a:cubicBezTo>
                    <a:cubicBezTo>
                      <a:pt x="35" y="173"/>
                      <a:pt x="45" y="124"/>
                      <a:pt x="85" y="85"/>
                    </a:cubicBezTo>
                    <a:cubicBezTo>
                      <a:pt x="104" y="67"/>
                      <a:pt x="126" y="53"/>
                      <a:pt x="148" y="40"/>
                    </a:cubicBezTo>
                    <a:cubicBezTo>
                      <a:pt x="168" y="27"/>
                      <a:pt x="191" y="11"/>
                      <a:pt x="215" y="4"/>
                    </a:cubicBezTo>
                    <a:cubicBezTo>
                      <a:pt x="215" y="3"/>
                      <a:pt x="216" y="2"/>
                      <a:pt x="216" y="2"/>
                    </a:cubicBezTo>
                    <a:cubicBezTo>
                      <a:pt x="217" y="0"/>
                      <a:pt x="220" y="1"/>
                      <a:pt x="220" y="3"/>
                    </a:cubicBezTo>
                    <a:cubicBezTo>
                      <a:pt x="212" y="68"/>
                      <a:pt x="199" y="133"/>
                      <a:pt x="152" y="183"/>
                    </a:cubicBezTo>
                    <a:cubicBezTo>
                      <a:pt x="134" y="202"/>
                      <a:pt x="112" y="216"/>
                      <a:pt x="89" y="226"/>
                    </a:cubicBezTo>
                    <a:cubicBezTo>
                      <a:pt x="67" y="236"/>
                      <a:pt x="35" y="248"/>
                      <a:pt x="12" y="244"/>
                    </a:cubicBezTo>
                    <a:cubicBezTo>
                      <a:pt x="3" y="242"/>
                      <a:pt x="0" y="233"/>
                      <a:pt x="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Freeform 199"/>
              <p:cNvSpPr/>
              <p:nvPr/>
            </p:nvSpPr>
            <p:spPr bwMode="auto">
              <a:xfrm>
                <a:off x="3191" y="6508"/>
                <a:ext cx="573" cy="284"/>
              </a:xfrm>
              <a:custGeom>
                <a:avLst/>
                <a:gdLst>
                  <a:gd name="T0" fmla="*/ 292 w 301"/>
                  <a:gd name="T1" fmla="*/ 112 h 149"/>
                  <a:gd name="T2" fmla="*/ 286 w 301"/>
                  <a:gd name="T3" fmla="*/ 106 h 149"/>
                  <a:gd name="T4" fmla="*/ 157 w 301"/>
                  <a:gd name="T5" fmla="*/ 20 h 149"/>
                  <a:gd name="T6" fmla="*/ 81 w 301"/>
                  <a:gd name="T7" fmla="*/ 6 h 149"/>
                  <a:gd name="T8" fmla="*/ 5 w 301"/>
                  <a:gd name="T9" fmla="*/ 4 h 149"/>
                  <a:gd name="T10" fmla="*/ 3 w 301"/>
                  <a:gd name="T11" fmla="*/ 2 h 149"/>
                  <a:gd name="T12" fmla="*/ 1 w 301"/>
                  <a:gd name="T13" fmla="*/ 5 h 149"/>
                  <a:gd name="T14" fmla="*/ 140 w 301"/>
                  <a:gd name="T15" fmla="*/ 137 h 149"/>
                  <a:gd name="T16" fmla="*/ 216 w 301"/>
                  <a:gd name="T17" fmla="*/ 148 h 149"/>
                  <a:gd name="T18" fmla="*/ 293 w 301"/>
                  <a:gd name="T19" fmla="*/ 130 h 149"/>
                  <a:gd name="T20" fmla="*/ 292 w 301"/>
                  <a:gd name="T21" fmla="*/ 11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149">
                    <a:moveTo>
                      <a:pt x="292" y="112"/>
                    </a:moveTo>
                    <a:cubicBezTo>
                      <a:pt x="291" y="109"/>
                      <a:pt x="289" y="107"/>
                      <a:pt x="286" y="106"/>
                    </a:cubicBezTo>
                    <a:cubicBezTo>
                      <a:pt x="241" y="76"/>
                      <a:pt x="210" y="37"/>
                      <a:pt x="157" y="20"/>
                    </a:cubicBezTo>
                    <a:cubicBezTo>
                      <a:pt x="133" y="12"/>
                      <a:pt x="107" y="9"/>
                      <a:pt x="81" y="6"/>
                    </a:cubicBezTo>
                    <a:cubicBezTo>
                      <a:pt x="57" y="4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6" y="61"/>
                      <a:pt x="77" y="113"/>
                      <a:pt x="140" y="137"/>
                    </a:cubicBezTo>
                    <a:cubicBezTo>
                      <a:pt x="165" y="146"/>
                      <a:pt x="190" y="149"/>
                      <a:pt x="216" y="148"/>
                    </a:cubicBezTo>
                    <a:cubicBezTo>
                      <a:pt x="240" y="147"/>
                      <a:pt x="274" y="144"/>
                      <a:pt x="293" y="130"/>
                    </a:cubicBezTo>
                    <a:cubicBezTo>
                      <a:pt x="301" y="125"/>
                      <a:pt x="299" y="115"/>
                      <a:pt x="292" y="112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200"/>
              <p:cNvSpPr/>
              <p:nvPr/>
            </p:nvSpPr>
            <p:spPr bwMode="auto">
              <a:xfrm>
                <a:off x="3682" y="5878"/>
                <a:ext cx="385" cy="497"/>
              </a:xfrm>
              <a:custGeom>
                <a:avLst/>
                <a:gdLst>
                  <a:gd name="T0" fmla="*/ 5 w 202"/>
                  <a:gd name="T1" fmla="*/ 243 h 261"/>
                  <a:gd name="T2" fmla="*/ 6 w 202"/>
                  <a:gd name="T3" fmla="*/ 235 h 261"/>
                  <a:gd name="T4" fmla="*/ 74 w 202"/>
                  <a:gd name="T5" fmla="*/ 95 h 261"/>
                  <a:gd name="T6" fmla="*/ 133 w 202"/>
                  <a:gd name="T7" fmla="*/ 45 h 261"/>
                  <a:gd name="T8" fmla="*/ 197 w 202"/>
                  <a:gd name="T9" fmla="*/ 5 h 261"/>
                  <a:gd name="T10" fmla="*/ 198 w 202"/>
                  <a:gd name="T11" fmla="*/ 2 h 261"/>
                  <a:gd name="T12" fmla="*/ 202 w 202"/>
                  <a:gd name="T13" fmla="*/ 3 h 261"/>
                  <a:gd name="T14" fmla="*/ 148 w 202"/>
                  <a:gd name="T15" fmla="*/ 188 h 261"/>
                  <a:gd name="T16" fmla="*/ 88 w 202"/>
                  <a:gd name="T17" fmla="*/ 236 h 261"/>
                  <a:gd name="T18" fmla="*/ 12 w 202"/>
                  <a:gd name="T19" fmla="*/ 259 h 261"/>
                  <a:gd name="T20" fmla="*/ 5 w 202"/>
                  <a:gd name="T21" fmla="*/ 243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2" h="261">
                    <a:moveTo>
                      <a:pt x="5" y="243"/>
                    </a:moveTo>
                    <a:cubicBezTo>
                      <a:pt x="5" y="240"/>
                      <a:pt x="5" y="237"/>
                      <a:pt x="6" y="235"/>
                    </a:cubicBezTo>
                    <a:cubicBezTo>
                      <a:pt x="30" y="186"/>
                      <a:pt x="37" y="137"/>
                      <a:pt x="74" y="95"/>
                    </a:cubicBezTo>
                    <a:cubicBezTo>
                      <a:pt x="91" y="76"/>
                      <a:pt x="112" y="60"/>
                      <a:pt x="133" y="45"/>
                    </a:cubicBezTo>
                    <a:cubicBezTo>
                      <a:pt x="153" y="31"/>
                      <a:pt x="174" y="14"/>
                      <a:pt x="197" y="5"/>
                    </a:cubicBezTo>
                    <a:cubicBezTo>
                      <a:pt x="198" y="4"/>
                      <a:pt x="198" y="3"/>
                      <a:pt x="198" y="2"/>
                    </a:cubicBezTo>
                    <a:cubicBezTo>
                      <a:pt x="199" y="0"/>
                      <a:pt x="202" y="1"/>
                      <a:pt x="202" y="3"/>
                    </a:cubicBezTo>
                    <a:cubicBezTo>
                      <a:pt x="199" y="69"/>
                      <a:pt x="191" y="135"/>
                      <a:pt x="148" y="188"/>
                    </a:cubicBezTo>
                    <a:cubicBezTo>
                      <a:pt x="132" y="208"/>
                      <a:pt x="111" y="223"/>
                      <a:pt x="88" y="236"/>
                    </a:cubicBezTo>
                    <a:cubicBezTo>
                      <a:pt x="67" y="247"/>
                      <a:pt x="36" y="261"/>
                      <a:pt x="12" y="259"/>
                    </a:cubicBezTo>
                    <a:cubicBezTo>
                      <a:pt x="4" y="258"/>
                      <a:pt x="0" y="249"/>
                      <a:pt x="5" y="2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201"/>
              <p:cNvSpPr/>
              <p:nvPr/>
            </p:nvSpPr>
            <p:spPr bwMode="auto">
              <a:xfrm>
                <a:off x="3162" y="6123"/>
                <a:ext cx="575" cy="282"/>
              </a:xfrm>
              <a:custGeom>
                <a:avLst/>
                <a:gdLst>
                  <a:gd name="T0" fmla="*/ 292 w 302"/>
                  <a:gd name="T1" fmla="*/ 110 h 148"/>
                  <a:gd name="T2" fmla="*/ 287 w 302"/>
                  <a:gd name="T3" fmla="*/ 103 h 148"/>
                  <a:gd name="T4" fmla="*/ 157 w 302"/>
                  <a:gd name="T5" fmla="*/ 19 h 148"/>
                  <a:gd name="T6" fmla="*/ 81 w 302"/>
                  <a:gd name="T7" fmla="*/ 6 h 148"/>
                  <a:gd name="T8" fmla="*/ 5 w 302"/>
                  <a:gd name="T9" fmla="*/ 4 h 148"/>
                  <a:gd name="T10" fmla="*/ 3 w 302"/>
                  <a:gd name="T11" fmla="*/ 2 h 148"/>
                  <a:gd name="T12" fmla="*/ 1 w 302"/>
                  <a:gd name="T13" fmla="*/ 5 h 148"/>
                  <a:gd name="T14" fmla="*/ 141 w 302"/>
                  <a:gd name="T15" fmla="*/ 136 h 148"/>
                  <a:gd name="T16" fmla="*/ 217 w 302"/>
                  <a:gd name="T17" fmla="*/ 146 h 148"/>
                  <a:gd name="T18" fmla="*/ 294 w 302"/>
                  <a:gd name="T19" fmla="*/ 128 h 148"/>
                  <a:gd name="T20" fmla="*/ 292 w 302"/>
                  <a:gd name="T21" fmla="*/ 11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2" h="148">
                    <a:moveTo>
                      <a:pt x="292" y="110"/>
                    </a:moveTo>
                    <a:cubicBezTo>
                      <a:pt x="291" y="107"/>
                      <a:pt x="290" y="105"/>
                      <a:pt x="287" y="103"/>
                    </a:cubicBezTo>
                    <a:cubicBezTo>
                      <a:pt x="242" y="74"/>
                      <a:pt x="210" y="35"/>
                      <a:pt x="157" y="19"/>
                    </a:cubicBezTo>
                    <a:cubicBezTo>
                      <a:pt x="133" y="11"/>
                      <a:pt x="107" y="8"/>
                      <a:pt x="81" y="6"/>
                    </a:cubicBezTo>
                    <a:cubicBezTo>
                      <a:pt x="57" y="3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7" y="60"/>
                      <a:pt x="78" y="113"/>
                      <a:pt x="141" y="136"/>
                    </a:cubicBezTo>
                    <a:cubicBezTo>
                      <a:pt x="166" y="145"/>
                      <a:pt x="192" y="148"/>
                      <a:pt x="217" y="146"/>
                    </a:cubicBezTo>
                    <a:cubicBezTo>
                      <a:pt x="241" y="146"/>
                      <a:pt x="275" y="142"/>
                      <a:pt x="294" y="128"/>
                    </a:cubicBezTo>
                    <a:cubicBezTo>
                      <a:pt x="302" y="122"/>
                      <a:pt x="300" y="112"/>
                      <a:pt x="292" y="11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202"/>
              <p:cNvSpPr/>
              <p:nvPr/>
            </p:nvSpPr>
            <p:spPr bwMode="auto">
              <a:xfrm>
                <a:off x="3629" y="5407"/>
                <a:ext cx="331" cy="535"/>
              </a:xfrm>
              <a:custGeom>
                <a:avLst/>
                <a:gdLst>
                  <a:gd name="T0" fmla="*/ 4 w 174"/>
                  <a:gd name="T1" fmla="*/ 266 h 281"/>
                  <a:gd name="T2" fmla="*/ 4 w 174"/>
                  <a:gd name="T3" fmla="*/ 258 h 281"/>
                  <a:gd name="T4" fmla="*/ 53 w 174"/>
                  <a:gd name="T5" fmla="*/ 110 h 281"/>
                  <a:gd name="T6" fmla="*/ 104 w 174"/>
                  <a:gd name="T7" fmla="*/ 53 h 281"/>
                  <a:gd name="T8" fmla="*/ 163 w 174"/>
                  <a:gd name="T9" fmla="*/ 4 h 281"/>
                  <a:gd name="T10" fmla="*/ 164 w 174"/>
                  <a:gd name="T11" fmla="*/ 2 h 281"/>
                  <a:gd name="T12" fmla="*/ 167 w 174"/>
                  <a:gd name="T13" fmla="*/ 2 h 281"/>
                  <a:gd name="T14" fmla="*/ 138 w 174"/>
                  <a:gd name="T15" fmla="*/ 192 h 281"/>
                  <a:gd name="T16" fmla="*/ 85 w 174"/>
                  <a:gd name="T17" fmla="*/ 248 h 281"/>
                  <a:gd name="T18" fmla="*/ 13 w 174"/>
                  <a:gd name="T19" fmla="*/ 281 h 281"/>
                  <a:gd name="T20" fmla="*/ 4 w 174"/>
                  <a:gd name="T21" fmla="*/ 266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81">
                    <a:moveTo>
                      <a:pt x="4" y="266"/>
                    </a:moveTo>
                    <a:cubicBezTo>
                      <a:pt x="3" y="263"/>
                      <a:pt x="3" y="260"/>
                      <a:pt x="4" y="258"/>
                    </a:cubicBezTo>
                    <a:cubicBezTo>
                      <a:pt x="21" y="207"/>
                      <a:pt x="22" y="156"/>
                      <a:pt x="53" y="110"/>
                    </a:cubicBezTo>
                    <a:cubicBezTo>
                      <a:pt x="67" y="89"/>
                      <a:pt x="86" y="71"/>
                      <a:pt x="104" y="53"/>
                    </a:cubicBezTo>
                    <a:cubicBezTo>
                      <a:pt x="122" y="36"/>
                      <a:pt x="141" y="16"/>
                      <a:pt x="163" y="4"/>
                    </a:cubicBezTo>
                    <a:cubicBezTo>
                      <a:pt x="163" y="3"/>
                      <a:pt x="163" y="3"/>
                      <a:pt x="164" y="2"/>
                    </a:cubicBezTo>
                    <a:cubicBezTo>
                      <a:pt x="164" y="0"/>
                      <a:pt x="167" y="1"/>
                      <a:pt x="167" y="2"/>
                    </a:cubicBezTo>
                    <a:cubicBezTo>
                      <a:pt x="173" y="68"/>
                      <a:pt x="174" y="134"/>
                      <a:pt x="138" y="192"/>
                    </a:cubicBezTo>
                    <a:cubicBezTo>
                      <a:pt x="125" y="214"/>
                      <a:pt x="106" y="233"/>
                      <a:pt x="85" y="248"/>
                    </a:cubicBezTo>
                    <a:cubicBezTo>
                      <a:pt x="66" y="262"/>
                      <a:pt x="37" y="280"/>
                      <a:pt x="13" y="281"/>
                    </a:cubicBezTo>
                    <a:cubicBezTo>
                      <a:pt x="4" y="281"/>
                      <a:pt x="0" y="272"/>
                      <a:pt x="4" y="26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203"/>
              <p:cNvSpPr/>
              <p:nvPr/>
            </p:nvSpPr>
            <p:spPr bwMode="auto">
              <a:xfrm>
                <a:off x="3084" y="5668"/>
                <a:ext cx="556" cy="309"/>
              </a:xfrm>
              <a:custGeom>
                <a:avLst/>
                <a:gdLst>
                  <a:gd name="T0" fmla="*/ 284 w 292"/>
                  <a:gd name="T1" fmla="*/ 130 h 162"/>
                  <a:gd name="T2" fmla="*/ 279 w 292"/>
                  <a:gd name="T3" fmla="*/ 124 h 162"/>
                  <a:gd name="T4" fmla="*/ 156 w 292"/>
                  <a:gd name="T5" fmla="*/ 29 h 162"/>
                  <a:gd name="T6" fmla="*/ 82 w 292"/>
                  <a:gd name="T7" fmla="*/ 11 h 162"/>
                  <a:gd name="T8" fmla="*/ 6 w 292"/>
                  <a:gd name="T9" fmla="*/ 3 h 162"/>
                  <a:gd name="T10" fmla="*/ 4 w 292"/>
                  <a:gd name="T11" fmla="*/ 1 h 162"/>
                  <a:gd name="T12" fmla="*/ 1 w 292"/>
                  <a:gd name="T13" fmla="*/ 4 h 162"/>
                  <a:gd name="T14" fmla="*/ 131 w 292"/>
                  <a:gd name="T15" fmla="*/ 145 h 162"/>
                  <a:gd name="T16" fmla="*/ 207 w 292"/>
                  <a:gd name="T17" fmla="*/ 161 h 162"/>
                  <a:gd name="T18" fmla="*/ 285 w 292"/>
                  <a:gd name="T19" fmla="*/ 148 h 162"/>
                  <a:gd name="T20" fmla="*/ 284 w 292"/>
                  <a:gd name="T21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2" h="162">
                    <a:moveTo>
                      <a:pt x="284" y="130"/>
                    </a:moveTo>
                    <a:cubicBezTo>
                      <a:pt x="283" y="128"/>
                      <a:pt x="282" y="126"/>
                      <a:pt x="279" y="124"/>
                    </a:cubicBezTo>
                    <a:cubicBezTo>
                      <a:pt x="236" y="91"/>
                      <a:pt x="208" y="50"/>
                      <a:pt x="156" y="29"/>
                    </a:cubicBezTo>
                    <a:cubicBezTo>
                      <a:pt x="132" y="20"/>
                      <a:pt x="107" y="15"/>
                      <a:pt x="82" y="11"/>
                    </a:cubicBezTo>
                    <a:cubicBezTo>
                      <a:pt x="57" y="7"/>
                      <a:pt x="30" y="1"/>
                      <a:pt x="6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33" y="62"/>
                      <a:pt x="70" y="117"/>
                      <a:pt x="131" y="145"/>
                    </a:cubicBezTo>
                    <a:cubicBezTo>
                      <a:pt x="155" y="156"/>
                      <a:pt x="181" y="161"/>
                      <a:pt x="207" y="161"/>
                    </a:cubicBezTo>
                    <a:cubicBezTo>
                      <a:pt x="230" y="162"/>
                      <a:pt x="264" y="161"/>
                      <a:pt x="285" y="148"/>
                    </a:cubicBezTo>
                    <a:cubicBezTo>
                      <a:pt x="292" y="144"/>
                      <a:pt x="291" y="134"/>
                      <a:pt x="284" y="13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204"/>
              <p:cNvSpPr/>
              <p:nvPr/>
            </p:nvSpPr>
            <p:spPr bwMode="auto">
              <a:xfrm>
                <a:off x="3507" y="4924"/>
                <a:ext cx="297" cy="567"/>
              </a:xfrm>
              <a:custGeom>
                <a:avLst/>
                <a:gdLst>
                  <a:gd name="T0" fmla="*/ 3 w 156"/>
                  <a:gd name="T1" fmla="*/ 282 h 298"/>
                  <a:gd name="T2" fmla="*/ 2 w 156"/>
                  <a:gd name="T3" fmla="*/ 274 h 298"/>
                  <a:gd name="T4" fmla="*/ 33 w 156"/>
                  <a:gd name="T5" fmla="*/ 123 h 298"/>
                  <a:gd name="T6" fmla="*/ 78 w 156"/>
                  <a:gd name="T7" fmla="*/ 60 h 298"/>
                  <a:gd name="T8" fmla="*/ 130 w 156"/>
                  <a:gd name="T9" fmla="*/ 5 h 298"/>
                  <a:gd name="T10" fmla="*/ 131 w 156"/>
                  <a:gd name="T11" fmla="*/ 2 h 298"/>
                  <a:gd name="T12" fmla="*/ 135 w 156"/>
                  <a:gd name="T13" fmla="*/ 2 h 298"/>
                  <a:gd name="T14" fmla="*/ 128 w 156"/>
                  <a:gd name="T15" fmla="*/ 194 h 298"/>
                  <a:gd name="T16" fmla="*/ 82 w 156"/>
                  <a:gd name="T17" fmla="*/ 255 h 298"/>
                  <a:gd name="T18" fmla="*/ 14 w 156"/>
                  <a:gd name="T19" fmla="*/ 297 h 298"/>
                  <a:gd name="T20" fmla="*/ 3 w 156"/>
                  <a:gd name="T21" fmla="*/ 28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6" h="298">
                    <a:moveTo>
                      <a:pt x="3" y="282"/>
                    </a:moveTo>
                    <a:cubicBezTo>
                      <a:pt x="2" y="280"/>
                      <a:pt x="1" y="277"/>
                      <a:pt x="2" y="274"/>
                    </a:cubicBezTo>
                    <a:cubicBezTo>
                      <a:pt x="13" y="222"/>
                      <a:pt x="8" y="172"/>
                      <a:pt x="33" y="123"/>
                    </a:cubicBezTo>
                    <a:cubicBezTo>
                      <a:pt x="45" y="100"/>
                      <a:pt x="62" y="79"/>
                      <a:pt x="78" y="60"/>
                    </a:cubicBezTo>
                    <a:cubicBezTo>
                      <a:pt x="94" y="41"/>
                      <a:pt x="110" y="19"/>
                      <a:pt x="130" y="5"/>
                    </a:cubicBezTo>
                    <a:cubicBezTo>
                      <a:pt x="131" y="4"/>
                      <a:pt x="131" y="3"/>
                      <a:pt x="131" y="2"/>
                    </a:cubicBezTo>
                    <a:cubicBezTo>
                      <a:pt x="131" y="0"/>
                      <a:pt x="134" y="0"/>
                      <a:pt x="135" y="2"/>
                    </a:cubicBezTo>
                    <a:cubicBezTo>
                      <a:pt x="148" y="66"/>
                      <a:pt x="156" y="132"/>
                      <a:pt x="128" y="194"/>
                    </a:cubicBezTo>
                    <a:cubicBezTo>
                      <a:pt x="117" y="218"/>
                      <a:pt x="101" y="238"/>
                      <a:pt x="82" y="255"/>
                    </a:cubicBezTo>
                    <a:cubicBezTo>
                      <a:pt x="64" y="272"/>
                      <a:pt x="38" y="293"/>
                      <a:pt x="14" y="297"/>
                    </a:cubicBezTo>
                    <a:cubicBezTo>
                      <a:pt x="5" y="298"/>
                      <a:pt x="0" y="289"/>
                      <a:pt x="3" y="28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205"/>
              <p:cNvSpPr/>
              <p:nvPr/>
            </p:nvSpPr>
            <p:spPr bwMode="auto">
              <a:xfrm>
                <a:off x="2953" y="5304"/>
                <a:ext cx="600" cy="246"/>
              </a:xfrm>
              <a:custGeom>
                <a:avLst/>
                <a:gdLst>
                  <a:gd name="T0" fmla="*/ 304 w 315"/>
                  <a:gd name="T1" fmla="*/ 77 h 129"/>
                  <a:gd name="T2" fmla="*/ 298 w 315"/>
                  <a:gd name="T3" fmla="*/ 72 h 129"/>
                  <a:gd name="T4" fmla="*/ 158 w 315"/>
                  <a:gd name="T5" fmla="*/ 5 h 129"/>
                  <a:gd name="T6" fmla="*/ 81 w 315"/>
                  <a:gd name="T7" fmla="*/ 2 h 129"/>
                  <a:gd name="T8" fmla="*/ 5 w 315"/>
                  <a:gd name="T9" fmla="*/ 10 h 129"/>
                  <a:gd name="T10" fmla="*/ 3 w 315"/>
                  <a:gd name="T11" fmla="*/ 9 h 129"/>
                  <a:gd name="T12" fmla="*/ 1 w 315"/>
                  <a:gd name="T13" fmla="*/ 12 h 129"/>
                  <a:gd name="T14" fmla="*/ 157 w 315"/>
                  <a:gd name="T15" fmla="*/ 123 h 129"/>
                  <a:gd name="T16" fmla="*/ 234 w 315"/>
                  <a:gd name="T17" fmla="*/ 124 h 129"/>
                  <a:gd name="T18" fmla="*/ 308 w 315"/>
                  <a:gd name="T19" fmla="*/ 95 h 129"/>
                  <a:gd name="T20" fmla="*/ 304 w 315"/>
                  <a:gd name="T21" fmla="*/ 7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5" h="129">
                    <a:moveTo>
                      <a:pt x="304" y="77"/>
                    </a:moveTo>
                    <a:cubicBezTo>
                      <a:pt x="302" y="75"/>
                      <a:pt x="301" y="73"/>
                      <a:pt x="298" y="72"/>
                    </a:cubicBezTo>
                    <a:cubicBezTo>
                      <a:pt x="249" y="49"/>
                      <a:pt x="213" y="14"/>
                      <a:pt x="158" y="5"/>
                    </a:cubicBezTo>
                    <a:cubicBezTo>
                      <a:pt x="133" y="0"/>
                      <a:pt x="107" y="1"/>
                      <a:pt x="81" y="2"/>
                    </a:cubicBezTo>
                    <a:cubicBezTo>
                      <a:pt x="56" y="3"/>
                      <a:pt x="29" y="3"/>
                      <a:pt x="5" y="10"/>
                    </a:cubicBezTo>
                    <a:cubicBezTo>
                      <a:pt x="5" y="10"/>
                      <a:pt x="4" y="9"/>
                      <a:pt x="3" y="9"/>
                    </a:cubicBezTo>
                    <a:cubicBezTo>
                      <a:pt x="1" y="8"/>
                      <a:pt x="0" y="11"/>
                      <a:pt x="1" y="12"/>
                    </a:cubicBezTo>
                    <a:cubicBezTo>
                      <a:pt x="44" y="62"/>
                      <a:pt x="91" y="108"/>
                      <a:pt x="157" y="123"/>
                    </a:cubicBezTo>
                    <a:cubicBezTo>
                      <a:pt x="183" y="129"/>
                      <a:pt x="209" y="128"/>
                      <a:pt x="234" y="124"/>
                    </a:cubicBezTo>
                    <a:cubicBezTo>
                      <a:pt x="258" y="120"/>
                      <a:pt x="291" y="112"/>
                      <a:pt x="308" y="95"/>
                    </a:cubicBezTo>
                    <a:cubicBezTo>
                      <a:pt x="315" y="89"/>
                      <a:pt x="311" y="79"/>
                      <a:pt x="304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206"/>
              <p:cNvSpPr/>
              <p:nvPr/>
            </p:nvSpPr>
            <p:spPr bwMode="auto">
              <a:xfrm>
                <a:off x="3336" y="4495"/>
                <a:ext cx="272" cy="590"/>
              </a:xfrm>
              <a:custGeom>
                <a:avLst/>
                <a:gdLst>
                  <a:gd name="T0" fmla="*/ 8 w 143"/>
                  <a:gd name="T1" fmla="*/ 295 h 310"/>
                  <a:gd name="T2" fmla="*/ 6 w 143"/>
                  <a:gd name="T3" fmla="*/ 287 h 310"/>
                  <a:gd name="T4" fmla="*/ 20 w 143"/>
                  <a:gd name="T5" fmla="*/ 133 h 310"/>
                  <a:gd name="T6" fmla="*/ 57 w 143"/>
                  <a:gd name="T7" fmla="*/ 65 h 310"/>
                  <a:gd name="T8" fmla="*/ 103 w 143"/>
                  <a:gd name="T9" fmla="*/ 5 h 310"/>
                  <a:gd name="T10" fmla="*/ 103 w 143"/>
                  <a:gd name="T11" fmla="*/ 2 h 310"/>
                  <a:gd name="T12" fmla="*/ 107 w 143"/>
                  <a:gd name="T13" fmla="*/ 2 h 310"/>
                  <a:gd name="T14" fmla="*/ 122 w 143"/>
                  <a:gd name="T15" fmla="*/ 193 h 310"/>
                  <a:gd name="T16" fmla="*/ 83 w 143"/>
                  <a:gd name="T17" fmla="*/ 259 h 310"/>
                  <a:gd name="T18" fmla="*/ 20 w 143"/>
                  <a:gd name="T19" fmla="*/ 308 h 310"/>
                  <a:gd name="T20" fmla="*/ 8 w 143"/>
                  <a:gd name="T21" fmla="*/ 29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310">
                    <a:moveTo>
                      <a:pt x="8" y="295"/>
                    </a:moveTo>
                    <a:cubicBezTo>
                      <a:pt x="6" y="293"/>
                      <a:pt x="6" y="290"/>
                      <a:pt x="6" y="287"/>
                    </a:cubicBezTo>
                    <a:cubicBezTo>
                      <a:pt x="11" y="234"/>
                      <a:pt x="0" y="185"/>
                      <a:pt x="20" y="133"/>
                    </a:cubicBezTo>
                    <a:cubicBezTo>
                      <a:pt x="29" y="109"/>
                      <a:pt x="43" y="87"/>
                      <a:pt x="57" y="65"/>
                    </a:cubicBezTo>
                    <a:cubicBezTo>
                      <a:pt x="70" y="45"/>
                      <a:pt x="84" y="21"/>
                      <a:pt x="103" y="5"/>
                    </a:cubicBezTo>
                    <a:cubicBezTo>
                      <a:pt x="103" y="4"/>
                      <a:pt x="103" y="3"/>
                      <a:pt x="103" y="2"/>
                    </a:cubicBezTo>
                    <a:cubicBezTo>
                      <a:pt x="103" y="0"/>
                      <a:pt x="106" y="0"/>
                      <a:pt x="107" y="2"/>
                    </a:cubicBezTo>
                    <a:cubicBezTo>
                      <a:pt x="127" y="64"/>
                      <a:pt x="143" y="129"/>
                      <a:pt x="122" y="193"/>
                    </a:cubicBezTo>
                    <a:cubicBezTo>
                      <a:pt x="114" y="218"/>
                      <a:pt x="100" y="240"/>
                      <a:pt x="83" y="259"/>
                    </a:cubicBezTo>
                    <a:cubicBezTo>
                      <a:pt x="68" y="277"/>
                      <a:pt x="44" y="301"/>
                      <a:pt x="20" y="308"/>
                    </a:cubicBezTo>
                    <a:cubicBezTo>
                      <a:pt x="12" y="310"/>
                      <a:pt x="5" y="303"/>
                      <a:pt x="8" y="2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207"/>
              <p:cNvSpPr/>
              <p:nvPr/>
            </p:nvSpPr>
            <p:spPr bwMode="auto">
              <a:xfrm>
                <a:off x="2768" y="4906"/>
                <a:ext cx="596" cy="246"/>
              </a:xfrm>
              <a:custGeom>
                <a:avLst/>
                <a:gdLst>
                  <a:gd name="T0" fmla="*/ 303 w 313"/>
                  <a:gd name="T1" fmla="*/ 81 h 129"/>
                  <a:gd name="T2" fmla="*/ 297 w 313"/>
                  <a:gd name="T3" fmla="*/ 75 h 129"/>
                  <a:gd name="T4" fmla="*/ 159 w 313"/>
                  <a:gd name="T5" fmla="*/ 5 h 129"/>
                  <a:gd name="T6" fmla="*/ 82 w 313"/>
                  <a:gd name="T7" fmla="*/ 0 h 129"/>
                  <a:gd name="T8" fmla="*/ 6 w 313"/>
                  <a:gd name="T9" fmla="*/ 7 h 129"/>
                  <a:gd name="T10" fmla="*/ 4 w 313"/>
                  <a:gd name="T11" fmla="*/ 5 h 129"/>
                  <a:gd name="T12" fmla="*/ 1 w 313"/>
                  <a:gd name="T13" fmla="*/ 8 h 129"/>
                  <a:gd name="T14" fmla="*/ 156 w 313"/>
                  <a:gd name="T15" fmla="*/ 123 h 129"/>
                  <a:gd name="T16" fmla="*/ 232 w 313"/>
                  <a:gd name="T17" fmla="*/ 126 h 129"/>
                  <a:gd name="T18" fmla="*/ 307 w 313"/>
                  <a:gd name="T19" fmla="*/ 98 h 129"/>
                  <a:gd name="T20" fmla="*/ 303 w 313"/>
                  <a:gd name="T21" fmla="*/ 8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3" h="129">
                    <a:moveTo>
                      <a:pt x="303" y="81"/>
                    </a:moveTo>
                    <a:cubicBezTo>
                      <a:pt x="302" y="79"/>
                      <a:pt x="300" y="77"/>
                      <a:pt x="297" y="75"/>
                    </a:cubicBezTo>
                    <a:cubicBezTo>
                      <a:pt x="249" y="51"/>
                      <a:pt x="213" y="16"/>
                      <a:pt x="159" y="5"/>
                    </a:cubicBezTo>
                    <a:cubicBezTo>
                      <a:pt x="134" y="0"/>
                      <a:pt x="107" y="0"/>
                      <a:pt x="82" y="0"/>
                    </a:cubicBezTo>
                    <a:cubicBezTo>
                      <a:pt x="57" y="1"/>
                      <a:pt x="30" y="0"/>
                      <a:pt x="6" y="7"/>
                    </a:cubicBezTo>
                    <a:cubicBezTo>
                      <a:pt x="5" y="6"/>
                      <a:pt x="4" y="6"/>
                      <a:pt x="4" y="5"/>
                    </a:cubicBezTo>
                    <a:cubicBezTo>
                      <a:pt x="2" y="4"/>
                      <a:pt x="0" y="7"/>
                      <a:pt x="1" y="8"/>
                    </a:cubicBezTo>
                    <a:cubicBezTo>
                      <a:pt x="43" y="59"/>
                      <a:pt x="90" y="107"/>
                      <a:pt x="156" y="123"/>
                    </a:cubicBezTo>
                    <a:cubicBezTo>
                      <a:pt x="181" y="129"/>
                      <a:pt x="207" y="129"/>
                      <a:pt x="232" y="126"/>
                    </a:cubicBezTo>
                    <a:cubicBezTo>
                      <a:pt x="256" y="122"/>
                      <a:pt x="289" y="115"/>
                      <a:pt x="307" y="98"/>
                    </a:cubicBezTo>
                    <a:cubicBezTo>
                      <a:pt x="313" y="92"/>
                      <a:pt x="310" y="83"/>
                      <a:pt x="303" y="8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208"/>
              <p:cNvSpPr/>
              <p:nvPr/>
            </p:nvSpPr>
            <p:spPr bwMode="auto">
              <a:xfrm>
                <a:off x="3101" y="4187"/>
                <a:ext cx="214" cy="508"/>
              </a:xfrm>
              <a:custGeom>
                <a:avLst/>
                <a:gdLst>
                  <a:gd name="T0" fmla="*/ 20 w 112"/>
                  <a:gd name="T1" fmla="*/ 255 h 267"/>
                  <a:gd name="T2" fmla="*/ 17 w 112"/>
                  <a:gd name="T3" fmla="*/ 249 h 267"/>
                  <a:gd name="T4" fmla="*/ 10 w 112"/>
                  <a:gd name="T5" fmla="*/ 120 h 267"/>
                  <a:gd name="T6" fmla="*/ 33 w 112"/>
                  <a:gd name="T7" fmla="*/ 59 h 267"/>
                  <a:gd name="T8" fmla="*/ 63 w 112"/>
                  <a:gd name="T9" fmla="*/ 4 h 267"/>
                  <a:gd name="T10" fmla="*/ 63 w 112"/>
                  <a:gd name="T11" fmla="*/ 2 h 267"/>
                  <a:gd name="T12" fmla="*/ 66 w 112"/>
                  <a:gd name="T13" fmla="*/ 1 h 267"/>
                  <a:gd name="T14" fmla="*/ 102 w 112"/>
                  <a:gd name="T15" fmla="*/ 157 h 267"/>
                  <a:gd name="T16" fmla="*/ 78 w 112"/>
                  <a:gd name="T17" fmla="*/ 216 h 267"/>
                  <a:gd name="T18" fmla="*/ 32 w 112"/>
                  <a:gd name="T19" fmla="*/ 264 h 267"/>
                  <a:gd name="T20" fmla="*/ 20 w 112"/>
                  <a:gd name="T21" fmla="*/ 255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267">
                    <a:moveTo>
                      <a:pt x="20" y="255"/>
                    </a:moveTo>
                    <a:cubicBezTo>
                      <a:pt x="18" y="253"/>
                      <a:pt x="17" y="251"/>
                      <a:pt x="17" y="249"/>
                    </a:cubicBezTo>
                    <a:cubicBezTo>
                      <a:pt x="15" y="204"/>
                      <a:pt x="0" y="165"/>
                      <a:pt x="10" y="120"/>
                    </a:cubicBezTo>
                    <a:cubicBezTo>
                      <a:pt x="15" y="99"/>
                      <a:pt x="24" y="79"/>
                      <a:pt x="33" y="59"/>
                    </a:cubicBezTo>
                    <a:cubicBezTo>
                      <a:pt x="41" y="41"/>
                      <a:pt x="50" y="20"/>
                      <a:pt x="63" y="4"/>
                    </a:cubicBezTo>
                    <a:cubicBezTo>
                      <a:pt x="63" y="3"/>
                      <a:pt x="63" y="2"/>
                      <a:pt x="63" y="2"/>
                    </a:cubicBezTo>
                    <a:cubicBezTo>
                      <a:pt x="63" y="0"/>
                      <a:pt x="66" y="0"/>
                      <a:pt x="66" y="1"/>
                    </a:cubicBezTo>
                    <a:cubicBezTo>
                      <a:pt x="91" y="50"/>
                      <a:pt x="112" y="101"/>
                      <a:pt x="102" y="157"/>
                    </a:cubicBezTo>
                    <a:cubicBezTo>
                      <a:pt x="98" y="179"/>
                      <a:pt x="89" y="198"/>
                      <a:pt x="78" y="216"/>
                    </a:cubicBezTo>
                    <a:cubicBezTo>
                      <a:pt x="67" y="233"/>
                      <a:pt x="50" y="256"/>
                      <a:pt x="32" y="264"/>
                    </a:cubicBezTo>
                    <a:cubicBezTo>
                      <a:pt x="25" y="267"/>
                      <a:pt x="19" y="261"/>
                      <a:pt x="20" y="2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209"/>
              <p:cNvSpPr/>
              <p:nvPr/>
            </p:nvSpPr>
            <p:spPr bwMode="auto">
              <a:xfrm>
                <a:off x="2669" y="4558"/>
                <a:ext cx="508" cy="196"/>
              </a:xfrm>
              <a:custGeom>
                <a:avLst/>
                <a:gdLst>
                  <a:gd name="T0" fmla="*/ 257 w 267"/>
                  <a:gd name="T1" fmla="*/ 52 h 103"/>
                  <a:gd name="T2" fmla="*/ 252 w 267"/>
                  <a:gd name="T3" fmla="*/ 48 h 103"/>
                  <a:gd name="T4" fmla="*/ 131 w 267"/>
                  <a:gd name="T5" fmla="*/ 2 h 103"/>
                  <a:gd name="T6" fmla="*/ 67 w 267"/>
                  <a:gd name="T7" fmla="*/ 5 h 103"/>
                  <a:gd name="T8" fmla="*/ 5 w 267"/>
                  <a:gd name="T9" fmla="*/ 17 h 103"/>
                  <a:gd name="T10" fmla="*/ 3 w 267"/>
                  <a:gd name="T11" fmla="*/ 16 h 103"/>
                  <a:gd name="T12" fmla="*/ 1 w 267"/>
                  <a:gd name="T13" fmla="*/ 19 h 103"/>
                  <a:gd name="T14" fmla="*/ 139 w 267"/>
                  <a:gd name="T15" fmla="*/ 100 h 103"/>
                  <a:gd name="T16" fmla="*/ 203 w 267"/>
                  <a:gd name="T17" fmla="*/ 96 h 103"/>
                  <a:gd name="T18" fmla="*/ 262 w 267"/>
                  <a:gd name="T19" fmla="*/ 67 h 103"/>
                  <a:gd name="T20" fmla="*/ 257 w 267"/>
                  <a:gd name="T21" fmla="*/ 5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103">
                    <a:moveTo>
                      <a:pt x="257" y="52"/>
                    </a:moveTo>
                    <a:cubicBezTo>
                      <a:pt x="256" y="51"/>
                      <a:pt x="254" y="49"/>
                      <a:pt x="252" y="48"/>
                    </a:cubicBezTo>
                    <a:cubicBezTo>
                      <a:pt x="210" y="33"/>
                      <a:pt x="177" y="6"/>
                      <a:pt x="131" y="2"/>
                    </a:cubicBezTo>
                    <a:cubicBezTo>
                      <a:pt x="110" y="0"/>
                      <a:pt x="88" y="3"/>
                      <a:pt x="67" y="5"/>
                    </a:cubicBezTo>
                    <a:cubicBezTo>
                      <a:pt x="47" y="7"/>
                      <a:pt x="24" y="9"/>
                      <a:pt x="5" y="17"/>
                    </a:cubicBezTo>
                    <a:cubicBezTo>
                      <a:pt x="4" y="17"/>
                      <a:pt x="3" y="16"/>
                      <a:pt x="3" y="16"/>
                    </a:cubicBezTo>
                    <a:cubicBezTo>
                      <a:pt x="1" y="15"/>
                      <a:pt x="0" y="18"/>
                      <a:pt x="1" y="19"/>
                    </a:cubicBezTo>
                    <a:cubicBezTo>
                      <a:pt x="40" y="57"/>
                      <a:pt x="83" y="93"/>
                      <a:pt x="139" y="100"/>
                    </a:cubicBezTo>
                    <a:cubicBezTo>
                      <a:pt x="160" y="103"/>
                      <a:pt x="182" y="101"/>
                      <a:pt x="203" y="96"/>
                    </a:cubicBezTo>
                    <a:cubicBezTo>
                      <a:pt x="222" y="91"/>
                      <a:pt x="249" y="82"/>
                      <a:pt x="262" y="67"/>
                    </a:cubicBezTo>
                    <a:cubicBezTo>
                      <a:pt x="267" y="61"/>
                      <a:pt x="264" y="53"/>
                      <a:pt x="257" y="5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210"/>
              <p:cNvSpPr/>
              <p:nvPr/>
            </p:nvSpPr>
            <p:spPr bwMode="auto">
              <a:xfrm>
                <a:off x="2848" y="3960"/>
                <a:ext cx="145" cy="387"/>
              </a:xfrm>
              <a:custGeom>
                <a:avLst/>
                <a:gdLst>
                  <a:gd name="T0" fmla="*/ 33 w 76"/>
                  <a:gd name="T1" fmla="*/ 195 h 203"/>
                  <a:gd name="T2" fmla="*/ 30 w 76"/>
                  <a:gd name="T3" fmla="*/ 191 h 203"/>
                  <a:gd name="T4" fmla="*/ 1 w 76"/>
                  <a:gd name="T5" fmla="*/ 98 h 203"/>
                  <a:gd name="T6" fmla="*/ 6 w 76"/>
                  <a:gd name="T7" fmla="*/ 50 h 203"/>
                  <a:gd name="T8" fmla="*/ 18 w 76"/>
                  <a:gd name="T9" fmla="*/ 3 h 203"/>
                  <a:gd name="T10" fmla="*/ 17 w 76"/>
                  <a:gd name="T11" fmla="*/ 2 h 203"/>
                  <a:gd name="T12" fmla="*/ 19 w 76"/>
                  <a:gd name="T13" fmla="*/ 1 h 203"/>
                  <a:gd name="T14" fmla="*/ 75 w 76"/>
                  <a:gd name="T15" fmla="*/ 108 h 203"/>
                  <a:gd name="T16" fmla="*/ 68 w 76"/>
                  <a:gd name="T17" fmla="*/ 156 h 203"/>
                  <a:gd name="T18" fmla="*/ 44 w 76"/>
                  <a:gd name="T19" fmla="*/ 199 h 203"/>
                  <a:gd name="T20" fmla="*/ 33 w 76"/>
                  <a:gd name="T21" fmla="*/ 195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203">
                    <a:moveTo>
                      <a:pt x="33" y="195"/>
                    </a:moveTo>
                    <a:cubicBezTo>
                      <a:pt x="32" y="194"/>
                      <a:pt x="31" y="193"/>
                      <a:pt x="30" y="191"/>
                    </a:cubicBezTo>
                    <a:cubicBezTo>
                      <a:pt x="20" y="158"/>
                      <a:pt x="2" y="133"/>
                      <a:pt x="1" y="98"/>
                    </a:cubicBezTo>
                    <a:cubicBezTo>
                      <a:pt x="0" y="82"/>
                      <a:pt x="3" y="66"/>
                      <a:pt x="6" y="50"/>
                    </a:cubicBezTo>
                    <a:cubicBezTo>
                      <a:pt x="9" y="35"/>
                      <a:pt x="11" y="17"/>
                      <a:pt x="18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1"/>
                    </a:cubicBezTo>
                    <a:cubicBezTo>
                      <a:pt x="46" y="32"/>
                      <a:pt x="71" y="65"/>
                      <a:pt x="75" y="108"/>
                    </a:cubicBezTo>
                    <a:cubicBezTo>
                      <a:pt x="76" y="124"/>
                      <a:pt x="73" y="140"/>
                      <a:pt x="68" y="156"/>
                    </a:cubicBezTo>
                    <a:cubicBezTo>
                      <a:pt x="64" y="170"/>
                      <a:pt x="56" y="190"/>
                      <a:pt x="44" y="199"/>
                    </a:cubicBezTo>
                    <a:cubicBezTo>
                      <a:pt x="39" y="203"/>
                      <a:pt x="34" y="200"/>
                      <a:pt x="33" y="1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211"/>
              <p:cNvSpPr/>
              <p:nvPr/>
            </p:nvSpPr>
            <p:spPr bwMode="auto">
              <a:xfrm>
                <a:off x="2557" y="4236"/>
                <a:ext cx="379" cy="151"/>
              </a:xfrm>
              <a:custGeom>
                <a:avLst/>
                <a:gdLst>
                  <a:gd name="T0" fmla="*/ 192 w 199"/>
                  <a:gd name="T1" fmla="*/ 45 h 79"/>
                  <a:gd name="T2" fmla="*/ 188 w 199"/>
                  <a:gd name="T3" fmla="*/ 42 h 79"/>
                  <a:gd name="T4" fmla="*/ 99 w 199"/>
                  <a:gd name="T5" fmla="*/ 2 h 79"/>
                  <a:gd name="T6" fmla="*/ 51 w 199"/>
                  <a:gd name="T7" fmla="*/ 1 h 79"/>
                  <a:gd name="T8" fmla="*/ 3 w 199"/>
                  <a:gd name="T9" fmla="*/ 8 h 79"/>
                  <a:gd name="T10" fmla="*/ 2 w 199"/>
                  <a:gd name="T11" fmla="*/ 7 h 79"/>
                  <a:gd name="T12" fmla="*/ 0 w 199"/>
                  <a:gd name="T13" fmla="*/ 9 h 79"/>
                  <a:gd name="T14" fmla="*/ 101 w 199"/>
                  <a:gd name="T15" fmla="*/ 76 h 79"/>
                  <a:gd name="T16" fmla="*/ 149 w 199"/>
                  <a:gd name="T17" fmla="*/ 75 h 79"/>
                  <a:gd name="T18" fmla="*/ 195 w 199"/>
                  <a:gd name="T19" fmla="*/ 56 h 79"/>
                  <a:gd name="T20" fmla="*/ 192 w 199"/>
                  <a:gd name="T21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9" h="79">
                    <a:moveTo>
                      <a:pt x="192" y="45"/>
                    </a:moveTo>
                    <a:cubicBezTo>
                      <a:pt x="191" y="44"/>
                      <a:pt x="190" y="42"/>
                      <a:pt x="188" y="42"/>
                    </a:cubicBezTo>
                    <a:cubicBezTo>
                      <a:pt x="157" y="28"/>
                      <a:pt x="134" y="7"/>
                      <a:pt x="99" y="2"/>
                    </a:cubicBezTo>
                    <a:cubicBezTo>
                      <a:pt x="83" y="0"/>
                      <a:pt x="67" y="0"/>
                      <a:pt x="51" y="1"/>
                    </a:cubicBezTo>
                    <a:cubicBezTo>
                      <a:pt x="35" y="2"/>
                      <a:pt x="18" y="3"/>
                      <a:pt x="3" y="8"/>
                    </a:cubicBezTo>
                    <a:cubicBezTo>
                      <a:pt x="3" y="8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28" y="40"/>
                      <a:pt x="59" y="68"/>
                      <a:pt x="101" y="76"/>
                    </a:cubicBezTo>
                    <a:cubicBezTo>
                      <a:pt x="117" y="79"/>
                      <a:pt x="133" y="78"/>
                      <a:pt x="149" y="75"/>
                    </a:cubicBezTo>
                    <a:cubicBezTo>
                      <a:pt x="164" y="72"/>
                      <a:pt x="184" y="67"/>
                      <a:pt x="195" y="56"/>
                    </a:cubicBezTo>
                    <a:cubicBezTo>
                      <a:pt x="199" y="52"/>
                      <a:pt x="197" y="46"/>
                      <a:pt x="192" y="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212"/>
              <p:cNvSpPr/>
              <p:nvPr/>
            </p:nvSpPr>
            <p:spPr bwMode="auto">
              <a:xfrm>
                <a:off x="1483" y="5324"/>
                <a:ext cx="1614" cy="1592"/>
              </a:xfrm>
              <a:custGeom>
                <a:avLst/>
                <a:gdLst>
                  <a:gd name="T0" fmla="*/ 6 w 848"/>
                  <a:gd name="T1" fmla="*/ 2 h 836"/>
                  <a:gd name="T2" fmla="*/ 134 w 848"/>
                  <a:gd name="T3" fmla="*/ 60 h 836"/>
                  <a:gd name="T4" fmla="*/ 254 w 848"/>
                  <a:gd name="T5" fmla="*/ 129 h 836"/>
                  <a:gd name="T6" fmla="*/ 474 w 848"/>
                  <a:gd name="T7" fmla="*/ 301 h 836"/>
                  <a:gd name="T8" fmla="*/ 663 w 848"/>
                  <a:gd name="T9" fmla="*/ 526 h 836"/>
                  <a:gd name="T10" fmla="*/ 750 w 848"/>
                  <a:gd name="T11" fmla="*/ 648 h 836"/>
                  <a:gd name="T12" fmla="*/ 818 w 848"/>
                  <a:gd name="T13" fmla="*/ 766 h 836"/>
                  <a:gd name="T14" fmla="*/ 837 w 848"/>
                  <a:gd name="T15" fmla="*/ 803 h 836"/>
                  <a:gd name="T16" fmla="*/ 845 w 848"/>
                  <a:gd name="T17" fmla="*/ 830 h 836"/>
                  <a:gd name="T18" fmla="*/ 836 w 848"/>
                  <a:gd name="T19" fmla="*/ 836 h 836"/>
                  <a:gd name="T20" fmla="*/ 835 w 848"/>
                  <a:gd name="T21" fmla="*/ 836 h 836"/>
                  <a:gd name="T22" fmla="*/ 827 w 848"/>
                  <a:gd name="T23" fmla="*/ 824 h 836"/>
                  <a:gd name="T24" fmla="*/ 823 w 848"/>
                  <a:gd name="T25" fmla="*/ 820 h 836"/>
                  <a:gd name="T26" fmla="*/ 815 w 848"/>
                  <a:gd name="T27" fmla="*/ 803 h 836"/>
                  <a:gd name="T28" fmla="*/ 799 w 848"/>
                  <a:gd name="T29" fmla="*/ 772 h 836"/>
                  <a:gd name="T30" fmla="*/ 721 w 848"/>
                  <a:gd name="T31" fmla="*/ 642 h 836"/>
                  <a:gd name="T32" fmla="*/ 542 w 848"/>
                  <a:gd name="T33" fmla="*/ 402 h 836"/>
                  <a:gd name="T34" fmla="*/ 89 w 848"/>
                  <a:gd name="T35" fmla="*/ 53 h 836"/>
                  <a:gd name="T36" fmla="*/ 3 w 848"/>
                  <a:gd name="T37" fmla="*/ 7 h 836"/>
                  <a:gd name="T38" fmla="*/ 6 w 848"/>
                  <a:gd name="T39" fmla="*/ 2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48" h="836">
                    <a:moveTo>
                      <a:pt x="6" y="2"/>
                    </a:moveTo>
                    <a:cubicBezTo>
                      <a:pt x="49" y="22"/>
                      <a:pt x="92" y="40"/>
                      <a:pt x="134" y="60"/>
                    </a:cubicBezTo>
                    <a:cubicBezTo>
                      <a:pt x="176" y="80"/>
                      <a:pt x="215" y="104"/>
                      <a:pt x="254" y="129"/>
                    </a:cubicBezTo>
                    <a:cubicBezTo>
                      <a:pt x="333" y="180"/>
                      <a:pt x="407" y="237"/>
                      <a:pt x="474" y="301"/>
                    </a:cubicBezTo>
                    <a:cubicBezTo>
                      <a:pt x="545" y="369"/>
                      <a:pt x="606" y="447"/>
                      <a:pt x="663" y="526"/>
                    </a:cubicBezTo>
                    <a:cubicBezTo>
                      <a:pt x="693" y="567"/>
                      <a:pt x="721" y="607"/>
                      <a:pt x="750" y="648"/>
                    </a:cubicBezTo>
                    <a:cubicBezTo>
                      <a:pt x="776" y="685"/>
                      <a:pt x="798" y="726"/>
                      <a:pt x="818" y="766"/>
                    </a:cubicBezTo>
                    <a:cubicBezTo>
                      <a:pt x="825" y="778"/>
                      <a:pt x="831" y="791"/>
                      <a:pt x="837" y="803"/>
                    </a:cubicBezTo>
                    <a:cubicBezTo>
                      <a:pt x="841" y="810"/>
                      <a:pt x="848" y="821"/>
                      <a:pt x="845" y="830"/>
                    </a:cubicBezTo>
                    <a:cubicBezTo>
                      <a:pt x="844" y="834"/>
                      <a:pt x="840" y="836"/>
                      <a:pt x="836" y="836"/>
                    </a:cubicBezTo>
                    <a:cubicBezTo>
                      <a:pt x="835" y="836"/>
                      <a:pt x="835" y="836"/>
                      <a:pt x="835" y="836"/>
                    </a:cubicBezTo>
                    <a:cubicBezTo>
                      <a:pt x="829" y="835"/>
                      <a:pt x="826" y="829"/>
                      <a:pt x="827" y="824"/>
                    </a:cubicBezTo>
                    <a:cubicBezTo>
                      <a:pt x="826" y="829"/>
                      <a:pt x="826" y="824"/>
                      <a:pt x="823" y="820"/>
                    </a:cubicBezTo>
                    <a:cubicBezTo>
                      <a:pt x="821" y="814"/>
                      <a:pt x="818" y="809"/>
                      <a:pt x="815" y="803"/>
                    </a:cubicBezTo>
                    <a:cubicBezTo>
                      <a:pt x="810" y="793"/>
                      <a:pt x="804" y="782"/>
                      <a:pt x="799" y="772"/>
                    </a:cubicBezTo>
                    <a:cubicBezTo>
                      <a:pt x="776" y="727"/>
                      <a:pt x="750" y="683"/>
                      <a:pt x="721" y="642"/>
                    </a:cubicBezTo>
                    <a:cubicBezTo>
                      <a:pt x="663" y="560"/>
                      <a:pt x="607" y="478"/>
                      <a:pt x="542" y="402"/>
                    </a:cubicBezTo>
                    <a:cubicBezTo>
                      <a:pt x="418" y="257"/>
                      <a:pt x="259" y="139"/>
                      <a:pt x="89" y="53"/>
                    </a:cubicBezTo>
                    <a:cubicBezTo>
                      <a:pt x="60" y="39"/>
                      <a:pt x="31" y="24"/>
                      <a:pt x="3" y="7"/>
                    </a:cubicBezTo>
                    <a:cubicBezTo>
                      <a:pt x="0" y="6"/>
                      <a:pt x="3" y="0"/>
                      <a:pt x="6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213"/>
              <p:cNvSpPr/>
              <p:nvPr/>
            </p:nvSpPr>
            <p:spPr bwMode="auto">
              <a:xfrm>
                <a:off x="2808" y="6101"/>
                <a:ext cx="171" cy="390"/>
              </a:xfrm>
              <a:custGeom>
                <a:avLst/>
                <a:gdLst>
                  <a:gd name="T0" fmla="*/ 10 w 90"/>
                  <a:gd name="T1" fmla="*/ 196 h 205"/>
                  <a:gd name="T2" fmla="*/ 9 w 90"/>
                  <a:gd name="T3" fmla="*/ 191 h 205"/>
                  <a:gd name="T4" fmla="*/ 11 w 90"/>
                  <a:gd name="T5" fmla="*/ 90 h 205"/>
                  <a:gd name="T6" fmla="*/ 31 w 90"/>
                  <a:gd name="T7" fmla="*/ 45 h 205"/>
                  <a:gd name="T8" fmla="*/ 58 w 90"/>
                  <a:gd name="T9" fmla="*/ 3 h 205"/>
                  <a:gd name="T10" fmla="*/ 58 w 90"/>
                  <a:gd name="T11" fmla="*/ 2 h 205"/>
                  <a:gd name="T12" fmla="*/ 60 w 90"/>
                  <a:gd name="T13" fmla="*/ 1 h 205"/>
                  <a:gd name="T14" fmla="*/ 79 w 90"/>
                  <a:gd name="T15" fmla="*/ 124 h 205"/>
                  <a:gd name="T16" fmla="*/ 57 w 90"/>
                  <a:gd name="T17" fmla="*/ 169 h 205"/>
                  <a:gd name="T18" fmla="*/ 19 w 90"/>
                  <a:gd name="T19" fmla="*/ 203 h 205"/>
                  <a:gd name="T20" fmla="*/ 10 w 90"/>
                  <a:gd name="T21" fmla="*/ 19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205">
                    <a:moveTo>
                      <a:pt x="10" y="196"/>
                    </a:moveTo>
                    <a:cubicBezTo>
                      <a:pt x="9" y="194"/>
                      <a:pt x="9" y="193"/>
                      <a:pt x="9" y="191"/>
                    </a:cubicBezTo>
                    <a:cubicBezTo>
                      <a:pt x="10" y="156"/>
                      <a:pt x="0" y="125"/>
                      <a:pt x="11" y="90"/>
                    </a:cubicBezTo>
                    <a:cubicBezTo>
                      <a:pt x="15" y="74"/>
                      <a:pt x="23" y="59"/>
                      <a:pt x="31" y="45"/>
                    </a:cubicBezTo>
                    <a:cubicBezTo>
                      <a:pt x="39" y="31"/>
                      <a:pt x="47" y="15"/>
                      <a:pt x="58" y="3"/>
                    </a:cubicBezTo>
                    <a:cubicBezTo>
                      <a:pt x="58" y="3"/>
                      <a:pt x="58" y="2"/>
                      <a:pt x="58" y="2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7" y="41"/>
                      <a:pt x="90" y="82"/>
                      <a:pt x="79" y="124"/>
                    </a:cubicBezTo>
                    <a:cubicBezTo>
                      <a:pt x="75" y="141"/>
                      <a:pt x="67" y="155"/>
                      <a:pt x="57" y="169"/>
                    </a:cubicBezTo>
                    <a:cubicBezTo>
                      <a:pt x="48" y="181"/>
                      <a:pt x="34" y="198"/>
                      <a:pt x="19" y="203"/>
                    </a:cubicBezTo>
                    <a:cubicBezTo>
                      <a:pt x="14" y="205"/>
                      <a:pt x="9" y="201"/>
                      <a:pt x="10" y="19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214"/>
              <p:cNvSpPr/>
              <p:nvPr/>
            </p:nvSpPr>
            <p:spPr bwMode="auto">
              <a:xfrm>
                <a:off x="2448" y="6441"/>
                <a:ext cx="398" cy="162"/>
              </a:xfrm>
              <a:custGeom>
                <a:avLst/>
                <a:gdLst>
                  <a:gd name="T0" fmla="*/ 199 w 209"/>
                  <a:gd name="T1" fmla="*/ 17 h 85"/>
                  <a:gd name="T2" fmla="*/ 194 w 209"/>
                  <a:gd name="T3" fmla="*/ 15 h 85"/>
                  <a:gd name="T4" fmla="*/ 94 w 209"/>
                  <a:gd name="T5" fmla="*/ 7 h 85"/>
                  <a:gd name="T6" fmla="*/ 47 w 209"/>
                  <a:gd name="T7" fmla="*/ 23 h 85"/>
                  <a:gd name="T8" fmla="*/ 3 w 209"/>
                  <a:gd name="T9" fmla="*/ 46 h 85"/>
                  <a:gd name="T10" fmla="*/ 2 w 209"/>
                  <a:gd name="T11" fmla="*/ 46 h 85"/>
                  <a:gd name="T12" fmla="*/ 1 w 209"/>
                  <a:gd name="T13" fmla="*/ 48 h 85"/>
                  <a:gd name="T14" fmla="*/ 122 w 209"/>
                  <a:gd name="T15" fmla="*/ 79 h 85"/>
                  <a:gd name="T16" fmla="*/ 168 w 209"/>
                  <a:gd name="T17" fmla="*/ 61 h 85"/>
                  <a:gd name="T18" fmla="*/ 206 w 209"/>
                  <a:gd name="T19" fmla="*/ 26 h 85"/>
                  <a:gd name="T20" fmla="*/ 199 w 209"/>
                  <a:gd name="T21" fmla="*/ 1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85">
                    <a:moveTo>
                      <a:pt x="199" y="17"/>
                    </a:moveTo>
                    <a:cubicBezTo>
                      <a:pt x="198" y="16"/>
                      <a:pt x="196" y="15"/>
                      <a:pt x="194" y="15"/>
                    </a:cubicBezTo>
                    <a:cubicBezTo>
                      <a:pt x="160" y="12"/>
                      <a:pt x="130" y="0"/>
                      <a:pt x="94" y="7"/>
                    </a:cubicBezTo>
                    <a:cubicBezTo>
                      <a:pt x="78" y="10"/>
                      <a:pt x="62" y="17"/>
                      <a:pt x="47" y="23"/>
                    </a:cubicBezTo>
                    <a:cubicBezTo>
                      <a:pt x="33" y="30"/>
                      <a:pt x="16" y="36"/>
                      <a:pt x="3" y="46"/>
                    </a:cubicBezTo>
                    <a:cubicBezTo>
                      <a:pt x="3" y="46"/>
                      <a:pt x="2" y="46"/>
                      <a:pt x="2" y="46"/>
                    </a:cubicBezTo>
                    <a:cubicBezTo>
                      <a:pt x="0" y="46"/>
                      <a:pt x="0" y="48"/>
                      <a:pt x="1" y="48"/>
                    </a:cubicBezTo>
                    <a:cubicBezTo>
                      <a:pt x="39" y="68"/>
                      <a:pt x="78" y="85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9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215"/>
              <p:cNvSpPr/>
              <p:nvPr/>
            </p:nvSpPr>
            <p:spPr bwMode="auto">
              <a:xfrm>
                <a:off x="2648" y="5897"/>
                <a:ext cx="164" cy="396"/>
              </a:xfrm>
              <a:custGeom>
                <a:avLst/>
                <a:gdLst>
                  <a:gd name="T0" fmla="*/ 15 w 86"/>
                  <a:gd name="T1" fmla="*/ 198 h 208"/>
                  <a:gd name="T2" fmla="*/ 13 w 86"/>
                  <a:gd name="T3" fmla="*/ 193 h 208"/>
                  <a:gd name="T4" fmla="*/ 7 w 86"/>
                  <a:gd name="T5" fmla="*/ 93 h 208"/>
                  <a:gd name="T6" fmla="*/ 25 w 86"/>
                  <a:gd name="T7" fmla="*/ 46 h 208"/>
                  <a:gd name="T8" fmla="*/ 48 w 86"/>
                  <a:gd name="T9" fmla="*/ 3 h 208"/>
                  <a:gd name="T10" fmla="*/ 48 w 86"/>
                  <a:gd name="T11" fmla="*/ 1 h 208"/>
                  <a:gd name="T12" fmla="*/ 50 w 86"/>
                  <a:gd name="T13" fmla="*/ 1 h 208"/>
                  <a:gd name="T14" fmla="*/ 78 w 86"/>
                  <a:gd name="T15" fmla="*/ 122 h 208"/>
                  <a:gd name="T16" fmla="*/ 60 w 86"/>
                  <a:gd name="T17" fmla="*/ 168 h 208"/>
                  <a:gd name="T18" fmla="*/ 24 w 86"/>
                  <a:gd name="T19" fmla="*/ 205 h 208"/>
                  <a:gd name="T20" fmla="*/ 15 w 86"/>
                  <a:gd name="T21" fmla="*/ 19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208">
                    <a:moveTo>
                      <a:pt x="15" y="198"/>
                    </a:moveTo>
                    <a:cubicBezTo>
                      <a:pt x="14" y="197"/>
                      <a:pt x="13" y="195"/>
                      <a:pt x="13" y="193"/>
                    </a:cubicBezTo>
                    <a:cubicBezTo>
                      <a:pt x="11" y="159"/>
                      <a:pt x="0" y="128"/>
                      <a:pt x="7" y="93"/>
                    </a:cubicBezTo>
                    <a:cubicBezTo>
                      <a:pt x="11" y="77"/>
                      <a:pt x="18" y="62"/>
                      <a:pt x="25" y="46"/>
                    </a:cubicBezTo>
                    <a:cubicBezTo>
                      <a:pt x="31" y="32"/>
                      <a:pt x="38" y="15"/>
                      <a:pt x="48" y="3"/>
                    </a:cubicBezTo>
                    <a:cubicBezTo>
                      <a:pt x="48" y="3"/>
                      <a:pt x="48" y="2"/>
                      <a:pt x="48" y="1"/>
                    </a:cubicBezTo>
                    <a:cubicBezTo>
                      <a:pt x="48" y="0"/>
                      <a:pt x="50" y="0"/>
                      <a:pt x="50" y="1"/>
                    </a:cubicBezTo>
                    <a:cubicBezTo>
                      <a:pt x="70" y="39"/>
                      <a:pt x="86" y="79"/>
                      <a:pt x="78" y="122"/>
                    </a:cubicBezTo>
                    <a:cubicBezTo>
                      <a:pt x="75" y="139"/>
                      <a:pt x="69" y="154"/>
                      <a:pt x="60" y="168"/>
                    </a:cubicBezTo>
                    <a:cubicBezTo>
                      <a:pt x="52" y="181"/>
                      <a:pt x="39" y="199"/>
                      <a:pt x="24" y="205"/>
                    </a:cubicBezTo>
                    <a:cubicBezTo>
                      <a:pt x="19" y="208"/>
                      <a:pt x="14" y="203"/>
                      <a:pt x="15" y="19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216"/>
              <p:cNvSpPr/>
              <p:nvPr/>
            </p:nvSpPr>
            <p:spPr bwMode="auto">
              <a:xfrm>
                <a:off x="2311" y="6230"/>
                <a:ext cx="396" cy="164"/>
              </a:xfrm>
              <a:custGeom>
                <a:avLst/>
                <a:gdLst>
                  <a:gd name="T0" fmla="*/ 199 w 208"/>
                  <a:gd name="T1" fmla="*/ 17 h 86"/>
                  <a:gd name="T2" fmla="*/ 194 w 208"/>
                  <a:gd name="T3" fmla="*/ 15 h 86"/>
                  <a:gd name="T4" fmla="*/ 94 w 208"/>
                  <a:gd name="T5" fmla="*/ 8 h 86"/>
                  <a:gd name="T6" fmla="*/ 47 w 208"/>
                  <a:gd name="T7" fmla="*/ 25 h 86"/>
                  <a:gd name="T8" fmla="*/ 3 w 208"/>
                  <a:gd name="T9" fmla="*/ 48 h 86"/>
                  <a:gd name="T10" fmla="*/ 1 w 208"/>
                  <a:gd name="T11" fmla="*/ 47 h 86"/>
                  <a:gd name="T12" fmla="*/ 1 w 208"/>
                  <a:gd name="T13" fmla="*/ 50 h 86"/>
                  <a:gd name="T14" fmla="*/ 122 w 208"/>
                  <a:gd name="T15" fmla="*/ 79 h 86"/>
                  <a:gd name="T16" fmla="*/ 168 w 208"/>
                  <a:gd name="T17" fmla="*/ 61 h 86"/>
                  <a:gd name="T18" fmla="*/ 206 w 208"/>
                  <a:gd name="T19" fmla="*/ 26 h 86"/>
                  <a:gd name="T20" fmla="*/ 199 w 208"/>
                  <a:gd name="T21" fmla="*/ 1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8" h="86">
                    <a:moveTo>
                      <a:pt x="199" y="17"/>
                    </a:moveTo>
                    <a:cubicBezTo>
                      <a:pt x="197" y="16"/>
                      <a:pt x="196" y="15"/>
                      <a:pt x="194" y="15"/>
                    </a:cubicBezTo>
                    <a:cubicBezTo>
                      <a:pt x="159" y="13"/>
                      <a:pt x="129" y="0"/>
                      <a:pt x="94" y="8"/>
                    </a:cubicBezTo>
                    <a:cubicBezTo>
                      <a:pt x="77" y="11"/>
                      <a:pt x="62" y="18"/>
                      <a:pt x="47" y="25"/>
                    </a:cubicBezTo>
                    <a:cubicBezTo>
                      <a:pt x="32" y="31"/>
                      <a:pt x="16" y="38"/>
                      <a:pt x="3" y="48"/>
                    </a:cubicBezTo>
                    <a:cubicBezTo>
                      <a:pt x="3" y="48"/>
                      <a:pt x="2" y="48"/>
                      <a:pt x="1" y="47"/>
                    </a:cubicBezTo>
                    <a:cubicBezTo>
                      <a:pt x="0" y="47"/>
                      <a:pt x="0" y="49"/>
                      <a:pt x="1" y="50"/>
                    </a:cubicBezTo>
                    <a:cubicBezTo>
                      <a:pt x="39" y="70"/>
                      <a:pt x="78" y="86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8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217"/>
              <p:cNvSpPr/>
              <p:nvPr/>
            </p:nvSpPr>
            <p:spPr bwMode="auto">
              <a:xfrm>
                <a:off x="2463" y="5668"/>
                <a:ext cx="151" cy="400"/>
              </a:xfrm>
              <a:custGeom>
                <a:avLst/>
                <a:gdLst>
                  <a:gd name="T0" fmla="*/ 25 w 79"/>
                  <a:gd name="T1" fmla="*/ 201 h 210"/>
                  <a:gd name="T2" fmla="*/ 22 w 79"/>
                  <a:gd name="T3" fmla="*/ 196 h 210"/>
                  <a:gd name="T4" fmla="*/ 3 w 79"/>
                  <a:gd name="T5" fmla="*/ 98 h 210"/>
                  <a:gd name="T6" fmla="*/ 14 w 79"/>
                  <a:gd name="T7" fmla="*/ 49 h 210"/>
                  <a:gd name="T8" fmla="*/ 32 w 79"/>
                  <a:gd name="T9" fmla="*/ 3 h 210"/>
                  <a:gd name="T10" fmla="*/ 31 w 79"/>
                  <a:gd name="T11" fmla="*/ 1 h 210"/>
                  <a:gd name="T12" fmla="*/ 34 w 79"/>
                  <a:gd name="T13" fmla="*/ 1 h 210"/>
                  <a:gd name="T14" fmla="*/ 77 w 79"/>
                  <a:gd name="T15" fmla="*/ 117 h 210"/>
                  <a:gd name="T16" fmla="*/ 65 w 79"/>
                  <a:gd name="T17" fmla="*/ 165 h 210"/>
                  <a:gd name="T18" fmla="*/ 35 w 79"/>
                  <a:gd name="T19" fmla="*/ 207 h 210"/>
                  <a:gd name="T20" fmla="*/ 25 w 79"/>
                  <a:gd name="T21" fmla="*/ 201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210">
                    <a:moveTo>
                      <a:pt x="25" y="201"/>
                    </a:moveTo>
                    <a:cubicBezTo>
                      <a:pt x="23" y="200"/>
                      <a:pt x="22" y="198"/>
                      <a:pt x="22" y="196"/>
                    </a:cubicBezTo>
                    <a:cubicBezTo>
                      <a:pt x="16" y="162"/>
                      <a:pt x="0" y="134"/>
                      <a:pt x="3" y="98"/>
                    </a:cubicBezTo>
                    <a:cubicBezTo>
                      <a:pt x="5" y="81"/>
                      <a:pt x="9" y="65"/>
                      <a:pt x="14" y="49"/>
                    </a:cubicBezTo>
                    <a:cubicBezTo>
                      <a:pt x="19" y="34"/>
                      <a:pt x="23" y="17"/>
                      <a:pt x="32" y="3"/>
                    </a:cubicBezTo>
                    <a:cubicBezTo>
                      <a:pt x="32" y="3"/>
                      <a:pt x="32" y="2"/>
                      <a:pt x="31" y="1"/>
                    </a:cubicBezTo>
                    <a:cubicBezTo>
                      <a:pt x="31" y="0"/>
                      <a:pt x="33" y="0"/>
                      <a:pt x="34" y="1"/>
                    </a:cubicBezTo>
                    <a:cubicBezTo>
                      <a:pt x="58" y="36"/>
                      <a:pt x="79" y="73"/>
                      <a:pt x="77" y="117"/>
                    </a:cubicBezTo>
                    <a:cubicBezTo>
                      <a:pt x="77" y="134"/>
                      <a:pt x="72" y="150"/>
                      <a:pt x="65" y="165"/>
                    </a:cubicBezTo>
                    <a:cubicBezTo>
                      <a:pt x="59" y="179"/>
                      <a:pt x="48" y="198"/>
                      <a:pt x="35" y="207"/>
                    </a:cubicBezTo>
                    <a:cubicBezTo>
                      <a:pt x="30" y="210"/>
                      <a:pt x="25" y="206"/>
                      <a:pt x="25" y="20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218"/>
              <p:cNvSpPr/>
              <p:nvPr/>
            </p:nvSpPr>
            <p:spPr bwMode="auto">
              <a:xfrm>
                <a:off x="2122" y="6015"/>
                <a:ext cx="400" cy="156"/>
              </a:xfrm>
              <a:custGeom>
                <a:avLst/>
                <a:gdLst>
                  <a:gd name="T0" fmla="*/ 201 w 210"/>
                  <a:gd name="T1" fmla="*/ 22 h 82"/>
                  <a:gd name="T2" fmla="*/ 196 w 210"/>
                  <a:gd name="T3" fmla="*/ 20 h 82"/>
                  <a:gd name="T4" fmla="*/ 97 w 210"/>
                  <a:gd name="T5" fmla="*/ 5 h 82"/>
                  <a:gd name="T6" fmla="*/ 49 w 210"/>
                  <a:gd name="T7" fmla="*/ 18 h 82"/>
                  <a:gd name="T8" fmla="*/ 3 w 210"/>
                  <a:gd name="T9" fmla="*/ 38 h 82"/>
                  <a:gd name="T10" fmla="*/ 2 w 210"/>
                  <a:gd name="T11" fmla="*/ 38 h 82"/>
                  <a:gd name="T12" fmla="*/ 1 w 210"/>
                  <a:gd name="T13" fmla="*/ 40 h 82"/>
                  <a:gd name="T14" fmla="*/ 119 w 210"/>
                  <a:gd name="T15" fmla="*/ 78 h 82"/>
                  <a:gd name="T16" fmla="*/ 167 w 210"/>
                  <a:gd name="T17" fmla="*/ 64 h 82"/>
                  <a:gd name="T18" fmla="*/ 207 w 210"/>
                  <a:gd name="T19" fmla="*/ 32 h 82"/>
                  <a:gd name="T20" fmla="*/ 201 w 210"/>
                  <a:gd name="T21" fmla="*/ 2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82">
                    <a:moveTo>
                      <a:pt x="201" y="22"/>
                    </a:moveTo>
                    <a:cubicBezTo>
                      <a:pt x="200" y="21"/>
                      <a:pt x="198" y="20"/>
                      <a:pt x="196" y="20"/>
                    </a:cubicBezTo>
                    <a:cubicBezTo>
                      <a:pt x="162" y="15"/>
                      <a:pt x="132" y="0"/>
                      <a:pt x="97" y="5"/>
                    </a:cubicBezTo>
                    <a:cubicBezTo>
                      <a:pt x="80" y="7"/>
                      <a:pt x="64" y="13"/>
                      <a:pt x="49" y="18"/>
                    </a:cubicBezTo>
                    <a:cubicBezTo>
                      <a:pt x="34" y="24"/>
                      <a:pt x="17" y="29"/>
                      <a:pt x="3" y="38"/>
                    </a:cubicBezTo>
                    <a:cubicBezTo>
                      <a:pt x="3" y="38"/>
                      <a:pt x="2" y="38"/>
                      <a:pt x="2" y="38"/>
                    </a:cubicBezTo>
                    <a:cubicBezTo>
                      <a:pt x="0" y="37"/>
                      <a:pt x="0" y="39"/>
                      <a:pt x="1" y="40"/>
                    </a:cubicBezTo>
                    <a:cubicBezTo>
                      <a:pt x="37" y="63"/>
                      <a:pt x="75" y="82"/>
                      <a:pt x="119" y="78"/>
                    </a:cubicBezTo>
                    <a:cubicBezTo>
                      <a:pt x="136" y="77"/>
                      <a:pt x="152" y="72"/>
                      <a:pt x="167" y="64"/>
                    </a:cubicBezTo>
                    <a:cubicBezTo>
                      <a:pt x="181" y="57"/>
                      <a:pt x="199" y="45"/>
                      <a:pt x="207" y="32"/>
                    </a:cubicBezTo>
                    <a:cubicBezTo>
                      <a:pt x="210" y="27"/>
                      <a:pt x="206" y="22"/>
                      <a:pt x="201" y="2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219"/>
              <p:cNvSpPr/>
              <p:nvPr/>
            </p:nvSpPr>
            <p:spPr bwMode="auto">
              <a:xfrm>
                <a:off x="2233" y="5451"/>
                <a:ext cx="148" cy="400"/>
              </a:xfrm>
              <a:custGeom>
                <a:avLst/>
                <a:gdLst>
                  <a:gd name="T0" fmla="*/ 34 w 78"/>
                  <a:gd name="T1" fmla="*/ 202 h 210"/>
                  <a:gd name="T2" fmla="*/ 31 w 78"/>
                  <a:gd name="T3" fmla="*/ 197 h 210"/>
                  <a:gd name="T4" fmla="*/ 1 w 78"/>
                  <a:gd name="T5" fmla="*/ 101 h 210"/>
                  <a:gd name="T6" fmla="*/ 6 w 78"/>
                  <a:gd name="T7" fmla="*/ 52 h 210"/>
                  <a:gd name="T8" fmla="*/ 18 w 78"/>
                  <a:gd name="T9" fmla="*/ 4 h 210"/>
                  <a:gd name="T10" fmla="*/ 18 w 78"/>
                  <a:gd name="T11" fmla="*/ 2 h 210"/>
                  <a:gd name="T12" fmla="*/ 20 w 78"/>
                  <a:gd name="T13" fmla="*/ 1 h 210"/>
                  <a:gd name="T14" fmla="*/ 77 w 78"/>
                  <a:gd name="T15" fmla="*/ 112 h 210"/>
                  <a:gd name="T16" fmla="*/ 70 w 78"/>
                  <a:gd name="T17" fmla="*/ 161 h 210"/>
                  <a:gd name="T18" fmla="*/ 45 w 78"/>
                  <a:gd name="T19" fmla="*/ 206 h 210"/>
                  <a:gd name="T20" fmla="*/ 34 w 78"/>
                  <a:gd name="T21" fmla="*/ 20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210">
                    <a:moveTo>
                      <a:pt x="34" y="202"/>
                    </a:moveTo>
                    <a:cubicBezTo>
                      <a:pt x="32" y="201"/>
                      <a:pt x="31" y="199"/>
                      <a:pt x="31" y="197"/>
                    </a:cubicBezTo>
                    <a:cubicBezTo>
                      <a:pt x="21" y="164"/>
                      <a:pt x="2" y="137"/>
                      <a:pt x="1" y="101"/>
                    </a:cubicBezTo>
                    <a:cubicBezTo>
                      <a:pt x="0" y="85"/>
                      <a:pt x="3" y="68"/>
                      <a:pt x="6" y="52"/>
                    </a:cubicBezTo>
                    <a:cubicBezTo>
                      <a:pt x="9" y="36"/>
                      <a:pt x="11" y="19"/>
                      <a:pt x="18" y="4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7" y="1"/>
                      <a:pt x="19" y="0"/>
                      <a:pt x="20" y="1"/>
                    </a:cubicBezTo>
                    <a:cubicBezTo>
                      <a:pt x="48" y="33"/>
                      <a:pt x="73" y="68"/>
                      <a:pt x="77" y="112"/>
                    </a:cubicBezTo>
                    <a:cubicBezTo>
                      <a:pt x="78" y="129"/>
                      <a:pt x="75" y="145"/>
                      <a:pt x="70" y="161"/>
                    </a:cubicBezTo>
                    <a:cubicBezTo>
                      <a:pt x="65" y="176"/>
                      <a:pt x="57" y="196"/>
                      <a:pt x="45" y="206"/>
                    </a:cubicBezTo>
                    <a:cubicBezTo>
                      <a:pt x="40" y="210"/>
                      <a:pt x="34" y="207"/>
                      <a:pt x="34" y="20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220"/>
              <p:cNvSpPr/>
              <p:nvPr/>
            </p:nvSpPr>
            <p:spPr bwMode="auto">
              <a:xfrm>
                <a:off x="1938" y="5811"/>
                <a:ext cx="386" cy="173"/>
              </a:xfrm>
              <a:custGeom>
                <a:avLst/>
                <a:gdLst>
                  <a:gd name="T0" fmla="*/ 193 w 203"/>
                  <a:gd name="T1" fmla="*/ 7 h 91"/>
                  <a:gd name="T2" fmla="*/ 188 w 203"/>
                  <a:gd name="T3" fmla="*/ 5 h 91"/>
                  <a:gd name="T4" fmla="*/ 88 w 203"/>
                  <a:gd name="T5" fmla="*/ 12 h 91"/>
                  <a:gd name="T6" fmla="*/ 43 w 203"/>
                  <a:gd name="T7" fmla="*/ 34 h 91"/>
                  <a:gd name="T8" fmla="*/ 3 w 203"/>
                  <a:gd name="T9" fmla="*/ 63 h 91"/>
                  <a:gd name="T10" fmla="*/ 1 w 203"/>
                  <a:gd name="T11" fmla="*/ 63 h 91"/>
                  <a:gd name="T12" fmla="*/ 1 w 203"/>
                  <a:gd name="T13" fmla="*/ 65 h 91"/>
                  <a:gd name="T14" fmla="*/ 125 w 203"/>
                  <a:gd name="T15" fmla="*/ 79 h 91"/>
                  <a:gd name="T16" fmla="*/ 168 w 203"/>
                  <a:gd name="T17" fmla="*/ 55 h 91"/>
                  <a:gd name="T18" fmla="*/ 201 w 203"/>
                  <a:gd name="T19" fmla="*/ 15 h 91"/>
                  <a:gd name="T20" fmla="*/ 193 w 203"/>
                  <a:gd name="T21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91">
                    <a:moveTo>
                      <a:pt x="193" y="7"/>
                    </a:moveTo>
                    <a:cubicBezTo>
                      <a:pt x="191" y="6"/>
                      <a:pt x="190" y="5"/>
                      <a:pt x="188" y="5"/>
                    </a:cubicBezTo>
                    <a:cubicBezTo>
                      <a:pt x="153" y="8"/>
                      <a:pt x="122" y="0"/>
                      <a:pt x="88" y="12"/>
                    </a:cubicBezTo>
                    <a:cubicBezTo>
                      <a:pt x="72" y="17"/>
                      <a:pt x="57" y="26"/>
                      <a:pt x="43" y="34"/>
                    </a:cubicBezTo>
                    <a:cubicBezTo>
                      <a:pt x="30" y="43"/>
                      <a:pt x="14" y="51"/>
                      <a:pt x="3" y="63"/>
                    </a:cubicBezTo>
                    <a:cubicBezTo>
                      <a:pt x="2" y="63"/>
                      <a:pt x="2" y="63"/>
                      <a:pt x="1" y="63"/>
                    </a:cubicBezTo>
                    <a:cubicBezTo>
                      <a:pt x="0" y="63"/>
                      <a:pt x="0" y="65"/>
                      <a:pt x="1" y="65"/>
                    </a:cubicBezTo>
                    <a:cubicBezTo>
                      <a:pt x="41" y="80"/>
                      <a:pt x="83" y="91"/>
                      <a:pt x="125" y="79"/>
                    </a:cubicBezTo>
                    <a:cubicBezTo>
                      <a:pt x="141" y="74"/>
                      <a:pt x="155" y="65"/>
                      <a:pt x="168" y="55"/>
                    </a:cubicBezTo>
                    <a:cubicBezTo>
                      <a:pt x="180" y="45"/>
                      <a:pt x="196" y="30"/>
                      <a:pt x="201" y="15"/>
                    </a:cubicBezTo>
                    <a:cubicBezTo>
                      <a:pt x="203" y="10"/>
                      <a:pt x="198" y="5"/>
                      <a:pt x="193" y="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221"/>
              <p:cNvSpPr/>
              <p:nvPr/>
            </p:nvSpPr>
            <p:spPr bwMode="auto">
              <a:xfrm>
                <a:off x="1989" y="5280"/>
                <a:ext cx="156" cy="392"/>
              </a:xfrm>
              <a:custGeom>
                <a:avLst/>
                <a:gdLst>
                  <a:gd name="T0" fmla="*/ 47 w 82"/>
                  <a:gd name="T1" fmla="*/ 199 h 206"/>
                  <a:gd name="T2" fmla="*/ 43 w 82"/>
                  <a:gd name="T3" fmla="*/ 195 h 206"/>
                  <a:gd name="T4" fmla="*/ 2 w 82"/>
                  <a:gd name="T5" fmla="*/ 103 h 206"/>
                  <a:gd name="T6" fmla="*/ 2 w 82"/>
                  <a:gd name="T7" fmla="*/ 53 h 206"/>
                  <a:gd name="T8" fmla="*/ 9 w 82"/>
                  <a:gd name="T9" fmla="*/ 4 h 206"/>
                  <a:gd name="T10" fmla="*/ 8 w 82"/>
                  <a:gd name="T11" fmla="*/ 3 h 206"/>
                  <a:gd name="T12" fmla="*/ 10 w 82"/>
                  <a:gd name="T13" fmla="*/ 1 h 206"/>
                  <a:gd name="T14" fmla="*/ 79 w 82"/>
                  <a:gd name="T15" fmla="*/ 105 h 206"/>
                  <a:gd name="T16" fmla="*/ 78 w 82"/>
                  <a:gd name="T17" fmla="*/ 154 h 206"/>
                  <a:gd name="T18" fmla="*/ 58 w 82"/>
                  <a:gd name="T19" fmla="*/ 202 h 206"/>
                  <a:gd name="T20" fmla="*/ 47 w 82"/>
                  <a:gd name="T21" fmla="*/ 19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206">
                    <a:moveTo>
                      <a:pt x="47" y="199"/>
                    </a:moveTo>
                    <a:cubicBezTo>
                      <a:pt x="45" y="198"/>
                      <a:pt x="44" y="196"/>
                      <a:pt x="43" y="195"/>
                    </a:cubicBezTo>
                    <a:cubicBezTo>
                      <a:pt x="29" y="163"/>
                      <a:pt x="7" y="138"/>
                      <a:pt x="2" y="103"/>
                    </a:cubicBezTo>
                    <a:cubicBezTo>
                      <a:pt x="0" y="86"/>
                      <a:pt x="1" y="70"/>
                      <a:pt x="2" y="53"/>
                    </a:cubicBezTo>
                    <a:cubicBezTo>
                      <a:pt x="3" y="37"/>
                      <a:pt x="3" y="19"/>
                      <a:pt x="9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1"/>
                      <a:pt x="9" y="0"/>
                      <a:pt x="10" y="1"/>
                    </a:cubicBezTo>
                    <a:cubicBezTo>
                      <a:pt x="41" y="30"/>
                      <a:pt x="71" y="61"/>
                      <a:pt x="79" y="105"/>
                    </a:cubicBezTo>
                    <a:cubicBezTo>
                      <a:pt x="82" y="121"/>
                      <a:pt x="81" y="138"/>
                      <a:pt x="78" y="154"/>
                    </a:cubicBezTo>
                    <a:cubicBezTo>
                      <a:pt x="75" y="169"/>
                      <a:pt x="69" y="191"/>
                      <a:pt x="58" y="202"/>
                    </a:cubicBezTo>
                    <a:cubicBezTo>
                      <a:pt x="54" y="206"/>
                      <a:pt x="48" y="203"/>
                      <a:pt x="47" y="19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222"/>
              <p:cNvSpPr/>
              <p:nvPr/>
            </p:nvSpPr>
            <p:spPr bwMode="auto">
              <a:xfrm>
                <a:off x="1705" y="5645"/>
                <a:ext cx="389" cy="172"/>
              </a:xfrm>
              <a:custGeom>
                <a:avLst/>
                <a:gdLst>
                  <a:gd name="T0" fmla="*/ 195 w 204"/>
                  <a:gd name="T1" fmla="*/ 8 h 90"/>
                  <a:gd name="T2" fmla="*/ 189 w 204"/>
                  <a:gd name="T3" fmla="*/ 7 h 90"/>
                  <a:gd name="T4" fmla="*/ 89 w 204"/>
                  <a:gd name="T5" fmla="*/ 11 h 90"/>
                  <a:gd name="T6" fmla="*/ 44 w 204"/>
                  <a:gd name="T7" fmla="*/ 33 h 90"/>
                  <a:gd name="T8" fmla="*/ 3 w 204"/>
                  <a:gd name="T9" fmla="*/ 60 h 90"/>
                  <a:gd name="T10" fmla="*/ 2 w 204"/>
                  <a:gd name="T11" fmla="*/ 60 h 90"/>
                  <a:gd name="T12" fmla="*/ 1 w 204"/>
                  <a:gd name="T13" fmla="*/ 63 h 90"/>
                  <a:gd name="T14" fmla="*/ 125 w 204"/>
                  <a:gd name="T15" fmla="*/ 79 h 90"/>
                  <a:gd name="T16" fmla="*/ 169 w 204"/>
                  <a:gd name="T17" fmla="*/ 56 h 90"/>
                  <a:gd name="T18" fmla="*/ 202 w 204"/>
                  <a:gd name="T19" fmla="*/ 17 h 90"/>
                  <a:gd name="T20" fmla="*/ 195 w 204"/>
                  <a:gd name="T21" fmla="*/ 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90">
                    <a:moveTo>
                      <a:pt x="195" y="8"/>
                    </a:moveTo>
                    <a:cubicBezTo>
                      <a:pt x="193" y="7"/>
                      <a:pt x="191" y="7"/>
                      <a:pt x="189" y="7"/>
                    </a:cubicBezTo>
                    <a:cubicBezTo>
                      <a:pt x="155" y="9"/>
                      <a:pt x="123" y="0"/>
                      <a:pt x="89" y="11"/>
                    </a:cubicBezTo>
                    <a:cubicBezTo>
                      <a:pt x="73" y="16"/>
                      <a:pt x="59" y="24"/>
                      <a:pt x="44" y="33"/>
                    </a:cubicBezTo>
                    <a:cubicBezTo>
                      <a:pt x="30" y="41"/>
                      <a:pt x="15" y="49"/>
                      <a:pt x="3" y="60"/>
                    </a:cubicBezTo>
                    <a:cubicBezTo>
                      <a:pt x="3" y="60"/>
                      <a:pt x="2" y="60"/>
                      <a:pt x="2" y="60"/>
                    </a:cubicBezTo>
                    <a:cubicBezTo>
                      <a:pt x="0" y="60"/>
                      <a:pt x="0" y="62"/>
                      <a:pt x="1" y="63"/>
                    </a:cubicBezTo>
                    <a:cubicBezTo>
                      <a:pt x="41" y="78"/>
                      <a:pt x="82" y="90"/>
                      <a:pt x="125" y="79"/>
                    </a:cubicBezTo>
                    <a:cubicBezTo>
                      <a:pt x="141" y="74"/>
                      <a:pt x="156" y="66"/>
                      <a:pt x="169" y="56"/>
                    </a:cubicBezTo>
                    <a:cubicBezTo>
                      <a:pt x="181" y="46"/>
                      <a:pt x="197" y="32"/>
                      <a:pt x="202" y="17"/>
                    </a:cubicBezTo>
                    <a:cubicBezTo>
                      <a:pt x="204" y="12"/>
                      <a:pt x="199" y="7"/>
                      <a:pt x="195" y="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223"/>
              <p:cNvSpPr/>
              <p:nvPr/>
            </p:nvSpPr>
            <p:spPr bwMode="auto">
              <a:xfrm>
                <a:off x="1728" y="5204"/>
                <a:ext cx="149" cy="312"/>
              </a:xfrm>
              <a:custGeom>
                <a:avLst/>
                <a:gdLst>
                  <a:gd name="T0" fmla="*/ 57 w 78"/>
                  <a:gd name="T1" fmla="*/ 159 h 164"/>
                  <a:gd name="T2" fmla="*/ 54 w 78"/>
                  <a:gd name="T3" fmla="*/ 156 h 164"/>
                  <a:gd name="T4" fmla="*/ 9 w 78"/>
                  <a:gd name="T5" fmla="*/ 86 h 164"/>
                  <a:gd name="T6" fmla="*/ 3 w 78"/>
                  <a:gd name="T7" fmla="*/ 45 h 164"/>
                  <a:gd name="T8" fmla="*/ 2 w 78"/>
                  <a:gd name="T9" fmla="*/ 4 h 164"/>
                  <a:gd name="T10" fmla="*/ 2 w 78"/>
                  <a:gd name="T11" fmla="*/ 2 h 164"/>
                  <a:gd name="T12" fmla="*/ 3 w 78"/>
                  <a:gd name="T13" fmla="*/ 1 h 164"/>
                  <a:gd name="T14" fmla="*/ 72 w 78"/>
                  <a:gd name="T15" fmla="*/ 78 h 164"/>
                  <a:gd name="T16" fmla="*/ 78 w 78"/>
                  <a:gd name="T17" fmla="*/ 119 h 164"/>
                  <a:gd name="T18" fmla="*/ 67 w 78"/>
                  <a:gd name="T19" fmla="*/ 161 h 164"/>
                  <a:gd name="T20" fmla="*/ 57 w 78"/>
                  <a:gd name="T21" fmla="*/ 1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164">
                    <a:moveTo>
                      <a:pt x="57" y="159"/>
                    </a:moveTo>
                    <a:cubicBezTo>
                      <a:pt x="56" y="159"/>
                      <a:pt x="55" y="158"/>
                      <a:pt x="54" y="156"/>
                    </a:cubicBezTo>
                    <a:cubicBezTo>
                      <a:pt x="38" y="132"/>
                      <a:pt x="18" y="114"/>
                      <a:pt x="9" y="86"/>
                    </a:cubicBezTo>
                    <a:cubicBezTo>
                      <a:pt x="5" y="72"/>
                      <a:pt x="4" y="58"/>
                      <a:pt x="3" y="45"/>
                    </a:cubicBezTo>
                    <a:cubicBezTo>
                      <a:pt x="2" y="31"/>
                      <a:pt x="0" y="17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33" y="21"/>
                      <a:pt x="60" y="43"/>
                      <a:pt x="72" y="78"/>
                    </a:cubicBezTo>
                    <a:cubicBezTo>
                      <a:pt x="77" y="91"/>
                      <a:pt x="78" y="105"/>
                      <a:pt x="78" y="119"/>
                    </a:cubicBezTo>
                    <a:cubicBezTo>
                      <a:pt x="77" y="132"/>
                      <a:pt x="75" y="150"/>
                      <a:pt x="67" y="161"/>
                    </a:cubicBezTo>
                    <a:cubicBezTo>
                      <a:pt x="64" y="164"/>
                      <a:pt x="59" y="163"/>
                      <a:pt x="57" y="15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224"/>
              <p:cNvSpPr/>
              <p:nvPr/>
            </p:nvSpPr>
            <p:spPr bwMode="auto">
              <a:xfrm>
                <a:off x="1545" y="5489"/>
                <a:ext cx="315" cy="153"/>
              </a:xfrm>
              <a:custGeom>
                <a:avLst/>
                <a:gdLst>
                  <a:gd name="T0" fmla="*/ 157 w 165"/>
                  <a:gd name="T1" fmla="*/ 2 h 80"/>
                  <a:gd name="T2" fmla="*/ 152 w 165"/>
                  <a:gd name="T3" fmla="*/ 1 h 80"/>
                  <a:gd name="T4" fmla="*/ 69 w 165"/>
                  <a:gd name="T5" fmla="*/ 13 h 80"/>
                  <a:gd name="T6" fmla="*/ 34 w 165"/>
                  <a:gd name="T7" fmla="*/ 35 h 80"/>
                  <a:gd name="T8" fmla="*/ 3 w 165"/>
                  <a:gd name="T9" fmla="*/ 61 h 80"/>
                  <a:gd name="T10" fmla="*/ 1 w 165"/>
                  <a:gd name="T11" fmla="*/ 62 h 80"/>
                  <a:gd name="T12" fmla="*/ 1 w 165"/>
                  <a:gd name="T13" fmla="*/ 64 h 80"/>
                  <a:gd name="T14" fmla="*/ 105 w 165"/>
                  <a:gd name="T15" fmla="*/ 66 h 80"/>
                  <a:gd name="T16" fmla="*/ 139 w 165"/>
                  <a:gd name="T17" fmla="*/ 43 h 80"/>
                  <a:gd name="T18" fmla="*/ 164 w 165"/>
                  <a:gd name="T19" fmla="*/ 8 h 80"/>
                  <a:gd name="T20" fmla="*/ 157 w 165"/>
                  <a:gd name="T21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80">
                    <a:moveTo>
                      <a:pt x="157" y="2"/>
                    </a:moveTo>
                    <a:cubicBezTo>
                      <a:pt x="155" y="1"/>
                      <a:pt x="154" y="1"/>
                      <a:pt x="152" y="1"/>
                    </a:cubicBezTo>
                    <a:cubicBezTo>
                      <a:pt x="124" y="5"/>
                      <a:pt x="97" y="1"/>
                      <a:pt x="69" y="13"/>
                    </a:cubicBezTo>
                    <a:cubicBezTo>
                      <a:pt x="57" y="19"/>
                      <a:pt x="45" y="27"/>
                      <a:pt x="34" y="35"/>
                    </a:cubicBezTo>
                    <a:cubicBezTo>
                      <a:pt x="23" y="43"/>
                      <a:pt x="11" y="51"/>
                      <a:pt x="3" y="61"/>
                    </a:cubicBezTo>
                    <a:cubicBezTo>
                      <a:pt x="2" y="62"/>
                      <a:pt x="2" y="62"/>
                      <a:pt x="1" y="62"/>
                    </a:cubicBezTo>
                    <a:cubicBezTo>
                      <a:pt x="0" y="62"/>
                      <a:pt x="0" y="63"/>
                      <a:pt x="1" y="64"/>
                    </a:cubicBezTo>
                    <a:cubicBezTo>
                      <a:pt x="35" y="73"/>
                      <a:pt x="71" y="80"/>
                      <a:pt x="105" y="66"/>
                    </a:cubicBezTo>
                    <a:cubicBezTo>
                      <a:pt x="118" y="61"/>
                      <a:pt x="129" y="53"/>
                      <a:pt x="139" y="43"/>
                    </a:cubicBezTo>
                    <a:cubicBezTo>
                      <a:pt x="149" y="34"/>
                      <a:pt x="161" y="21"/>
                      <a:pt x="164" y="8"/>
                    </a:cubicBezTo>
                    <a:cubicBezTo>
                      <a:pt x="165" y="4"/>
                      <a:pt x="160" y="0"/>
                      <a:pt x="157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225"/>
              <p:cNvSpPr/>
              <p:nvPr/>
            </p:nvSpPr>
            <p:spPr bwMode="auto">
              <a:xfrm>
                <a:off x="1465" y="5185"/>
                <a:ext cx="157" cy="205"/>
              </a:xfrm>
              <a:custGeom>
                <a:avLst/>
                <a:gdLst>
                  <a:gd name="T0" fmla="*/ 71 w 82"/>
                  <a:gd name="T1" fmla="*/ 106 h 108"/>
                  <a:gd name="T2" fmla="*/ 68 w 82"/>
                  <a:gd name="T3" fmla="*/ 104 h 108"/>
                  <a:gd name="T4" fmla="*/ 22 w 82"/>
                  <a:gd name="T5" fmla="*/ 61 h 108"/>
                  <a:gd name="T6" fmla="*/ 10 w 82"/>
                  <a:gd name="T7" fmla="*/ 32 h 108"/>
                  <a:gd name="T8" fmla="*/ 2 w 82"/>
                  <a:gd name="T9" fmla="*/ 2 h 108"/>
                  <a:gd name="T10" fmla="*/ 1 w 82"/>
                  <a:gd name="T11" fmla="*/ 2 h 108"/>
                  <a:gd name="T12" fmla="*/ 2 w 82"/>
                  <a:gd name="T13" fmla="*/ 0 h 108"/>
                  <a:gd name="T14" fmla="*/ 67 w 82"/>
                  <a:gd name="T15" fmla="*/ 44 h 108"/>
                  <a:gd name="T16" fmla="*/ 78 w 82"/>
                  <a:gd name="T17" fmla="*/ 73 h 108"/>
                  <a:gd name="T18" fmla="*/ 78 w 82"/>
                  <a:gd name="T19" fmla="*/ 105 h 108"/>
                  <a:gd name="T20" fmla="*/ 71 w 82"/>
                  <a:gd name="T21" fmla="*/ 10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108">
                    <a:moveTo>
                      <a:pt x="71" y="106"/>
                    </a:moveTo>
                    <a:cubicBezTo>
                      <a:pt x="70" y="106"/>
                      <a:pt x="69" y="105"/>
                      <a:pt x="68" y="104"/>
                    </a:cubicBezTo>
                    <a:cubicBezTo>
                      <a:pt x="52" y="89"/>
                      <a:pt x="34" y="81"/>
                      <a:pt x="22" y="61"/>
                    </a:cubicBezTo>
                    <a:cubicBezTo>
                      <a:pt x="17" y="52"/>
                      <a:pt x="13" y="42"/>
                      <a:pt x="10" y="32"/>
                    </a:cubicBezTo>
                    <a:cubicBezTo>
                      <a:pt x="6" y="23"/>
                      <a:pt x="2" y="13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7" y="9"/>
                      <a:pt x="51" y="21"/>
                      <a:pt x="67" y="44"/>
                    </a:cubicBezTo>
                    <a:cubicBezTo>
                      <a:pt x="73" y="52"/>
                      <a:pt x="76" y="62"/>
                      <a:pt x="78" y="73"/>
                    </a:cubicBezTo>
                    <a:cubicBezTo>
                      <a:pt x="80" y="82"/>
                      <a:pt x="82" y="96"/>
                      <a:pt x="78" y="105"/>
                    </a:cubicBezTo>
                    <a:cubicBezTo>
                      <a:pt x="77" y="108"/>
                      <a:pt x="73" y="108"/>
                      <a:pt x="71" y="1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226"/>
              <p:cNvSpPr/>
              <p:nvPr/>
            </p:nvSpPr>
            <p:spPr bwMode="auto">
              <a:xfrm>
                <a:off x="1374" y="5371"/>
                <a:ext cx="242" cy="111"/>
              </a:xfrm>
              <a:custGeom>
                <a:avLst/>
                <a:gdLst>
                  <a:gd name="T0" fmla="*/ 121 w 127"/>
                  <a:gd name="T1" fmla="*/ 3 h 58"/>
                  <a:gd name="T2" fmla="*/ 117 w 127"/>
                  <a:gd name="T3" fmla="*/ 2 h 58"/>
                  <a:gd name="T4" fmla="*/ 54 w 127"/>
                  <a:gd name="T5" fmla="*/ 8 h 58"/>
                  <a:gd name="T6" fmla="*/ 27 w 127"/>
                  <a:gd name="T7" fmla="*/ 23 h 58"/>
                  <a:gd name="T8" fmla="*/ 2 w 127"/>
                  <a:gd name="T9" fmla="*/ 42 h 58"/>
                  <a:gd name="T10" fmla="*/ 1 w 127"/>
                  <a:gd name="T11" fmla="*/ 42 h 58"/>
                  <a:gd name="T12" fmla="*/ 1 w 127"/>
                  <a:gd name="T13" fmla="*/ 44 h 58"/>
                  <a:gd name="T14" fmla="*/ 79 w 127"/>
                  <a:gd name="T15" fmla="*/ 50 h 58"/>
                  <a:gd name="T16" fmla="*/ 106 w 127"/>
                  <a:gd name="T17" fmla="*/ 34 h 58"/>
                  <a:gd name="T18" fmla="*/ 126 w 127"/>
                  <a:gd name="T19" fmla="*/ 8 h 58"/>
                  <a:gd name="T20" fmla="*/ 121 w 127"/>
                  <a:gd name="T21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58">
                    <a:moveTo>
                      <a:pt x="121" y="3"/>
                    </a:moveTo>
                    <a:cubicBezTo>
                      <a:pt x="120" y="3"/>
                      <a:pt x="119" y="2"/>
                      <a:pt x="117" y="2"/>
                    </a:cubicBezTo>
                    <a:cubicBezTo>
                      <a:pt x="95" y="5"/>
                      <a:pt x="76" y="0"/>
                      <a:pt x="54" y="8"/>
                    </a:cubicBezTo>
                    <a:cubicBezTo>
                      <a:pt x="45" y="12"/>
                      <a:pt x="36" y="18"/>
                      <a:pt x="27" y="23"/>
                    </a:cubicBezTo>
                    <a:cubicBezTo>
                      <a:pt x="19" y="29"/>
                      <a:pt x="9" y="34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26" y="52"/>
                      <a:pt x="53" y="58"/>
                      <a:pt x="79" y="50"/>
                    </a:cubicBezTo>
                    <a:cubicBezTo>
                      <a:pt x="89" y="46"/>
                      <a:pt x="98" y="41"/>
                      <a:pt x="106" y="34"/>
                    </a:cubicBezTo>
                    <a:cubicBezTo>
                      <a:pt x="113" y="28"/>
                      <a:pt x="123" y="18"/>
                      <a:pt x="126" y="8"/>
                    </a:cubicBezTo>
                    <a:cubicBezTo>
                      <a:pt x="127" y="5"/>
                      <a:pt x="124" y="2"/>
                      <a:pt x="12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227"/>
              <p:cNvSpPr/>
              <p:nvPr/>
            </p:nvSpPr>
            <p:spPr bwMode="auto">
              <a:xfrm>
                <a:off x="4608" y="5554"/>
                <a:ext cx="310" cy="1392"/>
              </a:xfrm>
              <a:custGeom>
                <a:avLst/>
                <a:gdLst>
                  <a:gd name="T0" fmla="*/ 142 w 163"/>
                  <a:gd name="T1" fmla="*/ 0 h 731"/>
                  <a:gd name="T2" fmla="*/ 94 w 163"/>
                  <a:gd name="T3" fmla="*/ 116 h 731"/>
                  <a:gd name="T4" fmla="*/ 41 w 163"/>
                  <a:gd name="T5" fmla="*/ 314 h 731"/>
                  <a:gd name="T6" fmla="*/ 11 w 163"/>
                  <a:gd name="T7" fmla="*/ 719 h 731"/>
                  <a:gd name="T8" fmla="*/ 32 w 163"/>
                  <a:gd name="T9" fmla="*/ 718 h 731"/>
                  <a:gd name="T10" fmla="*/ 39 w 163"/>
                  <a:gd name="T11" fmla="*/ 524 h 731"/>
                  <a:gd name="T12" fmla="*/ 64 w 163"/>
                  <a:gd name="T13" fmla="*/ 323 h 731"/>
                  <a:gd name="T14" fmla="*/ 113 w 163"/>
                  <a:gd name="T15" fmla="*/ 130 h 731"/>
                  <a:gd name="T16" fmla="*/ 163 w 163"/>
                  <a:gd name="T17" fmla="*/ 0 h 731"/>
                  <a:gd name="T18" fmla="*/ 142 w 163"/>
                  <a:gd name="T1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731">
                    <a:moveTo>
                      <a:pt x="142" y="0"/>
                    </a:moveTo>
                    <a:cubicBezTo>
                      <a:pt x="123" y="37"/>
                      <a:pt x="108" y="77"/>
                      <a:pt x="94" y="116"/>
                    </a:cubicBezTo>
                    <a:cubicBezTo>
                      <a:pt x="71" y="180"/>
                      <a:pt x="54" y="247"/>
                      <a:pt x="41" y="314"/>
                    </a:cubicBezTo>
                    <a:cubicBezTo>
                      <a:pt x="15" y="445"/>
                      <a:pt x="0" y="586"/>
                      <a:pt x="11" y="719"/>
                    </a:cubicBezTo>
                    <a:cubicBezTo>
                      <a:pt x="12" y="731"/>
                      <a:pt x="32" y="730"/>
                      <a:pt x="32" y="718"/>
                    </a:cubicBezTo>
                    <a:cubicBezTo>
                      <a:pt x="35" y="653"/>
                      <a:pt x="35" y="589"/>
                      <a:pt x="39" y="524"/>
                    </a:cubicBezTo>
                    <a:cubicBezTo>
                      <a:pt x="44" y="456"/>
                      <a:pt x="52" y="389"/>
                      <a:pt x="64" y="323"/>
                    </a:cubicBezTo>
                    <a:cubicBezTo>
                      <a:pt x="76" y="257"/>
                      <a:pt x="93" y="193"/>
                      <a:pt x="113" y="130"/>
                    </a:cubicBezTo>
                    <a:cubicBezTo>
                      <a:pt x="128" y="86"/>
                      <a:pt x="146" y="43"/>
                      <a:pt x="163" y="0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228"/>
              <p:cNvSpPr/>
              <p:nvPr/>
            </p:nvSpPr>
            <p:spPr bwMode="auto">
              <a:xfrm>
                <a:off x="4634" y="5360"/>
                <a:ext cx="897" cy="1304"/>
              </a:xfrm>
              <a:custGeom>
                <a:avLst/>
                <a:gdLst>
                  <a:gd name="T0" fmla="*/ 429 w 471"/>
                  <a:gd name="T1" fmla="*/ 58 h 685"/>
                  <a:gd name="T2" fmla="*/ 409 w 471"/>
                  <a:gd name="T3" fmla="*/ 114 h 685"/>
                  <a:gd name="T4" fmla="*/ 385 w 471"/>
                  <a:gd name="T5" fmla="*/ 153 h 685"/>
                  <a:gd name="T6" fmla="*/ 322 w 471"/>
                  <a:gd name="T7" fmla="*/ 225 h 685"/>
                  <a:gd name="T8" fmla="*/ 182 w 471"/>
                  <a:gd name="T9" fmla="*/ 345 h 685"/>
                  <a:gd name="T10" fmla="*/ 75 w 471"/>
                  <a:gd name="T11" fmla="*/ 471 h 685"/>
                  <a:gd name="T12" fmla="*/ 1 w 471"/>
                  <a:gd name="T13" fmla="*/ 676 h 685"/>
                  <a:gd name="T14" fmla="*/ 11 w 471"/>
                  <a:gd name="T15" fmla="*/ 680 h 685"/>
                  <a:gd name="T16" fmla="*/ 106 w 471"/>
                  <a:gd name="T17" fmla="*/ 505 h 685"/>
                  <a:gd name="T18" fmla="*/ 161 w 471"/>
                  <a:gd name="T19" fmla="*/ 448 h 685"/>
                  <a:gd name="T20" fmla="*/ 298 w 471"/>
                  <a:gd name="T21" fmla="*/ 344 h 685"/>
                  <a:gd name="T22" fmla="*/ 408 w 471"/>
                  <a:gd name="T23" fmla="*/ 234 h 685"/>
                  <a:gd name="T24" fmla="*/ 429 w 471"/>
                  <a:gd name="T25" fmla="*/ 58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1" h="685">
                    <a:moveTo>
                      <a:pt x="429" y="58"/>
                    </a:moveTo>
                    <a:cubicBezTo>
                      <a:pt x="429" y="72"/>
                      <a:pt x="416" y="102"/>
                      <a:pt x="409" y="114"/>
                    </a:cubicBezTo>
                    <a:cubicBezTo>
                      <a:pt x="402" y="128"/>
                      <a:pt x="394" y="141"/>
                      <a:pt x="385" y="153"/>
                    </a:cubicBezTo>
                    <a:cubicBezTo>
                      <a:pt x="366" y="179"/>
                      <a:pt x="344" y="203"/>
                      <a:pt x="322" y="225"/>
                    </a:cubicBezTo>
                    <a:cubicBezTo>
                      <a:pt x="278" y="268"/>
                      <a:pt x="229" y="305"/>
                      <a:pt x="182" y="345"/>
                    </a:cubicBezTo>
                    <a:cubicBezTo>
                      <a:pt x="141" y="381"/>
                      <a:pt x="104" y="424"/>
                      <a:pt x="75" y="471"/>
                    </a:cubicBezTo>
                    <a:cubicBezTo>
                      <a:pt x="47" y="517"/>
                      <a:pt x="9" y="622"/>
                      <a:pt x="1" y="676"/>
                    </a:cubicBezTo>
                    <a:cubicBezTo>
                      <a:pt x="0" y="682"/>
                      <a:pt x="8" y="685"/>
                      <a:pt x="11" y="680"/>
                    </a:cubicBezTo>
                    <a:cubicBezTo>
                      <a:pt x="14" y="673"/>
                      <a:pt x="31" y="609"/>
                      <a:pt x="106" y="505"/>
                    </a:cubicBezTo>
                    <a:cubicBezTo>
                      <a:pt x="122" y="483"/>
                      <a:pt x="141" y="466"/>
                      <a:pt x="161" y="448"/>
                    </a:cubicBezTo>
                    <a:cubicBezTo>
                      <a:pt x="204" y="410"/>
                      <a:pt x="252" y="379"/>
                      <a:pt x="298" y="344"/>
                    </a:cubicBezTo>
                    <a:cubicBezTo>
                      <a:pt x="339" y="312"/>
                      <a:pt x="385" y="281"/>
                      <a:pt x="408" y="234"/>
                    </a:cubicBezTo>
                    <a:cubicBezTo>
                      <a:pt x="471" y="109"/>
                      <a:pt x="430" y="0"/>
                      <a:pt x="429" y="5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229"/>
              <p:cNvSpPr/>
              <p:nvPr/>
            </p:nvSpPr>
            <p:spPr bwMode="auto">
              <a:xfrm>
                <a:off x="4257" y="5257"/>
                <a:ext cx="406" cy="1432"/>
              </a:xfrm>
              <a:custGeom>
                <a:avLst/>
                <a:gdLst>
                  <a:gd name="T0" fmla="*/ 203 w 213"/>
                  <a:gd name="T1" fmla="*/ 620 h 752"/>
                  <a:gd name="T2" fmla="*/ 121 w 213"/>
                  <a:gd name="T3" fmla="*/ 398 h 752"/>
                  <a:gd name="T4" fmla="*/ 61 w 213"/>
                  <a:gd name="T5" fmla="*/ 207 h 752"/>
                  <a:gd name="T6" fmla="*/ 47 w 213"/>
                  <a:gd name="T7" fmla="*/ 8 h 752"/>
                  <a:gd name="T8" fmla="*/ 35 w 213"/>
                  <a:gd name="T9" fmla="*/ 8 h 752"/>
                  <a:gd name="T10" fmla="*/ 31 w 213"/>
                  <a:gd name="T11" fmla="*/ 40 h 752"/>
                  <a:gd name="T12" fmla="*/ 48 w 213"/>
                  <a:gd name="T13" fmla="*/ 383 h 752"/>
                  <a:gd name="T14" fmla="*/ 133 w 213"/>
                  <a:gd name="T15" fmla="*/ 530 h 752"/>
                  <a:gd name="T16" fmla="*/ 177 w 213"/>
                  <a:gd name="T17" fmla="*/ 604 h 752"/>
                  <a:gd name="T18" fmla="*/ 198 w 213"/>
                  <a:gd name="T19" fmla="*/ 681 h 752"/>
                  <a:gd name="T20" fmla="*/ 197 w 213"/>
                  <a:gd name="T21" fmla="*/ 744 h 752"/>
                  <a:gd name="T22" fmla="*/ 209 w 213"/>
                  <a:gd name="T23" fmla="*/ 744 h 752"/>
                  <a:gd name="T24" fmla="*/ 212 w 213"/>
                  <a:gd name="T25" fmla="*/ 691 h 752"/>
                  <a:gd name="T26" fmla="*/ 203 w 213"/>
                  <a:gd name="T27" fmla="*/ 62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3" h="752">
                    <a:moveTo>
                      <a:pt x="203" y="620"/>
                    </a:moveTo>
                    <a:cubicBezTo>
                      <a:pt x="187" y="543"/>
                      <a:pt x="150" y="469"/>
                      <a:pt x="121" y="398"/>
                    </a:cubicBezTo>
                    <a:cubicBezTo>
                      <a:pt x="95" y="336"/>
                      <a:pt x="74" y="273"/>
                      <a:pt x="61" y="207"/>
                    </a:cubicBezTo>
                    <a:cubicBezTo>
                      <a:pt x="48" y="142"/>
                      <a:pt x="46" y="75"/>
                      <a:pt x="47" y="8"/>
                    </a:cubicBezTo>
                    <a:cubicBezTo>
                      <a:pt x="47" y="1"/>
                      <a:pt x="36" y="0"/>
                      <a:pt x="35" y="8"/>
                    </a:cubicBezTo>
                    <a:cubicBezTo>
                      <a:pt x="34" y="16"/>
                      <a:pt x="32" y="32"/>
                      <a:pt x="31" y="40"/>
                    </a:cubicBezTo>
                    <a:cubicBezTo>
                      <a:pt x="16" y="173"/>
                      <a:pt x="0" y="272"/>
                      <a:pt x="48" y="383"/>
                    </a:cubicBezTo>
                    <a:cubicBezTo>
                      <a:pt x="71" y="435"/>
                      <a:pt x="102" y="482"/>
                      <a:pt x="133" y="530"/>
                    </a:cubicBezTo>
                    <a:cubicBezTo>
                      <a:pt x="148" y="554"/>
                      <a:pt x="165" y="578"/>
                      <a:pt x="177" y="604"/>
                    </a:cubicBezTo>
                    <a:cubicBezTo>
                      <a:pt x="189" y="629"/>
                      <a:pt x="191" y="656"/>
                      <a:pt x="198" y="681"/>
                    </a:cubicBezTo>
                    <a:cubicBezTo>
                      <a:pt x="200" y="702"/>
                      <a:pt x="200" y="722"/>
                      <a:pt x="197" y="744"/>
                    </a:cubicBezTo>
                    <a:cubicBezTo>
                      <a:pt x="196" y="751"/>
                      <a:pt x="208" y="752"/>
                      <a:pt x="209" y="744"/>
                    </a:cubicBezTo>
                    <a:cubicBezTo>
                      <a:pt x="212" y="727"/>
                      <a:pt x="213" y="709"/>
                      <a:pt x="212" y="691"/>
                    </a:cubicBezTo>
                    <a:cubicBezTo>
                      <a:pt x="210" y="665"/>
                      <a:pt x="208" y="646"/>
                      <a:pt x="203" y="6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230"/>
              <p:cNvSpPr/>
              <p:nvPr/>
            </p:nvSpPr>
            <p:spPr bwMode="auto">
              <a:xfrm>
                <a:off x="5303" y="4312"/>
                <a:ext cx="165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231"/>
              <p:cNvSpPr/>
              <p:nvPr/>
            </p:nvSpPr>
            <p:spPr bwMode="auto">
              <a:xfrm>
                <a:off x="5371" y="4377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232"/>
              <p:cNvSpPr/>
              <p:nvPr/>
            </p:nvSpPr>
            <p:spPr bwMode="auto">
              <a:xfrm>
                <a:off x="5217" y="4676"/>
                <a:ext cx="230" cy="206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6 w 121"/>
                  <a:gd name="T13" fmla="*/ 82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5 h 108"/>
                  <a:gd name="T24" fmla="*/ 110 w 121"/>
                  <a:gd name="T25" fmla="*/ 62 h 108"/>
                  <a:gd name="T26" fmla="*/ 114 w 121"/>
                  <a:gd name="T27" fmla="*/ 35 h 108"/>
                  <a:gd name="T28" fmla="*/ 88 w 121"/>
                  <a:gd name="T29" fmla="*/ 30 h 108"/>
                  <a:gd name="T30" fmla="*/ 73 w 121"/>
                  <a:gd name="T31" fmla="*/ 35 h 108"/>
                  <a:gd name="T32" fmla="*/ 73 w 121"/>
                  <a:gd name="T33" fmla="*/ 36 h 108"/>
                  <a:gd name="T34" fmla="*/ 75 w 121"/>
                  <a:gd name="T35" fmla="*/ 20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3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3" y="62"/>
                      <a:pt x="29" y="63"/>
                      <a:pt x="34" y="63"/>
                    </a:cubicBezTo>
                    <a:cubicBezTo>
                      <a:pt x="32" y="66"/>
                      <a:pt x="29" y="70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3" y="87"/>
                      <a:pt x="65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7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5"/>
                    </a:cubicBezTo>
                    <a:cubicBezTo>
                      <a:pt x="100" y="65"/>
                      <a:pt x="106" y="64"/>
                      <a:pt x="110" y="62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8" y="30"/>
                    </a:cubicBezTo>
                    <a:cubicBezTo>
                      <a:pt x="83" y="31"/>
                      <a:pt x="78" y="33"/>
                      <a:pt x="73" y="35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4" y="30"/>
                      <a:pt x="75" y="25"/>
                      <a:pt x="75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233"/>
              <p:cNvSpPr/>
              <p:nvPr/>
            </p:nvSpPr>
            <p:spPr bwMode="auto">
              <a:xfrm>
                <a:off x="5318" y="4758"/>
                <a:ext cx="44" cy="42"/>
              </a:xfrm>
              <a:custGeom>
                <a:avLst/>
                <a:gdLst>
                  <a:gd name="T0" fmla="*/ 8 w 23"/>
                  <a:gd name="T1" fmla="*/ 19 h 22"/>
                  <a:gd name="T2" fmla="*/ 22 w 23"/>
                  <a:gd name="T3" fmla="*/ 13 h 22"/>
                  <a:gd name="T4" fmla="*/ 22 w 23"/>
                  <a:gd name="T5" fmla="*/ 13 h 22"/>
                  <a:gd name="T6" fmla="*/ 20 w 23"/>
                  <a:gd name="T7" fmla="*/ 5 h 22"/>
                  <a:gd name="T8" fmla="*/ 4 w 23"/>
                  <a:gd name="T9" fmla="*/ 6 h 22"/>
                  <a:gd name="T10" fmla="*/ 8 w 23"/>
                  <a:gd name="T11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2">
                    <a:moveTo>
                      <a:pt x="8" y="19"/>
                    </a:moveTo>
                    <a:cubicBezTo>
                      <a:pt x="13" y="22"/>
                      <a:pt x="22" y="21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3" y="10"/>
                      <a:pt x="22" y="7"/>
                      <a:pt x="20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234"/>
              <p:cNvSpPr/>
              <p:nvPr/>
            </p:nvSpPr>
            <p:spPr bwMode="auto">
              <a:xfrm>
                <a:off x="5249" y="4752"/>
                <a:ext cx="227" cy="253"/>
              </a:xfrm>
              <a:custGeom>
                <a:avLst/>
                <a:gdLst>
                  <a:gd name="T0" fmla="*/ 66 w 119"/>
                  <a:gd name="T1" fmla="*/ 113 h 133"/>
                  <a:gd name="T2" fmla="*/ 70 w 119"/>
                  <a:gd name="T3" fmla="*/ 94 h 133"/>
                  <a:gd name="T4" fmla="*/ 81 w 119"/>
                  <a:gd name="T5" fmla="*/ 101 h 133"/>
                  <a:gd name="T6" fmla="*/ 110 w 119"/>
                  <a:gd name="T7" fmla="*/ 100 h 133"/>
                  <a:gd name="T8" fmla="*/ 106 w 119"/>
                  <a:gd name="T9" fmla="*/ 70 h 133"/>
                  <a:gd name="T10" fmla="*/ 89 w 119"/>
                  <a:gd name="T11" fmla="*/ 59 h 133"/>
                  <a:gd name="T12" fmla="*/ 89 w 119"/>
                  <a:gd name="T13" fmla="*/ 59 h 133"/>
                  <a:gd name="T14" fmla="*/ 101 w 119"/>
                  <a:gd name="T15" fmla="*/ 51 h 133"/>
                  <a:gd name="T16" fmla="*/ 103 w 119"/>
                  <a:gd name="T17" fmla="*/ 23 h 133"/>
                  <a:gd name="T18" fmla="*/ 79 w 119"/>
                  <a:gd name="T19" fmla="*/ 23 h 133"/>
                  <a:gd name="T20" fmla="*/ 68 w 119"/>
                  <a:gd name="T21" fmla="*/ 31 h 133"/>
                  <a:gd name="T22" fmla="*/ 69 w 119"/>
                  <a:gd name="T23" fmla="*/ 27 h 133"/>
                  <a:gd name="T24" fmla="*/ 65 w 119"/>
                  <a:gd name="T25" fmla="*/ 11 h 133"/>
                  <a:gd name="T26" fmla="*/ 35 w 119"/>
                  <a:gd name="T27" fmla="*/ 8 h 133"/>
                  <a:gd name="T28" fmla="*/ 31 w 119"/>
                  <a:gd name="T29" fmla="*/ 37 h 133"/>
                  <a:gd name="T30" fmla="*/ 37 w 119"/>
                  <a:gd name="T31" fmla="*/ 53 h 133"/>
                  <a:gd name="T32" fmla="*/ 38 w 119"/>
                  <a:gd name="T33" fmla="*/ 53 h 133"/>
                  <a:gd name="T34" fmla="*/ 20 w 119"/>
                  <a:gd name="T35" fmla="*/ 52 h 133"/>
                  <a:gd name="T36" fmla="*/ 0 w 119"/>
                  <a:gd name="T37" fmla="*/ 70 h 133"/>
                  <a:gd name="T38" fmla="*/ 19 w 119"/>
                  <a:gd name="T39" fmla="*/ 86 h 133"/>
                  <a:gd name="T40" fmla="*/ 33 w 119"/>
                  <a:gd name="T41" fmla="*/ 83 h 133"/>
                  <a:gd name="T42" fmla="*/ 35 w 119"/>
                  <a:gd name="T43" fmla="*/ 82 h 133"/>
                  <a:gd name="T44" fmla="*/ 30 w 119"/>
                  <a:gd name="T45" fmla="*/ 97 h 133"/>
                  <a:gd name="T46" fmla="*/ 37 w 119"/>
                  <a:gd name="T47" fmla="*/ 126 h 133"/>
                  <a:gd name="T48" fmla="*/ 66 w 119"/>
                  <a:gd name="T49" fmla="*/ 11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" h="133">
                    <a:moveTo>
                      <a:pt x="66" y="113"/>
                    </a:moveTo>
                    <a:cubicBezTo>
                      <a:pt x="69" y="107"/>
                      <a:pt x="70" y="101"/>
                      <a:pt x="70" y="94"/>
                    </a:cubicBezTo>
                    <a:cubicBezTo>
                      <a:pt x="73" y="97"/>
                      <a:pt x="77" y="99"/>
                      <a:pt x="81" y="101"/>
                    </a:cubicBezTo>
                    <a:cubicBezTo>
                      <a:pt x="89" y="105"/>
                      <a:pt x="103" y="107"/>
                      <a:pt x="110" y="100"/>
                    </a:cubicBezTo>
                    <a:cubicBezTo>
                      <a:pt x="119" y="91"/>
                      <a:pt x="114" y="78"/>
                      <a:pt x="106" y="70"/>
                    </a:cubicBezTo>
                    <a:cubicBezTo>
                      <a:pt x="101" y="66"/>
                      <a:pt x="95" y="62"/>
                      <a:pt x="89" y="59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3" y="57"/>
                      <a:pt x="98" y="54"/>
                      <a:pt x="101" y="51"/>
                    </a:cubicBezTo>
                    <a:cubicBezTo>
                      <a:pt x="109" y="44"/>
                      <a:pt x="111" y="32"/>
                      <a:pt x="103" y="23"/>
                    </a:cubicBezTo>
                    <a:cubicBezTo>
                      <a:pt x="97" y="16"/>
                      <a:pt x="87" y="19"/>
                      <a:pt x="79" y="23"/>
                    </a:cubicBezTo>
                    <a:cubicBezTo>
                      <a:pt x="75" y="25"/>
                      <a:pt x="72" y="28"/>
                      <a:pt x="68" y="31"/>
                    </a:cubicBezTo>
                    <a:cubicBezTo>
                      <a:pt x="68" y="30"/>
                      <a:pt x="69" y="29"/>
                      <a:pt x="69" y="27"/>
                    </a:cubicBezTo>
                    <a:cubicBezTo>
                      <a:pt x="69" y="22"/>
                      <a:pt x="68" y="16"/>
                      <a:pt x="65" y="11"/>
                    </a:cubicBezTo>
                    <a:cubicBezTo>
                      <a:pt x="59" y="1"/>
                      <a:pt x="43" y="0"/>
                      <a:pt x="35" y="8"/>
                    </a:cubicBezTo>
                    <a:cubicBezTo>
                      <a:pt x="27" y="15"/>
                      <a:pt x="29" y="28"/>
                      <a:pt x="31" y="37"/>
                    </a:cubicBezTo>
                    <a:cubicBezTo>
                      <a:pt x="32" y="43"/>
                      <a:pt x="35" y="48"/>
                      <a:pt x="37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2" y="52"/>
                      <a:pt x="25" y="51"/>
                      <a:pt x="20" y="52"/>
                    </a:cubicBezTo>
                    <a:cubicBezTo>
                      <a:pt x="10" y="53"/>
                      <a:pt x="1" y="58"/>
                      <a:pt x="0" y="70"/>
                    </a:cubicBezTo>
                    <a:cubicBezTo>
                      <a:pt x="0" y="80"/>
                      <a:pt x="9" y="86"/>
                      <a:pt x="19" y="86"/>
                    </a:cubicBezTo>
                    <a:cubicBezTo>
                      <a:pt x="24" y="86"/>
                      <a:pt x="29" y="85"/>
                      <a:pt x="33" y="83"/>
                    </a:cubicBezTo>
                    <a:cubicBezTo>
                      <a:pt x="34" y="83"/>
                      <a:pt x="35" y="83"/>
                      <a:pt x="35" y="82"/>
                    </a:cubicBezTo>
                    <a:cubicBezTo>
                      <a:pt x="33" y="87"/>
                      <a:pt x="31" y="92"/>
                      <a:pt x="30" y="97"/>
                    </a:cubicBezTo>
                    <a:cubicBezTo>
                      <a:pt x="28" y="106"/>
                      <a:pt x="28" y="120"/>
                      <a:pt x="37" y="126"/>
                    </a:cubicBezTo>
                    <a:cubicBezTo>
                      <a:pt x="49" y="133"/>
                      <a:pt x="61" y="123"/>
                      <a:pt x="66" y="11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235"/>
              <p:cNvSpPr/>
              <p:nvPr/>
            </p:nvSpPr>
            <p:spPr bwMode="auto">
              <a:xfrm>
                <a:off x="5337" y="4846"/>
                <a:ext cx="46" cy="47"/>
              </a:xfrm>
              <a:custGeom>
                <a:avLst/>
                <a:gdLst>
                  <a:gd name="T0" fmla="*/ 22 w 24"/>
                  <a:gd name="T1" fmla="*/ 16 h 25"/>
                  <a:gd name="T2" fmla="*/ 14 w 24"/>
                  <a:gd name="T3" fmla="*/ 1 h 25"/>
                  <a:gd name="T4" fmla="*/ 14 w 24"/>
                  <a:gd name="T5" fmla="*/ 1 h 25"/>
                  <a:gd name="T6" fmla="*/ 5 w 24"/>
                  <a:gd name="T7" fmla="*/ 3 h 25"/>
                  <a:gd name="T8" fmla="*/ 7 w 24"/>
                  <a:gd name="T9" fmla="*/ 21 h 25"/>
                  <a:gd name="T10" fmla="*/ 22 w 24"/>
                  <a:gd name="T11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5">
                    <a:moveTo>
                      <a:pt x="22" y="16"/>
                    </a:moveTo>
                    <a:cubicBezTo>
                      <a:pt x="24" y="10"/>
                      <a:pt x="22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1" y="17"/>
                      <a:pt x="7" y="21"/>
                    </a:cubicBezTo>
                    <a:cubicBezTo>
                      <a:pt x="13" y="25"/>
                      <a:pt x="19" y="22"/>
                      <a:pt x="2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236"/>
              <p:cNvSpPr/>
              <p:nvPr/>
            </p:nvSpPr>
            <p:spPr bwMode="auto">
              <a:xfrm>
                <a:off x="4731" y="5388"/>
                <a:ext cx="280" cy="311"/>
              </a:xfrm>
              <a:custGeom>
                <a:avLst/>
                <a:gdLst>
                  <a:gd name="T0" fmla="*/ 143 w 147"/>
                  <a:gd name="T1" fmla="*/ 128 h 163"/>
                  <a:gd name="T2" fmla="*/ 133 w 147"/>
                  <a:gd name="T3" fmla="*/ 97 h 163"/>
                  <a:gd name="T4" fmla="*/ 124 w 147"/>
                  <a:gd name="T5" fmla="*/ 90 h 163"/>
                  <a:gd name="T6" fmla="*/ 143 w 147"/>
                  <a:gd name="T7" fmla="*/ 64 h 163"/>
                  <a:gd name="T8" fmla="*/ 117 w 147"/>
                  <a:gd name="T9" fmla="*/ 46 h 163"/>
                  <a:gd name="T10" fmla="*/ 93 w 147"/>
                  <a:gd name="T11" fmla="*/ 52 h 163"/>
                  <a:gd name="T12" fmla="*/ 102 w 147"/>
                  <a:gd name="T13" fmla="*/ 36 h 163"/>
                  <a:gd name="T14" fmla="*/ 97 w 147"/>
                  <a:gd name="T15" fmla="*/ 7 h 163"/>
                  <a:gd name="T16" fmla="*/ 70 w 147"/>
                  <a:gd name="T17" fmla="*/ 18 h 163"/>
                  <a:gd name="T18" fmla="*/ 65 w 147"/>
                  <a:gd name="T19" fmla="*/ 36 h 163"/>
                  <a:gd name="T20" fmla="*/ 65 w 147"/>
                  <a:gd name="T21" fmla="*/ 40 h 163"/>
                  <a:gd name="T22" fmla="*/ 21 w 147"/>
                  <a:gd name="T23" fmla="*/ 25 h 163"/>
                  <a:gd name="T24" fmla="*/ 26 w 147"/>
                  <a:gd name="T25" fmla="*/ 55 h 163"/>
                  <a:gd name="T26" fmla="*/ 39 w 147"/>
                  <a:gd name="T27" fmla="*/ 69 h 163"/>
                  <a:gd name="T28" fmla="*/ 21 w 147"/>
                  <a:gd name="T29" fmla="*/ 70 h 163"/>
                  <a:gd name="T30" fmla="*/ 0 w 147"/>
                  <a:gd name="T31" fmla="*/ 91 h 163"/>
                  <a:gd name="T32" fmla="*/ 25 w 147"/>
                  <a:gd name="T33" fmla="*/ 111 h 163"/>
                  <a:gd name="T34" fmla="*/ 46 w 147"/>
                  <a:gd name="T35" fmla="*/ 111 h 163"/>
                  <a:gd name="T36" fmla="*/ 40 w 147"/>
                  <a:gd name="T37" fmla="*/ 128 h 163"/>
                  <a:gd name="T38" fmla="*/ 56 w 147"/>
                  <a:gd name="T39" fmla="*/ 159 h 163"/>
                  <a:gd name="T40" fmla="*/ 85 w 147"/>
                  <a:gd name="T41" fmla="*/ 144 h 163"/>
                  <a:gd name="T42" fmla="*/ 90 w 147"/>
                  <a:gd name="T43" fmla="*/ 134 h 163"/>
                  <a:gd name="T44" fmla="*/ 111 w 147"/>
                  <a:gd name="T45" fmla="*/ 146 h 163"/>
                  <a:gd name="T46" fmla="*/ 143 w 147"/>
                  <a:gd name="T47" fmla="*/ 12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" h="163">
                    <a:moveTo>
                      <a:pt x="143" y="128"/>
                    </a:moveTo>
                    <a:cubicBezTo>
                      <a:pt x="147" y="116"/>
                      <a:pt x="141" y="105"/>
                      <a:pt x="133" y="97"/>
                    </a:cubicBezTo>
                    <a:cubicBezTo>
                      <a:pt x="131" y="95"/>
                      <a:pt x="128" y="92"/>
                      <a:pt x="124" y="90"/>
                    </a:cubicBezTo>
                    <a:cubicBezTo>
                      <a:pt x="133" y="84"/>
                      <a:pt x="143" y="75"/>
                      <a:pt x="143" y="64"/>
                    </a:cubicBezTo>
                    <a:cubicBezTo>
                      <a:pt x="142" y="51"/>
                      <a:pt x="128" y="46"/>
                      <a:pt x="117" y="46"/>
                    </a:cubicBezTo>
                    <a:cubicBezTo>
                      <a:pt x="112" y="46"/>
                      <a:pt x="101" y="48"/>
                      <a:pt x="93" y="52"/>
                    </a:cubicBezTo>
                    <a:cubicBezTo>
                      <a:pt x="97" y="47"/>
                      <a:pt x="100" y="40"/>
                      <a:pt x="102" y="36"/>
                    </a:cubicBezTo>
                    <a:cubicBezTo>
                      <a:pt x="105" y="27"/>
                      <a:pt x="107" y="13"/>
                      <a:pt x="97" y="7"/>
                    </a:cubicBezTo>
                    <a:cubicBezTo>
                      <a:pt x="86" y="0"/>
                      <a:pt x="75" y="8"/>
                      <a:pt x="70" y="18"/>
                    </a:cubicBezTo>
                    <a:cubicBezTo>
                      <a:pt x="67" y="23"/>
                      <a:pt x="66" y="30"/>
                      <a:pt x="65" y="36"/>
                    </a:cubicBezTo>
                    <a:cubicBezTo>
                      <a:pt x="65" y="37"/>
                      <a:pt x="65" y="38"/>
                      <a:pt x="65" y="40"/>
                    </a:cubicBezTo>
                    <a:cubicBezTo>
                      <a:pt x="55" y="22"/>
                      <a:pt x="35" y="7"/>
                      <a:pt x="21" y="25"/>
                    </a:cubicBezTo>
                    <a:cubicBezTo>
                      <a:pt x="14" y="35"/>
                      <a:pt x="20" y="47"/>
                      <a:pt x="26" y="55"/>
                    </a:cubicBezTo>
                    <a:cubicBezTo>
                      <a:pt x="29" y="59"/>
                      <a:pt x="34" y="65"/>
                      <a:pt x="39" y="69"/>
                    </a:cubicBezTo>
                    <a:cubicBezTo>
                      <a:pt x="32" y="68"/>
                      <a:pt x="25" y="69"/>
                      <a:pt x="21" y="70"/>
                    </a:cubicBezTo>
                    <a:cubicBezTo>
                      <a:pt x="10" y="72"/>
                      <a:pt x="0" y="79"/>
                      <a:pt x="0" y="91"/>
                    </a:cubicBezTo>
                    <a:cubicBezTo>
                      <a:pt x="0" y="104"/>
                      <a:pt x="14" y="110"/>
                      <a:pt x="25" y="111"/>
                    </a:cubicBezTo>
                    <a:cubicBezTo>
                      <a:pt x="31" y="112"/>
                      <a:pt x="39" y="112"/>
                      <a:pt x="46" y="111"/>
                    </a:cubicBezTo>
                    <a:cubicBezTo>
                      <a:pt x="43" y="117"/>
                      <a:pt x="41" y="123"/>
                      <a:pt x="40" y="128"/>
                    </a:cubicBezTo>
                    <a:cubicBezTo>
                      <a:pt x="37" y="141"/>
                      <a:pt x="43" y="155"/>
                      <a:pt x="56" y="159"/>
                    </a:cubicBezTo>
                    <a:cubicBezTo>
                      <a:pt x="68" y="163"/>
                      <a:pt x="79" y="154"/>
                      <a:pt x="85" y="144"/>
                    </a:cubicBezTo>
                    <a:cubicBezTo>
                      <a:pt x="86" y="141"/>
                      <a:pt x="88" y="138"/>
                      <a:pt x="90" y="134"/>
                    </a:cubicBezTo>
                    <a:cubicBezTo>
                      <a:pt x="95" y="141"/>
                      <a:pt x="102" y="145"/>
                      <a:pt x="111" y="146"/>
                    </a:cubicBezTo>
                    <a:cubicBezTo>
                      <a:pt x="124" y="147"/>
                      <a:pt x="139" y="140"/>
                      <a:pt x="143" y="12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237"/>
              <p:cNvSpPr/>
              <p:nvPr/>
            </p:nvSpPr>
            <p:spPr bwMode="auto">
              <a:xfrm>
                <a:off x="4842" y="5520"/>
                <a:ext cx="57" cy="64"/>
              </a:xfrm>
              <a:custGeom>
                <a:avLst/>
                <a:gdLst>
                  <a:gd name="T0" fmla="*/ 16 w 30"/>
                  <a:gd name="T1" fmla="*/ 2 h 34"/>
                  <a:gd name="T2" fmla="*/ 5 w 30"/>
                  <a:gd name="T3" fmla="*/ 8 h 34"/>
                  <a:gd name="T4" fmla="*/ 5 w 30"/>
                  <a:gd name="T5" fmla="*/ 10 h 34"/>
                  <a:gd name="T6" fmla="*/ 13 w 30"/>
                  <a:gd name="T7" fmla="*/ 33 h 34"/>
                  <a:gd name="T8" fmla="*/ 16 w 30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16" y="2"/>
                    </a:moveTo>
                    <a:cubicBezTo>
                      <a:pt x="11" y="0"/>
                      <a:pt x="5" y="2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0" y="18"/>
                      <a:pt x="1" y="32"/>
                      <a:pt x="13" y="33"/>
                    </a:cubicBezTo>
                    <a:cubicBezTo>
                      <a:pt x="30" y="34"/>
                      <a:pt x="30" y="7"/>
                      <a:pt x="16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238"/>
              <p:cNvSpPr/>
              <p:nvPr/>
            </p:nvSpPr>
            <p:spPr bwMode="auto">
              <a:xfrm>
                <a:off x="5234" y="4836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239"/>
              <p:cNvSpPr/>
              <p:nvPr/>
            </p:nvSpPr>
            <p:spPr bwMode="auto">
              <a:xfrm>
                <a:off x="5337" y="4924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240"/>
              <p:cNvSpPr/>
              <p:nvPr/>
            </p:nvSpPr>
            <p:spPr bwMode="auto">
              <a:xfrm>
                <a:off x="5364" y="4234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241"/>
              <p:cNvSpPr/>
              <p:nvPr/>
            </p:nvSpPr>
            <p:spPr bwMode="auto">
              <a:xfrm>
                <a:off x="5467" y="4322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242"/>
              <p:cNvSpPr/>
              <p:nvPr/>
            </p:nvSpPr>
            <p:spPr bwMode="auto">
              <a:xfrm>
                <a:off x="5164" y="4522"/>
                <a:ext cx="238" cy="223"/>
              </a:xfrm>
              <a:custGeom>
                <a:avLst/>
                <a:gdLst>
                  <a:gd name="T0" fmla="*/ 111 w 125"/>
                  <a:gd name="T1" fmla="*/ 12 h 117"/>
                  <a:gd name="T2" fmla="*/ 86 w 125"/>
                  <a:gd name="T3" fmla="*/ 14 h 117"/>
                  <a:gd name="T4" fmla="*/ 79 w 125"/>
                  <a:gd name="T5" fmla="*/ 20 h 117"/>
                  <a:gd name="T6" fmla="*/ 62 w 125"/>
                  <a:gd name="T7" fmla="*/ 1 h 117"/>
                  <a:gd name="T8" fmla="*/ 44 w 125"/>
                  <a:gd name="T9" fmla="*/ 18 h 117"/>
                  <a:gd name="T10" fmla="*/ 44 w 125"/>
                  <a:gd name="T11" fmla="*/ 37 h 117"/>
                  <a:gd name="T12" fmla="*/ 33 w 125"/>
                  <a:gd name="T13" fmla="*/ 28 h 117"/>
                  <a:gd name="T14" fmla="*/ 11 w 125"/>
                  <a:gd name="T15" fmla="*/ 26 h 117"/>
                  <a:gd name="T16" fmla="*/ 15 w 125"/>
                  <a:gd name="T17" fmla="*/ 49 h 117"/>
                  <a:gd name="T18" fmla="*/ 27 w 125"/>
                  <a:gd name="T19" fmla="*/ 56 h 117"/>
                  <a:gd name="T20" fmla="*/ 30 w 125"/>
                  <a:gd name="T21" fmla="*/ 56 h 117"/>
                  <a:gd name="T22" fmla="*/ 12 w 125"/>
                  <a:gd name="T23" fmla="*/ 87 h 117"/>
                  <a:gd name="T24" fmla="*/ 36 w 125"/>
                  <a:gd name="T25" fmla="*/ 89 h 117"/>
                  <a:gd name="T26" fmla="*/ 48 w 125"/>
                  <a:gd name="T27" fmla="*/ 81 h 117"/>
                  <a:gd name="T28" fmla="*/ 46 w 125"/>
                  <a:gd name="T29" fmla="*/ 95 h 117"/>
                  <a:gd name="T30" fmla="*/ 59 w 125"/>
                  <a:gd name="T31" fmla="*/ 115 h 117"/>
                  <a:gd name="T32" fmla="*/ 78 w 125"/>
                  <a:gd name="T33" fmla="*/ 99 h 117"/>
                  <a:gd name="T34" fmla="*/ 81 w 125"/>
                  <a:gd name="T35" fmla="*/ 83 h 117"/>
                  <a:gd name="T36" fmla="*/ 94 w 125"/>
                  <a:gd name="T37" fmla="*/ 91 h 117"/>
                  <a:gd name="T38" fmla="*/ 120 w 125"/>
                  <a:gd name="T39" fmla="*/ 83 h 117"/>
                  <a:gd name="T40" fmla="*/ 113 w 125"/>
                  <a:gd name="T41" fmla="*/ 59 h 117"/>
                  <a:gd name="T42" fmla="*/ 107 w 125"/>
                  <a:gd name="T43" fmla="*/ 54 h 117"/>
                  <a:gd name="T44" fmla="*/ 119 w 125"/>
                  <a:gd name="T45" fmla="*/ 39 h 117"/>
                  <a:gd name="T46" fmla="*/ 111 w 125"/>
                  <a:gd name="T47" fmla="*/ 1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7">
                    <a:moveTo>
                      <a:pt x="111" y="12"/>
                    </a:moveTo>
                    <a:cubicBezTo>
                      <a:pt x="103" y="7"/>
                      <a:pt x="93" y="10"/>
                      <a:pt x="86" y="14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2"/>
                      <a:pt x="70" y="3"/>
                      <a:pt x="62" y="1"/>
                    </a:cubicBezTo>
                    <a:cubicBezTo>
                      <a:pt x="52" y="0"/>
                      <a:pt x="45" y="10"/>
                      <a:pt x="44" y="18"/>
                    </a:cubicBezTo>
                    <a:cubicBezTo>
                      <a:pt x="43" y="22"/>
                      <a:pt x="42" y="30"/>
                      <a:pt x="44" y="37"/>
                    </a:cubicBezTo>
                    <a:cubicBezTo>
                      <a:pt x="41" y="33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6"/>
                    </a:cubicBezTo>
                    <a:cubicBezTo>
                      <a:pt x="4" y="34"/>
                      <a:pt x="8" y="43"/>
                      <a:pt x="15" y="49"/>
                    </a:cubicBezTo>
                    <a:cubicBezTo>
                      <a:pt x="18" y="52"/>
                      <a:pt x="23" y="54"/>
                      <a:pt x="27" y="56"/>
                    </a:cubicBezTo>
                    <a:cubicBezTo>
                      <a:pt x="28" y="56"/>
                      <a:pt x="29" y="56"/>
                      <a:pt x="30" y="56"/>
                    </a:cubicBezTo>
                    <a:cubicBezTo>
                      <a:pt x="15" y="61"/>
                      <a:pt x="0" y="74"/>
                      <a:pt x="12" y="87"/>
                    </a:cubicBezTo>
                    <a:cubicBezTo>
                      <a:pt x="18" y="94"/>
                      <a:pt x="28" y="92"/>
                      <a:pt x="36" y="89"/>
                    </a:cubicBezTo>
                    <a:cubicBezTo>
                      <a:pt x="39" y="87"/>
                      <a:pt x="44" y="84"/>
                      <a:pt x="48" y="81"/>
                    </a:cubicBezTo>
                    <a:cubicBezTo>
                      <a:pt x="47" y="86"/>
                      <a:pt x="46" y="92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7"/>
                      <a:pt x="75" y="107"/>
                      <a:pt x="78" y="99"/>
                    </a:cubicBezTo>
                    <a:cubicBezTo>
                      <a:pt x="80" y="95"/>
                      <a:pt x="81" y="89"/>
                      <a:pt x="81" y="83"/>
                    </a:cubicBezTo>
                    <a:cubicBezTo>
                      <a:pt x="85" y="86"/>
                      <a:pt x="90" y="89"/>
                      <a:pt x="94" y="91"/>
                    </a:cubicBezTo>
                    <a:cubicBezTo>
                      <a:pt x="103" y="95"/>
                      <a:pt x="115" y="93"/>
                      <a:pt x="120" y="83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7"/>
                      <a:pt x="109" y="55"/>
                      <a:pt x="107" y="54"/>
                    </a:cubicBezTo>
                    <a:cubicBezTo>
                      <a:pt x="112" y="51"/>
                      <a:pt x="117" y="46"/>
                      <a:pt x="119" y="39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243"/>
              <p:cNvSpPr/>
              <p:nvPr/>
            </p:nvSpPr>
            <p:spPr bwMode="auto">
              <a:xfrm>
                <a:off x="5267" y="4607"/>
                <a:ext cx="53" cy="50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20 h 26"/>
                  <a:gd name="T4" fmla="*/ 6 w 28"/>
                  <a:gd name="T5" fmla="*/ 20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20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244"/>
              <p:cNvSpPr/>
              <p:nvPr/>
            </p:nvSpPr>
            <p:spPr bwMode="auto">
              <a:xfrm>
                <a:off x="5417" y="4541"/>
                <a:ext cx="166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245"/>
              <p:cNvSpPr/>
              <p:nvPr/>
            </p:nvSpPr>
            <p:spPr bwMode="auto">
              <a:xfrm>
                <a:off x="5486" y="460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246"/>
              <p:cNvSpPr/>
              <p:nvPr/>
            </p:nvSpPr>
            <p:spPr bwMode="auto">
              <a:xfrm>
                <a:off x="5486" y="4381"/>
                <a:ext cx="165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247"/>
              <p:cNvSpPr/>
              <p:nvPr/>
            </p:nvSpPr>
            <p:spPr bwMode="auto">
              <a:xfrm>
                <a:off x="5554" y="444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248"/>
              <p:cNvSpPr/>
              <p:nvPr/>
            </p:nvSpPr>
            <p:spPr bwMode="auto">
              <a:xfrm>
                <a:off x="5188" y="4419"/>
                <a:ext cx="166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249"/>
              <p:cNvSpPr/>
              <p:nvPr/>
            </p:nvSpPr>
            <p:spPr bwMode="auto">
              <a:xfrm>
                <a:off x="5257" y="4484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250"/>
              <p:cNvSpPr/>
              <p:nvPr/>
            </p:nvSpPr>
            <p:spPr bwMode="auto">
              <a:xfrm>
                <a:off x="4899" y="5255"/>
                <a:ext cx="316" cy="284"/>
              </a:xfrm>
              <a:custGeom>
                <a:avLst/>
                <a:gdLst>
                  <a:gd name="T0" fmla="*/ 161 w 166"/>
                  <a:gd name="T1" fmla="*/ 62 h 149"/>
                  <a:gd name="T2" fmla="*/ 133 w 166"/>
                  <a:gd name="T3" fmla="*/ 46 h 149"/>
                  <a:gd name="T4" fmla="*/ 122 w 166"/>
                  <a:gd name="T5" fmla="*/ 46 h 149"/>
                  <a:gd name="T6" fmla="*/ 118 w 166"/>
                  <a:gd name="T7" fmla="*/ 15 h 149"/>
                  <a:gd name="T8" fmla="*/ 87 w 166"/>
                  <a:gd name="T9" fmla="*/ 18 h 149"/>
                  <a:gd name="T10" fmla="*/ 73 w 166"/>
                  <a:gd name="T11" fmla="*/ 38 h 149"/>
                  <a:gd name="T12" fmla="*/ 69 w 166"/>
                  <a:gd name="T13" fmla="*/ 20 h 149"/>
                  <a:gd name="T14" fmla="*/ 47 w 166"/>
                  <a:gd name="T15" fmla="*/ 1 h 149"/>
                  <a:gd name="T16" fmla="*/ 33 w 166"/>
                  <a:gd name="T17" fmla="*/ 28 h 149"/>
                  <a:gd name="T18" fmla="*/ 41 w 166"/>
                  <a:gd name="T19" fmla="*/ 44 h 149"/>
                  <a:gd name="T20" fmla="*/ 44 w 166"/>
                  <a:gd name="T21" fmla="*/ 47 h 149"/>
                  <a:gd name="T22" fmla="*/ 1 w 166"/>
                  <a:gd name="T23" fmla="*/ 65 h 149"/>
                  <a:gd name="T24" fmla="*/ 25 w 166"/>
                  <a:gd name="T25" fmla="*/ 84 h 149"/>
                  <a:gd name="T26" fmla="*/ 43 w 166"/>
                  <a:gd name="T27" fmla="*/ 87 h 149"/>
                  <a:gd name="T28" fmla="*/ 31 w 166"/>
                  <a:gd name="T29" fmla="*/ 99 h 149"/>
                  <a:gd name="T30" fmla="*/ 28 w 166"/>
                  <a:gd name="T31" fmla="*/ 129 h 149"/>
                  <a:gd name="T32" fmla="*/ 60 w 166"/>
                  <a:gd name="T33" fmla="*/ 128 h 149"/>
                  <a:gd name="T34" fmla="*/ 76 w 166"/>
                  <a:gd name="T35" fmla="*/ 114 h 149"/>
                  <a:gd name="T36" fmla="*/ 83 w 166"/>
                  <a:gd name="T37" fmla="*/ 131 h 149"/>
                  <a:gd name="T38" fmla="*/ 116 w 166"/>
                  <a:gd name="T39" fmla="*/ 143 h 149"/>
                  <a:gd name="T40" fmla="*/ 127 w 166"/>
                  <a:gd name="T41" fmla="*/ 113 h 149"/>
                  <a:gd name="T42" fmla="*/ 124 w 166"/>
                  <a:gd name="T43" fmla="*/ 103 h 149"/>
                  <a:gd name="T44" fmla="*/ 148 w 166"/>
                  <a:gd name="T45" fmla="*/ 97 h 149"/>
                  <a:gd name="T46" fmla="*/ 161 w 166"/>
                  <a:gd name="T47" fmla="*/ 6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6" h="149">
                    <a:moveTo>
                      <a:pt x="161" y="62"/>
                    </a:moveTo>
                    <a:cubicBezTo>
                      <a:pt x="156" y="52"/>
                      <a:pt x="144" y="47"/>
                      <a:pt x="133" y="46"/>
                    </a:cubicBezTo>
                    <a:cubicBezTo>
                      <a:pt x="129" y="46"/>
                      <a:pt x="126" y="46"/>
                      <a:pt x="122" y="46"/>
                    </a:cubicBezTo>
                    <a:cubicBezTo>
                      <a:pt x="124" y="36"/>
                      <a:pt x="125" y="23"/>
                      <a:pt x="118" y="15"/>
                    </a:cubicBezTo>
                    <a:cubicBezTo>
                      <a:pt x="110" y="5"/>
                      <a:pt x="95" y="11"/>
                      <a:pt x="87" y="18"/>
                    </a:cubicBezTo>
                    <a:cubicBezTo>
                      <a:pt x="83" y="21"/>
                      <a:pt x="76" y="30"/>
                      <a:pt x="73" y="38"/>
                    </a:cubicBezTo>
                    <a:cubicBezTo>
                      <a:pt x="73" y="31"/>
                      <a:pt x="70" y="25"/>
                      <a:pt x="69" y="20"/>
                    </a:cubicBezTo>
                    <a:cubicBezTo>
                      <a:pt x="65" y="11"/>
                      <a:pt x="58" y="0"/>
                      <a:pt x="47" y="1"/>
                    </a:cubicBezTo>
                    <a:cubicBezTo>
                      <a:pt x="34" y="3"/>
                      <a:pt x="30" y="17"/>
                      <a:pt x="33" y="28"/>
                    </a:cubicBezTo>
                    <a:cubicBezTo>
                      <a:pt x="35" y="34"/>
                      <a:pt x="38" y="39"/>
                      <a:pt x="41" y="44"/>
                    </a:cubicBezTo>
                    <a:cubicBezTo>
                      <a:pt x="42" y="45"/>
                      <a:pt x="43" y="46"/>
                      <a:pt x="44" y="47"/>
                    </a:cubicBezTo>
                    <a:cubicBezTo>
                      <a:pt x="25" y="41"/>
                      <a:pt x="0" y="42"/>
                      <a:pt x="1" y="65"/>
                    </a:cubicBezTo>
                    <a:cubicBezTo>
                      <a:pt x="2" y="77"/>
                      <a:pt x="15" y="82"/>
                      <a:pt x="25" y="84"/>
                    </a:cubicBezTo>
                    <a:cubicBezTo>
                      <a:pt x="30" y="86"/>
                      <a:pt x="37" y="87"/>
                      <a:pt x="43" y="87"/>
                    </a:cubicBezTo>
                    <a:cubicBezTo>
                      <a:pt x="38" y="90"/>
                      <a:pt x="33" y="96"/>
                      <a:pt x="31" y="99"/>
                    </a:cubicBezTo>
                    <a:cubicBezTo>
                      <a:pt x="24" y="108"/>
                      <a:pt x="20" y="120"/>
                      <a:pt x="28" y="129"/>
                    </a:cubicBezTo>
                    <a:cubicBezTo>
                      <a:pt x="37" y="139"/>
                      <a:pt x="52" y="134"/>
                      <a:pt x="60" y="128"/>
                    </a:cubicBezTo>
                    <a:cubicBezTo>
                      <a:pt x="66" y="125"/>
                      <a:pt x="72" y="120"/>
                      <a:pt x="76" y="114"/>
                    </a:cubicBezTo>
                    <a:cubicBezTo>
                      <a:pt x="78" y="120"/>
                      <a:pt x="80" y="126"/>
                      <a:pt x="83" y="131"/>
                    </a:cubicBezTo>
                    <a:cubicBezTo>
                      <a:pt x="89" y="143"/>
                      <a:pt x="103" y="149"/>
                      <a:pt x="116" y="143"/>
                    </a:cubicBezTo>
                    <a:cubicBezTo>
                      <a:pt x="127" y="138"/>
                      <a:pt x="129" y="124"/>
                      <a:pt x="127" y="113"/>
                    </a:cubicBezTo>
                    <a:cubicBezTo>
                      <a:pt x="127" y="110"/>
                      <a:pt x="126" y="107"/>
                      <a:pt x="124" y="103"/>
                    </a:cubicBezTo>
                    <a:cubicBezTo>
                      <a:pt x="133" y="104"/>
                      <a:pt x="141" y="103"/>
                      <a:pt x="148" y="97"/>
                    </a:cubicBezTo>
                    <a:cubicBezTo>
                      <a:pt x="159" y="90"/>
                      <a:pt x="166" y="75"/>
                      <a:pt x="161" y="6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251"/>
              <p:cNvSpPr/>
              <p:nvPr/>
            </p:nvSpPr>
            <p:spPr bwMode="auto">
              <a:xfrm>
                <a:off x="5019" y="5369"/>
                <a:ext cx="76" cy="73"/>
              </a:xfrm>
              <a:custGeom>
                <a:avLst/>
                <a:gdLst>
                  <a:gd name="T0" fmla="*/ 8 w 40"/>
                  <a:gd name="T1" fmla="*/ 5 h 38"/>
                  <a:gd name="T2" fmla="*/ 4 w 40"/>
                  <a:gd name="T3" fmla="*/ 17 h 38"/>
                  <a:gd name="T4" fmla="*/ 5 w 40"/>
                  <a:gd name="T5" fmla="*/ 19 h 38"/>
                  <a:gd name="T6" fmla="*/ 26 w 40"/>
                  <a:gd name="T7" fmla="*/ 30 h 38"/>
                  <a:gd name="T8" fmla="*/ 8 w 40"/>
                  <a:gd name="T9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8">
                    <a:moveTo>
                      <a:pt x="8" y="5"/>
                    </a:moveTo>
                    <a:cubicBezTo>
                      <a:pt x="3" y="7"/>
                      <a:pt x="0" y="13"/>
                      <a:pt x="4" y="17"/>
                    </a:cubicBezTo>
                    <a:cubicBezTo>
                      <a:pt x="4" y="18"/>
                      <a:pt x="4" y="18"/>
                      <a:pt x="5" y="19"/>
                    </a:cubicBezTo>
                    <a:cubicBezTo>
                      <a:pt x="6" y="28"/>
                      <a:pt x="17" y="38"/>
                      <a:pt x="26" y="30"/>
                    </a:cubicBezTo>
                    <a:cubicBezTo>
                      <a:pt x="40" y="19"/>
                      <a:pt x="22" y="0"/>
                      <a:pt x="8" y="5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252"/>
              <p:cNvSpPr/>
              <p:nvPr/>
            </p:nvSpPr>
            <p:spPr bwMode="auto">
              <a:xfrm>
                <a:off x="4684" y="5169"/>
                <a:ext cx="305" cy="309"/>
              </a:xfrm>
              <a:custGeom>
                <a:avLst/>
                <a:gdLst>
                  <a:gd name="T0" fmla="*/ 1 w 160"/>
                  <a:gd name="T1" fmla="*/ 94 h 162"/>
                  <a:gd name="T2" fmla="*/ 24 w 160"/>
                  <a:gd name="T3" fmla="*/ 70 h 162"/>
                  <a:gd name="T4" fmla="*/ 35 w 160"/>
                  <a:gd name="T5" fmla="*/ 67 h 162"/>
                  <a:gd name="T6" fmla="*/ 29 w 160"/>
                  <a:gd name="T7" fmla="*/ 35 h 162"/>
                  <a:gd name="T8" fmla="*/ 60 w 160"/>
                  <a:gd name="T9" fmla="*/ 29 h 162"/>
                  <a:gd name="T10" fmla="*/ 79 w 160"/>
                  <a:gd name="T11" fmla="*/ 45 h 162"/>
                  <a:gd name="T12" fmla="*/ 79 w 160"/>
                  <a:gd name="T13" fmla="*/ 26 h 162"/>
                  <a:gd name="T14" fmla="*/ 95 w 160"/>
                  <a:gd name="T15" fmla="*/ 2 h 162"/>
                  <a:gd name="T16" fmla="*/ 116 w 160"/>
                  <a:gd name="T17" fmla="*/ 23 h 162"/>
                  <a:gd name="T18" fmla="*/ 112 w 160"/>
                  <a:gd name="T19" fmla="*/ 42 h 162"/>
                  <a:gd name="T20" fmla="*/ 111 w 160"/>
                  <a:gd name="T21" fmla="*/ 46 h 162"/>
                  <a:gd name="T22" fmla="*/ 158 w 160"/>
                  <a:gd name="T23" fmla="*/ 51 h 162"/>
                  <a:gd name="T24" fmla="*/ 140 w 160"/>
                  <a:gd name="T25" fmla="*/ 76 h 162"/>
                  <a:gd name="T26" fmla="*/ 123 w 160"/>
                  <a:gd name="T27" fmla="*/ 84 h 162"/>
                  <a:gd name="T28" fmla="*/ 138 w 160"/>
                  <a:gd name="T29" fmla="*/ 92 h 162"/>
                  <a:gd name="T30" fmla="*/ 150 w 160"/>
                  <a:gd name="T31" fmla="*/ 121 h 162"/>
                  <a:gd name="T32" fmla="*/ 118 w 160"/>
                  <a:gd name="T33" fmla="*/ 129 h 162"/>
                  <a:gd name="T34" fmla="*/ 98 w 160"/>
                  <a:gd name="T35" fmla="*/ 119 h 162"/>
                  <a:gd name="T36" fmla="*/ 97 w 160"/>
                  <a:gd name="T37" fmla="*/ 138 h 162"/>
                  <a:gd name="T38" fmla="*/ 69 w 160"/>
                  <a:gd name="T39" fmla="*/ 160 h 162"/>
                  <a:gd name="T40" fmla="*/ 48 w 160"/>
                  <a:gd name="T41" fmla="*/ 134 h 162"/>
                  <a:gd name="T42" fmla="*/ 48 w 160"/>
                  <a:gd name="T43" fmla="*/ 123 h 162"/>
                  <a:gd name="T44" fmla="*/ 23 w 160"/>
                  <a:gd name="T45" fmla="*/ 124 h 162"/>
                  <a:gd name="T46" fmla="*/ 1 w 160"/>
                  <a:gd name="T47" fmla="*/ 9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0" h="162">
                    <a:moveTo>
                      <a:pt x="1" y="94"/>
                    </a:moveTo>
                    <a:cubicBezTo>
                      <a:pt x="3" y="82"/>
                      <a:pt x="13" y="74"/>
                      <a:pt x="24" y="70"/>
                    </a:cubicBezTo>
                    <a:cubicBezTo>
                      <a:pt x="27" y="69"/>
                      <a:pt x="31" y="68"/>
                      <a:pt x="35" y="67"/>
                    </a:cubicBezTo>
                    <a:cubicBezTo>
                      <a:pt x="30" y="58"/>
                      <a:pt x="24" y="45"/>
                      <a:pt x="29" y="35"/>
                    </a:cubicBezTo>
                    <a:cubicBezTo>
                      <a:pt x="35" y="24"/>
                      <a:pt x="50" y="25"/>
                      <a:pt x="60" y="29"/>
                    </a:cubicBezTo>
                    <a:cubicBezTo>
                      <a:pt x="65" y="31"/>
                      <a:pt x="74" y="38"/>
                      <a:pt x="79" y="45"/>
                    </a:cubicBezTo>
                    <a:cubicBezTo>
                      <a:pt x="78" y="38"/>
                      <a:pt x="78" y="31"/>
                      <a:pt x="79" y="26"/>
                    </a:cubicBezTo>
                    <a:cubicBezTo>
                      <a:pt x="79" y="17"/>
                      <a:pt x="83" y="3"/>
                      <a:pt x="95" y="2"/>
                    </a:cubicBezTo>
                    <a:cubicBezTo>
                      <a:pt x="108" y="0"/>
                      <a:pt x="115" y="12"/>
                      <a:pt x="116" y="23"/>
                    </a:cubicBezTo>
                    <a:cubicBezTo>
                      <a:pt x="116" y="30"/>
                      <a:pt x="114" y="36"/>
                      <a:pt x="112" y="42"/>
                    </a:cubicBezTo>
                    <a:cubicBezTo>
                      <a:pt x="112" y="43"/>
                      <a:pt x="111" y="44"/>
                      <a:pt x="111" y="46"/>
                    </a:cubicBezTo>
                    <a:cubicBezTo>
                      <a:pt x="127" y="34"/>
                      <a:pt x="152" y="28"/>
                      <a:pt x="158" y="51"/>
                    </a:cubicBezTo>
                    <a:cubicBezTo>
                      <a:pt x="160" y="62"/>
                      <a:pt x="149" y="71"/>
                      <a:pt x="140" y="76"/>
                    </a:cubicBezTo>
                    <a:cubicBezTo>
                      <a:pt x="136" y="79"/>
                      <a:pt x="129" y="82"/>
                      <a:pt x="123" y="84"/>
                    </a:cubicBezTo>
                    <a:cubicBezTo>
                      <a:pt x="129" y="86"/>
                      <a:pt x="136" y="90"/>
                      <a:pt x="138" y="92"/>
                    </a:cubicBezTo>
                    <a:cubicBezTo>
                      <a:pt x="148" y="99"/>
                      <a:pt x="155" y="109"/>
                      <a:pt x="150" y="121"/>
                    </a:cubicBezTo>
                    <a:cubicBezTo>
                      <a:pt x="144" y="133"/>
                      <a:pt x="128" y="132"/>
                      <a:pt x="118" y="129"/>
                    </a:cubicBezTo>
                    <a:cubicBezTo>
                      <a:pt x="112" y="127"/>
                      <a:pt x="104" y="124"/>
                      <a:pt x="98" y="119"/>
                    </a:cubicBezTo>
                    <a:cubicBezTo>
                      <a:pt x="99" y="126"/>
                      <a:pt x="98" y="133"/>
                      <a:pt x="97" y="138"/>
                    </a:cubicBezTo>
                    <a:cubicBezTo>
                      <a:pt x="94" y="151"/>
                      <a:pt x="83" y="162"/>
                      <a:pt x="69" y="160"/>
                    </a:cubicBezTo>
                    <a:cubicBezTo>
                      <a:pt x="56" y="158"/>
                      <a:pt x="50" y="145"/>
                      <a:pt x="48" y="134"/>
                    </a:cubicBezTo>
                    <a:cubicBezTo>
                      <a:pt x="48" y="131"/>
                      <a:pt x="48" y="127"/>
                      <a:pt x="48" y="123"/>
                    </a:cubicBezTo>
                    <a:cubicBezTo>
                      <a:pt x="41" y="127"/>
                      <a:pt x="32" y="127"/>
                      <a:pt x="23" y="124"/>
                    </a:cubicBezTo>
                    <a:cubicBezTo>
                      <a:pt x="11" y="120"/>
                      <a:pt x="0" y="107"/>
                      <a:pt x="1" y="9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Freeform 253"/>
              <p:cNvSpPr/>
              <p:nvPr/>
            </p:nvSpPr>
            <p:spPr bwMode="auto">
              <a:xfrm>
                <a:off x="4804" y="5301"/>
                <a:ext cx="68" cy="68"/>
              </a:xfrm>
              <a:custGeom>
                <a:avLst/>
                <a:gdLst>
                  <a:gd name="T0" fmla="*/ 27 w 36"/>
                  <a:gd name="T1" fmla="*/ 2 h 36"/>
                  <a:gd name="T2" fmla="*/ 34 w 36"/>
                  <a:gd name="T3" fmla="*/ 12 h 36"/>
                  <a:gd name="T4" fmla="*/ 34 w 36"/>
                  <a:gd name="T5" fmla="*/ 14 h 36"/>
                  <a:gd name="T6" fmla="*/ 16 w 36"/>
                  <a:gd name="T7" fmla="*/ 31 h 36"/>
                  <a:gd name="T8" fmla="*/ 27 w 36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27" y="2"/>
                    </a:moveTo>
                    <a:cubicBezTo>
                      <a:pt x="32" y="2"/>
                      <a:pt x="36" y="7"/>
                      <a:pt x="34" y="12"/>
                    </a:cubicBezTo>
                    <a:cubicBezTo>
                      <a:pt x="34" y="13"/>
                      <a:pt x="34" y="13"/>
                      <a:pt x="34" y="14"/>
                    </a:cubicBezTo>
                    <a:cubicBezTo>
                      <a:pt x="35" y="24"/>
                      <a:pt x="27" y="36"/>
                      <a:pt x="16" y="31"/>
                    </a:cubicBezTo>
                    <a:cubicBezTo>
                      <a:pt x="0" y="25"/>
                      <a:pt x="12" y="0"/>
                      <a:pt x="27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254"/>
              <p:cNvSpPr/>
              <p:nvPr/>
            </p:nvSpPr>
            <p:spPr bwMode="auto">
              <a:xfrm>
                <a:off x="4819" y="4969"/>
                <a:ext cx="320" cy="339"/>
              </a:xfrm>
              <a:custGeom>
                <a:avLst/>
                <a:gdLst>
                  <a:gd name="T0" fmla="*/ 168 w 168"/>
                  <a:gd name="T1" fmla="*/ 114 h 178"/>
                  <a:gd name="T2" fmla="*/ 146 w 168"/>
                  <a:gd name="T3" fmla="*/ 85 h 178"/>
                  <a:gd name="T4" fmla="*/ 135 w 168"/>
                  <a:gd name="T5" fmla="*/ 81 h 178"/>
                  <a:gd name="T6" fmla="*/ 144 w 168"/>
                  <a:gd name="T7" fmla="*/ 47 h 178"/>
                  <a:gd name="T8" fmla="*/ 112 w 168"/>
                  <a:gd name="T9" fmla="*/ 37 h 178"/>
                  <a:gd name="T10" fmla="*/ 89 w 168"/>
                  <a:gd name="T11" fmla="*/ 52 h 178"/>
                  <a:gd name="T12" fmla="*/ 92 w 168"/>
                  <a:gd name="T13" fmla="*/ 32 h 178"/>
                  <a:gd name="T14" fmla="*/ 77 w 168"/>
                  <a:gd name="T15" fmla="*/ 4 h 178"/>
                  <a:gd name="T16" fmla="*/ 52 w 168"/>
                  <a:gd name="T17" fmla="*/ 25 h 178"/>
                  <a:gd name="T18" fmla="*/ 54 w 168"/>
                  <a:gd name="T19" fmla="*/ 45 h 178"/>
                  <a:gd name="T20" fmla="*/ 55 w 168"/>
                  <a:gd name="T21" fmla="*/ 49 h 178"/>
                  <a:gd name="T22" fmla="*/ 4 w 168"/>
                  <a:gd name="T23" fmla="*/ 50 h 178"/>
                  <a:gd name="T24" fmla="*/ 20 w 168"/>
                  <a:gd name="T25" fmla="*/ 79 h 178"/>
                  <a:gd name="T26" fmla="*/ 38 w 168"/>
                  <a:gd name="T27" fmla="*/ 89 h 178"/>
                  <a:gd name="T28" fmla="*/ 20 w 168"/>
                  <a:gd name="T29" fmla="*/ 97 h 178"/>
                  <a:gd name="T30" fmla="*/ 5 w 168"/>
                  <a:gd name="T31" fmla="*/ 126 h 178"/>
                  <a:gd name="T32" fmla="*/ 38 w 168"/>
                  <a:gd name="T33" fmla="*/ 139 h 178"/>
                  <a:gd name="T34" fmla="*/ 60 w 168"/>
                  <a:gd name="T35" fmla="*/ 131 h 178"/>
                  <a:gd name="T36" fmla="*/ 60 w 168"/>
                  <a:gd name="T37" fmla="*/ 151 h 178"/>
                  <a:gd name="T38" fmla="*/ 88 w 168"/>
                  <a:gd name="T39" fmla="*/ 178 h 178"/>
                  <a:gd name="T40" fmla="*/ 113 w 168"/>
                  <a:gd name="T41" fmla="*/ 151 h 178"/>
                  <a:gd name="T42" fmla="*/ 114 w 168"/>
                  <a:gd name="T43" fmla="*/ 140 h 178"/>
                  <a:gd name="T44" fmla="*/ 141 w 168"/>
                  <a:gd name="T45" fmla="*/ 144 h 178"/>
                  <a:gd name="T46" fmla="*/ 168 w 168"/>
                  <a:gd name="T47" fmla="*/ 11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8" h="178">
                    <a:moveTo>
                      <a:pt x="168" y="114"/>
                    </a:moveTo>
                    <a:cubicBezTo>
                      <a:pt x="168" y="101"/>
                      <a:pt x="157" y="91"/>
                      <a:pt x="146" y="85"/>
                    </a:cubicBezTo>
                    <a:cubicBezTo>
                      <a:pt x="143" y="84"/>
                      <a:pt x="139" y="82"/>
                      <a:pt x="135" y="81"/>
                    </a:cubicBezTo>
                    <a:cubicBezTo>
                      <a:pt x="141" y="72"/>
                      <a:pt x="149" y="58"/>
                      <a:pt x="144" y="47"/>
                    </a:cubicBezTo>
                    <a:cubicBezTo>
                      <a:pt x="140" y="34"/>
                      <a:pt x="123" y="33"/>
                      <a:pt x="112" y="37"/>
                    </a:cubicBezTo>
                    <a:cubicBezTo>
                      <a:pt x="106" y="39"/>
                      <a:pt x="96" y="45"/>
                      <a:pt x="89" y="52"/>
                    </a:cubicBezTo>
                    <a:cubicBezTo>
                      <a:pt x="91" y="45"/>
                      <a:pt x="92" y="37"/>
                      <a:pt x="92" y="32"/>
                    </a:cubicBezTo>
                    <a:cubicBezTo>
                      <a:pt x="92" y="21"/>
                      <a:pt x="89" y="6"/>
                      <a:pt x="77" y="4"/>
                    </a:cubicBezTo>
                    <a:cubicBezTo>
                      <a:pt x="63" y="0"/>
                      <a:pt x="54" y="12"/>
                      <a:pt x="52" y="25"/>
                    </a:cubicBezTo>
                    <a:cubicBezTo>
                      <a:pt x="51" y="31"/>
                      <a:pt x="52" y="39"/>
                      <a:pt x="54" y="45"/>
                    </a:cubicBezTo>
                    <a:cubicBezTo>
                      <a:pt x="54" y="46"/>
                      <a:pt x="54" y="48"/>
                      <a:pt x="55" y="49"/>
                    </a:cubicBezTo>
                    <a:cubicBezTo>
                      <a:pt x="38" y="35"/>
                      <a:pt x="12" y="26"/>
                      <a:pt x="4" y="50"/>
                    </a:cubicBezTo>
                    <a:cubicBezTo>
                      <a:pt x="0" y="62"/>
                      <a:pt x="11" y="73"/>
                      <a:pt x="20" y="79"/>
                    </a:cubicBezTo>
                    <a:cubicBezTo>
                      <a:pt x="25" y="82"/>
                      <a:pt x="31" y="87"/>
                      <a:pt x="38" y="89"/>
                    </a:cubicBezTo>
                    <a:cubicBezTo>
                      <a:pt x="31" y="91"/>
                      <a:pt x="23" y="95"/>
                      <a:pt x="20" y="97"/>
                    </a:cubicBezTo>
                    <a:cubicBezTo>
                      <a:pt x="9" y="103"/>
                      <a:pt x="0" y="113"/>
                      <a:pt x="5" y="126"/>
                    </a:cubicBezTo>
                    <a:cubicBezTo>
                      <a:pt x="9" y="140"/>
                      <a:pt x="27" y="141"/>
                      <a:pt x="38" y="139"/>
                    </a:cubicBezTo>
                    <a:cubicBezTo>
                      <a:pt x="45" y="138"/>
                      <a:pt x="53" y="135"/>
                      <a:pt x="60" y="131"/>
                    </a:cubicBezTo>
                    <a:cubicBezTo>
                      <a:pt x="59" y="138"/>
                      <a:pt x="59" y="145"/>
                      <a:pt x="60" y="151"/>
                    </a:cubicBezTo>
                    <a:cubicBezTo>
                      <a:pt x="61" y="166"/>
                      <a:pt x="73" y="178"/>
                      <a:pt x="88" y="178"/>
                    </a:cubicBezTo>
                    <a:cubicBezTo>
                      <a:pt x="102" y="177"/>
                      <a:pt x="110" y="164"/>
                      <a:pt x="113" y="151"/>
                    </a:cubicBezTo>
                    <a:cubicBezTo>
                      <a:pt x="113" y="148"/>
                      <a:pt x="114" y="144"/>
                      <a:pt x="114" y="140"/>
                    </a:cubicBezTo>
                    <a:cubicBezTo>
                      <a:pt x="122" y="145"/>
                      <a:pt x="131" y="146"/>
                      <a:pt x="141" y="144"/>
                    </a:cubicBezTo>
                    <a:cubicBezTo>
                      <a:pt x="154" y="141"/>
                      <a:pt x="168" y="128"/>
                      <a:pt x="168" y="11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255"/>
              <p:cNvSpPr/>
              <p:nvPr/>
            </p:nvSpPr>
            <p:spPr bwMode="auto">
              <a:xfrm>
                <a:off x="4941" y="5120"/>
                <a:ext cx="72" cy="70"/>
              </a:xfrm>
              <a:custGeom>
                <a:avLst/>
                <a:gdLst>
                  <a:gd name="T0" fmla="*/ 11 w 38"/>
                  <a:gd name="T1" fmla="*/ 0 h 37"/>
                  <a:gd name="T2" fmla="*/ 2 w 38"/>
                  <a:gd name="T3" fmla="*/ 10 h 37"/>
                  <a:gd name="T4" fmla="*/ 2 w 38"/>
                  <a:gd name="T5" fmla="*/ 12 h 37"/>
                  <a:gd name="T6" fmla="*/ 19 w 38"/>
                  <a:gd name="T7" fmla="*/ 33 h 37"/>
                  <a:gd name="T8" fmla="*/ 11 w 38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11" y="0"/>
                    </a:moveTo>
                    <a:cubicBezTo>
                      <a:pt x="6" y="0"/>
                      <a:pt x="0" y="4"/>
                      <a:pt x="2" y="10"/>
                    </a:cubicBezTo>
                    <a:cubicBezTo>
                      <a:pt x="2" y="11"/>
                      <a:pt x="2" y="12"/>
                      <a:pt x="2" y="12"/>
                    </a:cubicBezTo>
                    <a:cubicBezTo>
                      <a:pt x="0" y="23"/>
                      <a:pt x="7" y="37"/>
                      <a:pt x="19" y="33"/>
                    </a:cubicBezTo>
                    <a:cubicBezTo>
                      <a:pt x="38" y="28"/>
                      <a:pt x="27" y="0"/>
                      <a:pt x="11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256"/>
              <p:cNvSpPr/>
              <p:nvPr/>
            </p:nvSpPr>
            <p:spPr bwMode="auto">
              <a:xfrm>
                <a:off x="4933" y="4779"/>
                <a:ext cx="275" cy="270"/>
              </a:xfrm>
              <a:custGeom>
                <a:avLst/>
                <a:gdLst>
                  <a:gd name="T0" fmla="*/ 132 w 144"/>
                  <a:gd name="T1" fmla="*/ 87 h 142"/>
                  <a:gd name="T2" fmla="*/ 113 w 144"/>
                  <a:gd name="T3" fmla="*/ 73 h 142"/>
                  <a:gd name="T4" fmla="*/ 126 w 144"/>
                  <a:gd name="T5" fmla="*/ 65 h 142"/>
                  <a:gd name="T6" fmla="*/ 138 w 144"/>
                  <a:gd name="T7" fmla="*/ 33 h 142"/>
                  <a:gd name="T8" fmla="*/ 105 w 144"/>
                  <a:gd name="T9" fmla="*/ 24 h 142"/>
                  <a:gd name="T10" fmla="*/ 85 w 144"/>
                  <a:gd name="T11" fmla="*/ 37 h 142"/>
                  <a:gd name="T12" fmla="*/ 85 w 144"/>
                  <a:gd name="T13" fmla="*/ 37 h 142"/>
                  <a:gd name="T14" fmla="*/ 82 w 144"/>
                  <a:gd name="T15" fmla="*/ 21 h 142"/>
                  <a:gd name="T16" fmla="*/ 53 w 144"/>
                  <a:gd name="T17" fmla="*/ 4 h 142"/>
                  <a:gd name="T18" fmla="*/ 42 w 144"/>
                  <a:gd name="T19" fmla="*/ 30 h 142"/>
                  <a:gd name="T20" fmla="*/ 45 w 144"/>
                  <a:gd name="T21" fmla="*/ 46 h 142"/>
                  <a:gd name="T22" fmla="*/ 41 w 144"/>
                  <a:gd name="T23" fmla="*/ 43 h 142"/>
                  <a:gd name="T24" fmla="*/ 21 w 144"/>
                  <a:gd name="T25" fmla="*/ 40 h 142"/>
                  <a:gd name="T26" fmla="*/ 4 w 144"/>
                  <a:gd name="T27" fmla="*/ 70 h 142"/>
                  <a:gd name="T28" fmla="*/ 34 w 144"/>
                  <a:gd name="T29" fmla="*/ 88 h 142"/>
                  <a:gd name="T30" fmla="*/ 54 w 144"/>
                  <a:gd name="T31" fmla="*/ 89 h 142"/>
                  <a:gd name="T32" fmla="*/ 54 w 144"/>
                  <a:gd name="T33" fmla="*/ 89 h 142"/>
                  <a:gd name="T34" fmla="*/ 44 w 144"/>
                  <a:gd name="T35" fmla="*/ 107 h 142"/>
                  <a:gd name="T36" fmla="*/ 54 w 144"/>
                  <a:gd name="T37" fmla="*/ 136 h 142"/>
                  <a:gd name="T38" fmla="*/ 80 w 144"/>
                  <a:gd name="T39" fmla="*/ 124 h 142"/>
                  <a:gd name="T40" fmla="*/ 84 w 144"/>
                  <a:gd name="T41" fmla="*/ 107 h 142"/>
                  <a:gd name="T42" fmla="*/ 84 w 144"/>
                  <a:gd name="T43" fmla="*/ 105 h 142"/>
                  <a:gd name="T44" fmla="*/ 98 w 144"/>
                  <a:gd name="T45" fmla="*/ 117 h 142"/>
                  <a:gd name="T46" fmla="*/ 132 w 144"/>
                  <a:gd name="T47" fmla="*/ 123 h 142"/>
                  <a:gd name="T48" fmla="*/ 132 w 144"/>
                  <a:gd name="T49" fmla="*/ 8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2">
                    <a:moveTo>
                      <a:pt x="132" y="87"/>
                    </a:moveTo>
                    <a:cubicBezTo>
                      <a:pt x="127" y="81"/>
                      <a:pt x="120" y="77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8"/>
                      <a:pt x="143" y="45"/>
                      <a:pt x="138" y="33"/>
                    </a:cubicBezTo>
                    <a:cubicBezTo>
                      <a:pt x="133" y="19"/>
                      <a:pt x="117" y="19"/>
                      <a:pt x="105" y="24"/>
                    </a:cubicBezTo>
                    <a:cubicBezTo>
                      <a:pt x="97" y="26"/>
                      <a:pt x="91" y="31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4" y="31"/>
                      <a:pt x="83" y="25"/>
                      <a:pt x="82" y="21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30"/>
                    </a:cubicBezTo>
                    <a:cubicBezTo>
                      <a:pt x="42" y="35"/>
                      <a:pt x="44" y="40"/>
                      <a:pt x="45" y="46"/>
                    </a:cubicBezTo>
                    <a:cubicBezTo>
                      <a:pt x="44" y="45"/>
                      <a:pt x="42" y="44"/>
                      <a:pt x="41" y="43"/>
                    </a:cubicBezTo>
                    <a:cubicBezTo>
                      <a:pt x="35" y="40"/>
                      <a:pt x="28" y="39"/>
                      <a:pt x="21" y="40"/>
                    </a:cubicBezTo>
                    <a:cubicBezTo>
                      <a:pt x="8" y="42"/>
                      <a:pt x="0" y="58"/>
                      <a:pt x="4" y="70"/>
                    </a:cubicBezTo>
                    <a:cubicBezTo>
                      <a:pt x="9" y="82"/>
                      <a:pt x="23" y="86"/>
                      <a:pt x="34" y="88"/>
                    </a:cubicBezTo>
                    <a:cubicBezTo>
                      <a:pt x="40" y="89"/>
                      <a:pt x="47" y="89"/>
                      <a:pt x="54" y="89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94"/>
                      <a:pt x="47" y="101"/>
                      <a:pt x="44" y="107"/>
                    </a:cubicBezTo>
                    <a:cubicBezTo>
                      <a:pt x="40" y="118"/>
                      <a:pt x="42" y="131"/>
                      <a:pt x="54" y="136"/>
                    </a:cubicBezTo>
                    <a:cubicBezTo>
                      <a:pt x="66" y="142"/>
                      <a:pt x="76" y="134"/>
                      <a:pt x="80" y="124"/>
                    </a:cubicBezTo>
                    <a:cubicBezTo>
                      <a:pt x="83" y="119"/>
                      <a:pt x="84" y="113"/>
                      <a:pt x="84" y="107"/>
                    </a:cubicBezTo>
                    <a:cubicBezTo>
                      <a:pt x="84" y="106"/>
                      <a:pt x="84" y="106"/>
                      <a:pt x="84" y="105"/>
                    </a:cubicBezTo>
                    <a:cubicBezTo>
                      <a:pt x="88" y="110"/>
                      <a:pt x="93" y="114"/>
                      <a:pt x="98" y="117"/>
                    </a:cubicBezTo>
                    <a:cubicBezTo>
                      <a:pt x="107" y="124"/>
                      <a:pt x="121" y="131"/>
                      <a:pt x="132" y="123"/>
                    </a:cubicBezTo>
                    <a:cubicBezTo>
                      <a:pt x="144" y="114"/>
                      <a:pt x="140" y="97"/>
                      <a:pt x="132" y="8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257"/>
              <p:cNvSpPr/>
              <p:nvPr/>
            </p:nvSpPr>
            <p:spPr bwMode="auto">
              <a:xfrm>
                <a:off x="5044" y="4882"/>
                <a:ext cx="55" cy="57"/>
              </a:xfrm>
              <a:custGeom>
                <a:avLst/>
                <a:gdLst>
                  <a:gd name="T0" fmla="*/ 23 w 29"/>
                  <a:gd name="T1" fmla="*/ 8 h 30"/>
                  <a:gd name="T2" fmla="*/ 3 w 29"/>
                  <a:gd name="T3" fmla="*/ 9 h 30"/>
                  <a:gd name="T4" fmla="*/ 3 w 29"/>
                  <a:gd name="T5" fmla="*/ 9 h 30"/>
                  <a:gd name="T6" fmla="*/ 1 w 29"/>
                  <a:gd name="T7" fmla="*/ 20 h 30"/>
                  <a:gd name="T8" fmla="*/ 22 w 29"/>
                  <a:gd name="T9" fmla="*/ 26 h 30"/>
                  <a:gd name="T10" fmla="*/ 23 w 29"/>
                  <a:gd name="T11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3" y="8"/>
                    </a:moveTo>
                    <a:cubicBezTo>
                      <a:pt x="18" y="2"/>
                      <a:pt x="6" y="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8"/>
                      <a:pt x="14" y="30"/>
                      <a:pt x="22" y="26"/>
                    </a:cubicBezTo>
                    <a:cubicBezTo>
                      <a:pt x="29" y="22"/>
                      <a:pt x="28" y="14"/>
                      <a:pt x="23" y="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258"/>
              <p:cNvSpPr/>
              <p:nvPr/>
            </p:nvSpPr>
            <p:spPr bwMode="auto">
              <a:xfrm>
                <a:off x="5063" y="4642"/>
                <a:ext cx="274" cy="268"/>
              </a:xfrm>
              <a:custGeom>
                <a:avLst/>
                <a:gdLst>
                  <a:gd name="T0" fmla="*/ 132 w 144"/>
                  <a:gd name="T1" fmla="*/ 86 h 141"/>
                  <a:gd name="T2" fmla="*/ 113 w 144"/>
                  <a:gd name="T3" fmla="*/ 73 h 141"/>
                  <a:gd name="T4" fmla="*/ 126 w 144"/>
                  <a:gd name="T5" fmla="*/ 65 h 141"/>
                  <a:gd name="T6" fmla="*/ 138 w 144"/>
                  <a:gd name="T7" fmla="*/ 33 h 141"/>
                  <a:gd name="T8" fmla="*/ 105 w 144"/>
                  <a:gd name="T9" fmla="*/ 23 h 141"/>
                  <a:gd name="T10" fmla="*/ 85 w 144"/>
                  <a:gd name="T11" fmla="*/ 36 h 141"/>
                  <a:gd name="T12" fmla="*/ 84 w 144"/>
                  <a:gd name="T13" fmla="*/ 36 h 141"/>
                  <a:gd name="T14" fmla="*/ 82 w 144"/>
                  <a:gd name="T15" fmla="*/ 20 h 141"/>
                  <a:gd name="T16" fmla="*/ 53 w 144"/>
                  <a:gd name="T17" fmla="*/ 4 h 141"/>
                  <a:gd name="T18" fmla="*/ 42 w 144"/>
                  <a:gd name="T19" fmla="*/ 29 h 141"/>
                  <a:gd name="T20" fmla="*/ 45 w 144"/>
                  <a:gd name="T21" fmla="*/ 45 h 141"/>
                  <a:gd name="T22" fmla="*/ 41 w 144"/>
                  <a:gd name="T23" fmla="*/ 43 h 141"/>
                  <a:gd name="T24" fmla="*/ 21 w 144"/>
                  <a:gd name="T25" fmla="*/ 39 h 141"/>
                  <a:gd name="T26" fmla="*/ 4 w 144"/>
                  <a:gd name="T27" fmla="*/ 70 h 141"/>
                  <a:gd name="T28" fmla="*/ 34 w 144"/>
                  <a:gd name="T29" fmla="*/ 88 h 141"/>
                  <a:gd name="T30" fmla="*/ 54 w 144"/>
                  <a:gd name="T31" fmla="*/ 88 h 141"/>
                  <a:gd name="T32" fmla="*/ 54 w 144"/>
                  <a:gd name="T33" fmla="*/ 88 h 141"/>
                  <a:gd name="T34" fmla="*/ 44 w 144"/>
                  <a:gd name="T35" fmla="*/ 106 h 141"/>
                  <a:gd name="T36" fmla="*/ 54 w 144"/>
                  <a:gd name="T37" fmla="*/ 136 h 141"/>
                  <a:gd name="T38" fmla="*/ 80 w 144"/>
                  <a:gd name="T39" fmla="*/ 124 h 141"/>
                  <a:gd name="T40" fmla="*/ 84 w 144"/>
                  <a:gd name="T41" fmla="*/ 107 h 141"/>
                  <a:gd name="T42" fmla="*/ 84 w 144"/>
                  <a:gd name="T43" fmla="*/ 104 h 141"/>
                  <a:gd name="T44" fmla="*/ 97 w 144"/>
                  <a:gd name="T45" fmla="*/ 117 h 141"/>
                  <a:gd name="T46" fmla="*/ 132 w 144"/>
                  <a:gd name="T47" fmla="*/ 123 h 141"/>
                  <a:gd name="T48" fmla="*/ 132 w 144"/>
                  <a:gd name="T49" fmla="*/ 8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1">
                    <a:moveTo>
                      <a:pt x="132" y="86"/>
                    </a:moveTo>
                    <a:cubicBezTo>
                      <a:pt x="127" y="81"/>
                      <a:pt x="120" y="76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7"/>
                      <a:pt x="143" y="44"/>
                      <a:pt x="138" y="33"/>
                    </a:cubicBezTo>
                    <a:cubicBezTo>
                      <a:pt x="133" y="19"/>
                      <a:pt x="117" y="18"/>
                      <a:pt x="105" y="23"/>
                    </a:cubicBezTo>
                    <a:cubicBezTo>
                      <a:pt x="97" y="26"/>
                      <a:pt x="91" y="31"/>
                      <a:pt x="85" y="36"/>
                    </a:cubicBezTo>
                    <a:cubicBezTo>
                      <a:pt x="84" y="36"/>
                      <a:pt x="84" y="36"/>
                      <a:pt x="84" y="36"/>
                    </a:cubicBezTo>
                    <a:cubicBezTo>
                      <a:pt x="84" y="30"/>
                      <a:pt x="83" y="24"/>
                      <a:pt x="82" y="20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29"/>
                    </a:cubicBezTo>
                    <a:cubicBezTo>
                      <a:pt x="42" y="35"/>
                      <a:pt x="44" y="40"/>
                      <a:pt x="45" y="45"/>
                    </a:cubicBezTo>
                    <a:cubicBezTo>
                      <a:pt x="44" y="44"/>
                      <a:pt x="42" y="44"/>
                      <a:pt x="41" y="43"/>
                    </a:cubicBezTo>
                    <a:cubicBezTo>
                      <a:pt x="35" y="40"/>
                      <a:pt x="28" y="38"/>
                      <a:pt x="21" y="39"/>
                    </a:cubicBezTo>
                    <a:cubicBezTo>
                      <a:pt x="8" y="41"/>
                      <a:pt x="0" y="58"/>
                      <a:pt x="4" y="70"/>
                    </a:cubicBezTo>
                    <a:cubicBezTo>
                      <a:pt x="9" y="81"/>
                      <a:pt x="22" y="86"/>
                      <a:pt x="34" y="88"/>
                    </a:cubicBezTo>
                    <a:cubicBezTo>
                      <a:pt x="40" y="89"/>
                      <a:pt x="47" y="89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0" y="94"/>
                      <a:pt x="46" y="100"/>
                      <a:pt x="44" y="106"/>
                    </a:cubicBezTo>
                    <a:cubicBezTo>
                      <a:pt x="40" y="118"/>
                      <a:pt x="42" y="130"/>
                      <a:pt x="54" y="136"/>
                    </a:cubicBezTo>
                    <a:cubicBezTo>
                      <a:pt x="65" y="141"/>
                      <a:pt x="76" y="134"/>
                      <a:pt x="80" y="124"/>
                    </a:cubicBezTo>
                    <a:cubicBezTo>
                      <a:pt x="83" y="118"/>
                      <a:pt x="84" y="112"/>
                      <a:pt x="84" y="107"/>
                    </a:cubicBezTo>
                    <a:cubicBezTo>
                      <a:pt x="84" y="106"/>
                      <a:pt x="84" y="105"/>
                      <a:pt x="84" y="104"/>
                    </a:cubicBezTo>
                    <a:cubicBezTo>
                      <a:pt x="88" y="109"/>
                      <a:pt x="93" y="113"/>
                      <a:pt x="97" y="117"/>
                    </a:cubicBezTo>
                    <a:cubicBezTo>
                      <a:pt x="107" y="123"/>
                      <a:pt x="121" y="130"/>
                      <a:pt x="132" y="123"/>
                    </a:cubicBezTo>
                    <a:cubicBezTo>
                      <a:pt x="144" y="114"/>
                      <a:pt x="140" y="96"/>
                      <a:pt x="132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259"/>
              <p:cNvSpPr/>
              <p:nvPr/>
            </p:nvSpPr>
            <p:spPr bwMode="auto">
              <a:xfrm>
                <a:off x="5173" y="4743"/>
                <a:ext cx="55" cy="59"/>
              </a:xfrm>
              <a:custGeom>
                <a:avLst/>
                <a:gdLst>
                  <a:gd name="T0" fmla="*/ 23 w 29"/>
                  <a:gd name="T1" fmla="*/ 9 h 31"/>
                  <a:gd name="T2" fmla="*/ 3 w 29"/>
                  <a:gd name="T3" fmla="*/ 9 h 31"/>
                  <a:gd name="T4" fmla="*/ 3 w 29"/>
                  <a:gd name="T5" fmla="*/ 10 h 31"/>
                  <a:gd name="T6" fmla="*/ 1 w 29"/>
                  <a:gd name="T7" fmla="*/ 20 h 31"/>
                  <a:gd name="T8" fmla="*/ 21 w 29"/>
                  <a:gd name="T9" fmla="*/ 27 h 31"/>
                  <a:gd name="T10" fmla="*/ 23 w 29"/>
                  <a:gd name="T11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1">
                    <a:moveTo>
                      <a:pt x="23" y="9"/>
                    </a:moveTo>
                    <a:cubicBezTo>
                      <a:pt x="18" y="3"/>
                      <a:pt x="6" y="0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9"/>
                      <a:pt x="14" y="31"/>
                      <a:pt x="21" y="27"/>
                    </a:cubicBezTo>
                    <a:cubicBezTo>
                      <a:pt x="29" y="23"/>
                      <a:pt x="28" y="14"/>
                      <a:pt x="23" y="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260"/>
              <p:cNvSpPr/>
              <p:nvPr/>
            </p:nvSpPr>
            <p:spPr bwMode="auto">
              <a:xfrm>
                <a:off x="5318" y="4408"/>
                <a:ext cx="251" cy="238"/>
              </a:xfrm>
              <a:custGeom>
                <a:avLst/>
                <a:gdLst>
                  <a:gd name="T0" fmla="*/ 27 w 132"/>
                  <a:gd name="T1" fmla="*/ 88 h 125"/>
                  <a:gd name="T2" fmla="*/ 46 w 132"/>
                  <a:gd name="T3" fmla="*/ 82 h 125"/>
                  <a:gd name="T4" fmla="*/ 46 w 132"/>
                  <a:gd name="T5" fmla="*/ 95 h 125"/>
                  <a:gd name="T6" fmla="*/ 62 w 132"/>
                  <a:gd name="T7" fmla="*/ 122 h 125"/>
                  <a:gd name="T8" fmla="*/ 87 w 132"/>
                  <a:gd name="T9" fmla="*/ 103 h 125"/>
                  <a:gd name="T10" fmla="*/ 88 w 132"/>
                  <a:gd name="T11" fmla="*/ 82 h 125"/>
                  <a:gd name="T12" fmla="*/ 88 w 132"/>
                  <a:gd name="T13" fmla="*/ 81 h 125"/>
                  <a:gd name="T14" fmla="*/ 101 w 132"/>
                  <a:gd name="T15" fmla="*/ 88 h 125"/>
                  <a:gd name="T16" fmla="*/ 128 w 132"/>
                  <a:gd name="T17" fmla="*/ 77 h 125"/>
                  <a:gd name="T18" fmla="*/ 116 w 132"/>
                  <a:gd name="T19" fmla="*/ 55 h 125"/>
                  <a:gd name="T20" fmla="*/ 103 w 132"/>
                  <a:gd name="T21" fmla="*/ 49 h 125"/>
                  <a:gd name="T22" fmla="*/ 107 w 132"/>
                  <a:gd name="T23" fmla="*/ 47 h 125"/>
                  <a:gd name="T24" fmla="*/ 120 w 132"/>
                  <a:gd name="T25" fmla="*/ 35 h 125"/>
                  <a:gd name="T26" fmla="*/ 108 w 132"/>
                  <a:gd name="T27" fmla="*/ 6 h 125"/>
                  <a:gd name="T28" fmla="*/ 79 w 132"/>
                  <a:gd name="T29" fmla="*/ 17 h 125"/>
                  <a:gd name="T30" fmla="*/ 68 w 132"/>
                  <a:gd name="T31" fmla="*/ 31 h 125"/>
                  <a:gd name="T32" fmla="*/ 68 w 132"/>
                  <a:gd name="T33" fmla="*/ 32 h 125"/>
                  <a:gd name="T34" fmla="*/ 60 w 132"/>
                  <a:gd name="T35" fmla="*/ 15 h 125"/>
                  <a:gd name="T36" fmla="*/ 34 w 132"/>
                  <a:gd name="T37" fmla="*/ 6 h 125"/>
                  <a:gd name="T38" fmla="*/ 28 w 132"/>
                  <a:gd name="T39" fmla="*/ 31 h 125"/>
                  <a:gd name="T40" fmla="*/ 38 w 132"/>
                  <a:gd name="T41" fmla="*/ 43 h 125"/>
                  <a:gd name="T42" fmla="*/ 40 w 132"/>
                  <a:gd name="T43" fmla="*/ 44 h 125"/>
                  <a:gd name="T44" fmla="*/ 24 w 132"/>
                  <a:gd name="T45" fmla="*/ 47 h 125"/>
                  <a:gd name="T46" fmla="*/ 1 w 132"/>
                  <a:gd name="T47" fmla="*/ 68 h 125"/>
                  <a:gd name="T48" fmla="*/ 27 w 132"/>
                  <a:gd name="T49" fmla="*/ 8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2" h="125">
                    <a:moveTo>
                      <a:pt x="27" y="88"/>
                    </a:moveTo>
                    <a:cubicBezTo>
                      <a:pt x="34" y="87"/>
                      <a:pt x="40" y="85"/>
                      <a:pt x="46" y="82"/>
                    </a:cubicBezTo>
                    <a:cubicBezTo>
                      <a:pt x="45" y="86"/>
                      <a:pt x="45" y="91"/>
                      <a:pt x="46" y="95"/>
                    </a:cubicBezTo>
                    <a:cubicBezTo>
                      <a:pt x="46" y="105"/>
                      <a:pt x="51" y="119"/>
                      <a:pt x="62" y="122"/>
                    </a:cubicBezTo>
                    <a:cubicBezTo>
                      <a:pt x="74" y="125"/>
                      <a:pt x="83" y="114"/>
                      <a:pt x="87" y="103"/>
                    </a:cubicBezTo>
                    <a:cubicBezTo>
                      <a:pt x="88" y="96"/>
                      <a:pt x="89" y="89"/>
                      <a:pt x="88" y="82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92" y="85"/>
                      <a:pt x="97" y="87"/>
                      <a:pt x="101" y="88"/>
                    </a:cubicBezTo>
                    <a:cubicBezTo>
                      <a:pt x="112" y="92"/>
                      <a:pt x="124" y="88"/>
                      <a:pt x="128" y="77"/>
                    </a:cubicBezTo>
                    <a:cubicBezTo>
                      <a:pt x="132" y="67"/>
                      <a:pt x="124" y="59"/>
                      <a:pt x="116" y="55"/>
                    </a:cubicBezTo>
                    <a:cubicBezTo>
                      <a:pt x="112" y="52"/>
                      <a:pt x="108" y="50"/>
                      <a:pt x="103" y="49"/>
                    </a:cubicBezTo>
                    <a:cubicBezTo>
                      <a:pt x="105" y="48"/>
                      <a:pt x="106" y="48"/>
                      <a:pt x="107" y="47"/>
                    </a:cubicBezTo>
                    <a:cubicBezTo>
                      <a:pt x="113" y="44"/>
                      <a:pt x="117" y="40"/>
                      <a:pt x="120" y="35"/>
                    </a:cubicBezTo>
                    <a:cubicBezTo>
                      <a:pt x="126" y="24"/>
                      <a:pt x="119" y="9"/>
                      <a:pt x="108" y="6"/>
                    </a:cubicBezTo>
                    <a:cubicBezTo>
                      <a:pt x="97" y="3"/>
                      <a:pt x="86" y="10"/>
                      <a:pt x="79" y="17"/>
                    </a:cubicBezTo>
                    <a:cubicBezTo>
                      <a:pt x="75" y="21"/>
                      <a:pt x="71" y="26"/>
                      <a:pt x="68" y="31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6" y="26"/>
                      <a:pt x="63" y="20"/>
                      <a:pt x="60" y="15"/>
                    </a:cubicBezTo>
                    <a:cubicBezTo>
                      <a:pt x="54" y="6"/>
                      <a:pt x="44" y="0"/>
                      <a:pt x="34" y="6"/>
                    </a:cubicBezTo>
                    <a:cubicBezTo>
                      <a:pt x="24" y="11"/>
                      <a:pt x="23" y="22"/>
                      <a:pt x="28" y="31"/>
                    </a:cubicBezTo>
                    <a:cubicBezTo>
                      <a:pt x="30" y="36"/>
                      <a:pt x="34" y="40"/>
                      <a:pt x="38" y="43"/>
                    </a:cubicBezTo>
                    <a:cubicBezTo>
                      <a:pt x="39" y="43"/>
                      <a:pt x="39" y="44"/>
                      <a:pt x="40" y="44"/>
                    </a:cubicBezTo>
                    <a:cubicBezTo>
                      <a:pt x="34" y="44"/>
                      <a:pt x="28" y="46"/>
                      <a:pt x="24" y="47"/>
                    </a:cubicBezTo>
                    <a:cubicBezTo>
                      <a:pt x="14" y="50"/>
                      <a:pt x="1" y="57"/>
                      <a:pt x="1" y="68"/>
                    </a:cubicBezTo>
                    <a:cubicBezTo>
                      <a:pt x="0" y="82"/>
                      <a:pt x="15" y="89"/>
                      <a:pt x="27" y="8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261"/>
              <p:cNvSpPr/>
              <p:nvPr/>
            </p:nvSpPr>
            <p:spPr bwMode="auto">
              <a:xfrm>
                <a:off x="5430" y="4486"/>
                <a:ext cx="54" cy="47"/>
              </a:xfrm>
              <a:custGeom>
                <a:avLst/>
                <a:gdLst>
                  <a:gd name="T0" fmla="*/ 13 w 28"/>
                  <a:gd name="T1" fmla="*/ 24 h 25"/>
                  <a:gd name="T2" fmla="*/ 24 w 28"/>
                  <a:gd name="T3" fmla="*/ 10 h 25"/>
                  <a:gd name="T4" fmla="*/ 23 w 28"/>
                  <a:gd name="T5" fmla="*/ 9 h 25"/>
                  <a:gd name="T6" fmla="*/ 16 w 28"/>
                  <a:gd name="T7" fmla="*/ 2 h 25"/>
                  <a:gd name="T8" fmla="*/ 1 w 28"/>
                  <a:gd name="T9" fmla="*/ 13 h 25"/>
                  <a:gd name="T10" fmla="*/ 13 w 28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5">
                    <a:moveTo>
                      <a:pt x="13" y="24"/>
                    </a:moveTo>
                    <a:cubicBezTo>
                      <a:pt x="20" y="24"/>
                      <a:pt x="28" y="17"/>
                      <a:pt x="24" y="1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0" y="3"/>
                      <a:pt x="16" y="2"/>
                    </a:cubicBezTo>
                    <a:cubicBezTo>
                      <a:pt x="9" y="0"/>
                      <a:pt x="2" y="6"/>
                      <a:pt x="1" y="13"/>
                    </a:cubicBezTo>
                    <a:cubicBezTo>
                      <a:pt x="0" y="20"/>
                      <a:pt x="6" y="25"/>
                      <a:pt x="13" y="2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262"/>
              <p:cNvSpPr/>
              <p:nvPr/>
            </p:nvSpPr>
            <p:spPr bwMode="auto">
              <a:xfrm>
                <a:off x="5044" y="5133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5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4 w 139"/>
                  <a:gd name="T13" fmla="*/ 69 h 155"/>
                  <a:gd name="T14" fmla="*/ 118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1 w 139"/>
                  <a:gd name="T23" fmla="*/ 32 h 155"/>
                  <a:gd name="T24" fmla="*/ 76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4 w 139"/>
                  <a:gd name="T35" fmla="*/ 60 h 155"/>
                  <a:gd name="T36" fmla="*/ 1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2 w 139"/>
                  <a:gd name="T43" fmla="*/ 96 h 155"/>
                  <a:gd name="T44" fmla="*/ 36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1" y="125"/>
                      <a:pt x="82" y="117"/>
                      <a:pt x="82" y="110"/>
                    </a:cubicBezTo>
                    <a:cubicBezTo>
                      <a:pt x="86" y="113"/>
                      <a:pt x="90" y="116"/>
                      <a:pt x="95" y="118"/>
                    </a:cubicBezTo>
                    <a:cubicBezTo>
                      <a:pt x="105" y="123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9" y="76"/>
                      <a:pt x="111" y="72"/>
                      <a:pt x="104" y="69"/>
                    </a:cubicBezTo>
                    <a:cubicBezTo>
                      <a:pt x="104" y="69"/>
                      <a:pt x="104" y="69"/>
                      <a:pt x="104" y="69"/>
                    </a:cubicBezTo>
                    <a:cubicBezTo>
                      <a:pt x="109" y="66"/>
                      <a:pt x="114" y="63"/>
                      <a:pt x="118" y="60"/>
                    </a:cubicBezTo>
                    <a:cubicBezTo>
                      <a:pt x="128" y="51"/>
                      <a:pt x="130" y="37"/>
                      <a:pt x="121" y="27"/>
                    </a:cubicBezTo>
                    <a:cubicBezTo>
                      <a:pt x="113" y="19"/>
                      <a:pt x="102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1" y="32"/>
                    </a:cubicBezTo>
                    <a:cubicBezTo>
                      <a:pt x="81" y="25"/>
                      <a:pt x="79" y="18"/>
                      <a:pt x="76" y="12"/>
                    </a:cubicBezTo>
                    <a:cubicBezTo>
                      <a:pt x="69" y="1"/>
                      <a:pt x="50" y="0"/>
                      <a:pt x="41" y="9"/>
                    </a:cubicBezTo>
                    <a:cubicBezTo>
                      <a:pt x="32" y="18"/>
                      <a:pt x="34" y="32"/>
                      <a:pt x="36" y="43"/>
                    </a:cubicBezTo>
                    <a:cubicBezTo>
                      <a:pt x="38" y="50"/>
                      <a:pt x="41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8" y="60"/>
                      <a:pt x="30" y="60"/>
                      <a:pt x="24" y="60"/>
                    </a:cubicBezTo>
                    <a:cubicBezTo>
                      <a:pt x="12" y="61"/>
                      <a:pt x="1" y="68"/>
                      <a:pt x="1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7"/>
                      <a:pt x="41" y="96"/>
                      <a:pt x="42" y="96"/>
                    </a:cubicBezTo>
                    <a:cubicBezTo>
                      <a:pt x="39" y="101"/>
                      <a:pt x="37" y="108"/>
                      <a:pt x="36" y="113"/>
                    </a:cubicBezTo>
                    <a:cubicBezTo>
                      <a:pt x="33" y="124"/>
                      <a:pt x="33" y="140"/>
                      <a:pt x="44" y="147"/>
                    </a:cubicBezTo>
                    <a:cubicBezTo>
                      <a:pt x="57" y="155"/>
                      <a:pt x="72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263"/>
              <p:cNvSpPr/>
              <p:nvPr/>
            </p:nvSpPr>
            <p:spPr bwMode="auto">
              <a:xfrm>
                <a:off x="5147" y="5242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7 w 29"/>
                  <a:gd name="T3" fmla="*/ 1 h 30"/>
                  <a:gd name="T4" fmla="*/ 16 w 29"/>
                  <a:gd name="T5" fmla="*/ 1 h 30"/>
                  <a:gd name="T6" fmla="*/ 6 w 29"/>
                  <a:gd name="T7" fmla="*/ 4 h 30"/>
                  <a:gd name="T8" fmla="*/ 8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6" y="0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1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30"/>
                      <a:pt x="22" y="26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264"/>
              <p:cNvSpPr/>
              <p:nvPr/>
            </p:nvSpPr>
            <p:spPr bwMode="auto">
              <a:xfrm>
                <a:off x="5183" y="4952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4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3 w 139"/>
                  <a:gd name="T13" fmla="*/ 69 h 155"/>
                  <a:gd name="T14" fmla="*/ 117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0 w 139"/>
                  <a:gd name="T23" fmla="*/ 32 h 155"/>
                  <a:gd name="T24" fmla="*/ 75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3 w 139"/>
                  <a:gd name="T35" fmla="*/ 60 h 155"/>
                  <a:gd name="T36" fmla="*/ 0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1 w 139"/>
                  <a:gd name="T43" fmla="*/ 96 h 155"/>
                  <a:gd name="T44" fmla="*/ 35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0" y="125"/>
                      <a:pt x="81" y="117"/>
                      <a:pt x="82" y="110"/>
                    </a:cubicBezTo>
                    <a:cubicBezTo>
                      <a:pt x="85" y="113"/>
                      <a:pt x="90" y="116"/>
                      <a:pt x="94" y="118"/>
                    </a:cubicBezTo>
                    <a:cubicBezTo>
                      <a:pt x="104" y="122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8" y="76"/>
                      <a:pt x="111" y="72"/>
                      <a:pt x="104" y="69"/>
                    </a:cubicBezTo>
                    <a:cubicBezTo>
                      <a:pt x="103" y="69"/>
                      <a:pt x="103" y="69"/>
                      <a:pt x="103" y="69"/>
                    </a:cubicBezTo>
                    <a:cubicBezTo>
                      <a:pt x="109" y="66"/>
                      <a:pt x="114" y="63"/>
                      <a:pt x="117" y="60"/>
                    </a:cubicBezTo>
                    <a:cubicBezTo>
                      <a:pt x="127" y="51"/>
                      <a:pt x="130" y="37"/>
                      <a:pt x="121" y="27"/>
                    </a:cubicBezTo>
                    <a:cubicBezTo>
                      <a:pt x="113" y="18"/>
                      <a:pt x="101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0" y="32"/>
                    </a:cubicBezTo>
                    <a:cubicBezTo>
                      <a:pt x="80" y="25"/>
                      <a:pt x="79" y="18"/>
                      <a:pt x="75" y="12"/>
                    </a:cubicBezTo>
                    <a:cubicBezTo>
                      <a:pt x="68" y="1"/>
                      <a:pt x="50" y="0"/>
                      <a:pt x="41" y="9"/>
                    </a:cubicBezTo>
                    <a:cubicBezTo>
                      <a:pt x="32" y="18"/>
                      <a:pt x="33" y="32"/>
                      <a:pt x="36" y="43"/>
                    </a:cubicBezTo>
                    <a:cubicBezTo>
                      <a:pt x="38" y="49"/>
                      <a:pt x="40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7" y="60"/>
                      <a:pt x="30" y="60"/>
                      <a:pt x="23" y="60"/>
                    </a:cubicBezTo>
                    <a:cubicBezTo>
                      <a:pt x="11" y="61"/>
                      <a:pt x="1" y="68"/>
                      <a:pt x="0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6"/>
                      <a:pt x="40" y="96"/>
                      <a:pt x="41" y="96"/>
                    </a:cubicBezTo>
                    <a:cubicBezTo>
                      <a:pt x="38" y="101"/>
                      <a:pt x="36" y="108"/>
                      <a:pt x="35" y="113"/>
                    </a:cubicBezTo>
                    <a:cubicBezTo>
                      <a:pt x="33" y="124"/>
                      <a:pt x="32" y="140"/>
                      <a:pt x="44" y="147"/>
                    </a:cubicBezTo>
                    <a:cubicBezTo>
                      <a:pt x="57" y="155"/>
                      <a:pt x="71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265"/>
              <p:cNvSpPr/>
              <p:nvPr/>
            </p:nvSpPr>
            <p:spPr bwMode="auto">
              <a:xfrm>
                <a:off x="5284" y="5061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8 w 29"/>
                  <a:gd name="T3" fmla="*/ 1 h 30"/>
                  <a:gd name="T4" fmla="*/ 17 w 29"/>
                  <a:gd name="T5" fmla="*/ 1 h 30"/>
                  <a:gd name="T6" fmla="*/ 6 w 29"/>
                  <a:gd name="T7" fmla="*/ 4 h 30"/>
                  <a:gd name="T8" fmla="*/ 9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7" y="0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4" y="0"/>
                      <a:pt x="10" y="1"/>
                      <a:pt x="6" y="4"/>
                    </a:cubicBezTo>
                    <a:cubicBezTo>
                      <a:pt x="0" y="10"/>
                      <a:pt x="2" y="20"/>
                      <a:pt x="9" y="25"/>
                    </a:cubicBezTo>
                    <a:cubicBezTo>
                      <a:pt x="15" y="30"/>
                      <a:pt x="23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266"/>
              <p:cNvSpPr/>
              <p:nvPr/>
            </p:nvSpPr>
            <p:spPr bwMode="auto">
              <a:xfrm>
                <a:off x="5312" y="4642"/>
                <a:ext cx="231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Freeform 267"/>
              <p:cNvSpPr/>
              <p:nvPr/>
            </p:nvSpPr>
            <p:spPr bwMode="auto">
              <a:xfrm>
                <a:off x="5413" y="4722"/>
                <a:ext cx="44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268"/>
              <p:cNvSpPr/>
              <p:nvPr/>
            </p:nvSpPr>
            <p:spPr bwMode="auto">
              <a:xfrm>
                <a:off x="5503" y="4185"/>
                <a:ext cx="230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Freeform 269"/>
              <p:cNvSpPr/>
              <p:nvPr/>
            </p:nvSpPr>
            <p:spPr bwMode="auto">
              <a:xfrm>
                <a:off x="5604" y="4265"/>
                <a:ext cx="43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270"/>
              <p:cNvSpPr/>
              <p:nvPr/>
            </p:nvSpPr>
            <p:spPr bwMode="auto">
              <a:xfrm>
                <a:off x="4933" y="544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271"/>
              <p:cNvSpPr/>
              <p:nvPr/>
            </p:nvSpPr>
            <p:spPr bwMode="auto">
              <a:xfrm>
                <a:off x="5032" y="5525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272"/>
              <p:cNvSpPr/>
              <p:nvPr/>
            </p:nvSpPr>
            <p:spPr bwMode="auto">
              <a:xfrm>
                <a:off x="5067" y="4550"/>
                <a:ext cx="213" cy="204"/>
              </a:xfrm>
              <a:custGeom>
                <a:avLst/>
                <a:gdLst>
                  <a:gd name="T0" fmla="*/ 26 w 112"/>
                  <a:gd name="T1" fmla="*/ 82 h 107"/>
                  <a:gd name="T2" fmla="*/ 42 w 112"/>
                  <a:gd name="T3" fmla="*/ 74 h 107"/>
                  <a:gd name="T4" fmla="*/ 43 w 112"/>
                  <a:gd name="T5" fmla="*/ 86 h 107"/>
                  <a:gd name="T6" fmla="*/ 60 w 112"/>
                  <a:gd name="T7" fmla="*/ 106 h 107"/>
                  <a:gd name="T8" fmla="*/ 79 w 112"/>
                  <a:gd name="T9" fmla="*/ 87 h 107"/>
                  <a:gd name="T10" fmla="*/ 77 w 112"/>
                  <a:gd name="T11" fmla="*/ 68 h 107"/>
                  <a:gd name="T12" fmla="*/ 77 w 112"/>
                  <a:gd name="T13" fmla="*/ 68 h 107"/>
                  <a:gd name="T14" fmla="*/ 89 w 112"/>
                  <a:gd name="T15" fmla="*/ 72 h 107"/>
                  <a:gd name="T16" fmla="*/ 111 w 112"/>
                  <a:gd name="T17" fmla="*/ 59 h 107"/>
                  <a:gd name="T18" fmla="*/ 98 w 112"/>
                  <a:gd name="T19" fmla="*/ 41 h 107"/>
                  <a:gd name="T20" fmla="*/ 86 w 112"/>
                  <a:gd name="T21" fmla="*/ 38 h 107"/>
                  <a:gd name="T22" fmla="*/ 89 w 112"/>
                  <a:gd name="T23" fmla="*/ 36 h 107"/>
                  <a:gd name="T24" fmla="*/ 98 w 112"/>
                  <a:gd name="T25" fmla="*/ 24 h 107"/>
                  <a:gd name="T26" fmla="*/ 84 w 112"/>
                  <a:gd name="T27" fmla="*/ 1 h 107"/>
                  <a:gd name="T28" fmla="*/ 61 w 112"/>
                  <a:gd name="T29" fmla="*/ 14 h 107"/>
                  <a:gd name="T30" fmla="*/ 53 w 112"/>
                  <a:gd name="T31" fmla="*/ 28 h 107"/>
                  <a:gd name="T32" fmla="*/ 53 w 112"/>
                  <a:gd name="T33" fmla="*/ 28 h 107"/>
                  <a:gd name="T34" fmla="*/ 44 w 112"/>
                  <a:gd name="T35" fmla="*/ 15 h 107"/>
                  <a:gd name="T36" fmla="*/ 21 w 112"/>
                  <a:gd name="T37" fmla="*/ 11 h 107"/>
                  <a:gd name="T38" fmla="*/ 19 w 112"/>
                  <a:gd name="T39" fmla="*/ 33 h 107"/>
                  <a:gd name="T40" fmla="*/ 29 w 112"/>
                  <a:gd name="T41" fmla="*/ 42 h 107"/>
                  <a:gd name="T42" fmla="*/ 31 w 112"/>
                  <a:gd name="T43" fmla="*/ 43 h 107"/>
                  <a:gd name="T44" fmla="*/ 18 w 112"/>
                  <a:gd name="T45" fmla="*/ 47 h 107"/>
                  <a:gd name="T46" fmla="*/ 1 w 112"/>
                  <a:gd name="T47" fmla="*/ 68 h 107"/>
                  <a:gd name="T48" fmla="*/ 26 w 112"/>
                  <a:gd name="T4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107">
                    <a:moveTo>
                      <a:pt x="26" y="82"/>
                    </a:moveTo>
                    <a:cubicBezTo>
                      <a:pt x="31" y="80"/>
                      <a:pt x="37" y="78"/>
                      <a:pt x="42" y="74"/>
                    </a:cubicBezTo>
                    <a:cubicBezTo>
                      <a:pt x="41" y="78"/>
                      <a:pt x="42" y="82"/>
                      <a:pt x="43" y="86"/>
                    </a:cubicBezTo>
                    <a:cubicBezTo>
                      <a:pt x="45" y="94"/>
                      <a:pt x="50" y="105"/>
                      <a:pt x="60" y="106"/>
                    </a:cubicBezTo>
                    <a:cubicBezTo>
                      <a:pt x="71" y="107"/>
                      <a:pt x="78" y="97"/>
                      <a:pt x="79" y="87"/>
                    </a:cubicBezTo>
                    <a:cubicBezTo>
                      <a:pt x="80" y="81"/>
                      <a:pt x="79" y="74"/>
                      <a:pt x="77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81" y="70"/>
                      <a:pt x="86" y="72"/>
                      <a:pt x="89" y="72"/>
                    </a:cubicBezTo>
                    <a:cubicBezTo>
                      <a:pt x="99" y="74"/>
                      <a:pt x="109" y="69"/>
                      <a:pt x="111" y="59"/>
                    </a:cubicBezTo>
                    <a:cubicBezTo>
                      <a:pt x="112" y="50"/>
                      <a:pt x="105" y="44"/>
                      <a:pt x="98" y="41"/>
                    </a:cubicBezTo>
                    <a:cubicBezTo>
                      <a:pt x="94" y="40"/>
                      <a:pt x="90" y="39"/>
                      <a:pt x="86" y="38"/>
                    </a:cubicBezTo>
                    <a:cubicBezTo>
                      <a:pt x="87" y="37"/>
                      <a:pt x="88" y="37"/>
                      <a:pt x="89" y="36"/>
                    </a:cubicBezTo>
                    <a:cubicBezTo>
                      <a:pt x="93" y="33"/>
                      <a:pt x="97" y="29"/>
                      <a:pt x="98" y="24"/>
                    </a:cubicBezTo>
                    <a:cubicBezTo>
                      <a:pt x="102" y="14"/>
                      <a:pt x="94" y="2"/>
                      <a:pt x="84" y="1"/>
                    </a:cubicBezTo>
                    <a:cubicBezTo>
                      <a:pt x="74" y="0"/>
                      <a:pt x="66" y="7"/>
                      <a:pt x="61" y="14"/>
                    </a:cubicBezTo>
                    <a:cubicBezTo>
                      <a:pt x="58" y="18"/>
                      <a:pt x="55" y="23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1" y="23"/>
                      <a:pt x="48" y="18"/>
                      <a:pt x="44" y="15"/>
                    </a:cubicBezTo>
                    <a:cubicBezTo>
                      <a:pt x="38" y="8"/>
                      <a:pt x="29" y="5"/>
                      <a:pt x="21" y="11"/>
                    </a:cubicBezTo>
                    <a:cubicBezTo>
                      <a:pt x="13" y="16"/>
                      <a:pt x="14" y="26"/>
                      <a:pt x="19" y="33"/>
                    </a:cubicBezTo>
                    <a:cubicBezTo>
                      <a:pt x="22" y="37"/>
                      <a:pt x="26" y="39"/>
                      <a:pt x="29" y="42"/>
                    </a:cubicBezTo>
                    <a:cubicBezTo>
                      <a:pt x="30" y="42"/>
                      <a:pt x="30" y="42"/>
                      <a:pt x="31" y="43"/>
                    </a:cubicBezTo>
                    <a:cubicBezTo>
                      <a:pt x="26" y="43"/>
                      <a:pt x="21" y="45"/>
                      <a:pt x="18" y="47"/>
                    </a:cubicBezTo>
                    <a:cubicBezTo>
                      <a:pt x="10" y="51"/>
                      <a:pt x="0" y="58"/>
                      <a:pt x="1" y="68"/>
                    </a:cubicBezTo>
                    <a:cubicBezTo>
                      <a:pt x="2" y="80"/>
                      <a:pt x="16" y="84"/>
                      <a:pt x="26" y="8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273"/>
              <p:cNvSpPr/>
              <p:nvPr/>
            </p:nvSpPr>
            <p:spPr bwMode="auto">
              <a:xfrm>
                <a:off x="5160" y="4619"/>
                <a:ext cx="46" cy="42"/>
              </a:xfrm>
              <a:custGeom>
                <a:avLst/>
                <a:gdLst>
                  <a:gd name="T0" fmla="*/ 12 w 24"/>
                  <a:gd name="T1" fmla="*/ 20 h 22"/>
                  <a:gd name="T2" fmla="*/ 19 w 24"/>
                  <a:gd name="T3" fmla="*/ 7 h 22"/>
                  <a:gd name="T4" fmla="*/ 19 w 24"/>
                  <a:gd name="T5" fmla="*/ 6 h 22"/>
                  <a:gd name="T6" fmla="*/ 12 w 24"/>
                  <a:gd name="T7" fmla="*/ 1 h 22"/>
                  <a:gd name="T8" fmla="*/ 0 w 24"/>
                  <a:gd name="T9" fmla="*/ 13 h 22"/>
                  <a:gd name="T10" fmla="*/ 12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2" y="20"/>
                    </a:moveTo>
                    <a:cubicBezTo>
                      <a:pt x="18" y="19"/>
                      <a:pt x="24" y="12"/>
                      <a:pt x="19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6" y="2"/>
                      <a:pt x="12" y="1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7" y="22"/>
                      <a:pt x="12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274"/>
              <p:cNvSpPr/>
              <p:nvPr/>
            </p:nvSpPr>
            <p:spPr bwMode="auto">
              <a:xfrm>
                <a:off x="5154" y="480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275"/>
              <p:cNvSpPr/>
              <p:nvPr/>
            </p:nvSpPr>
            <p:spPr bwMode="auto">
              <a:xfrm>
                <a:off x="5253" y="4886"/>
                <a:ext cx="46" cy="41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276"/>
              <p:cNvSpPr/>
              <p:nvPr/>
            </p:nvSpPr>
            <p:spPr bwMode="auto">
              <a:xfrm>
                <a:off x="4941" y="4720"/>
                <a:ext cx="228" cy="206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277"/>
              <p:cNvSpPr/>
              <p:nvPr/>
            </p:nvSpPr>
            <p:spPr bwMode="auto">
              <a:xfrm>
                <a:off x="5040" y="4802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278"/>
              <p:cNvSpPr/>
              <p:nvPr/>
            </p:nvSpPr>
            <p:spPr bwMode="auto">
              <a:xfrm>
                <a:off x="4880" y="4899"/>
                <a:ext cx="189" cy="177"/>
              </a:xfrm>
              <a:custGeom>
                <a:avLst/>
                <a:gdLst>
                  <a:gd name="T0" fmla="*/ 21 w 99"/>
                  <a:gd name="T1" fmla="*/ 67 h 93"/>
                  <a:gd name="T2" fmla="*/ 36 w 99"/>
                  <a:gd name="T3" fmla="*/ 62 h 93"/>
                  <a:gd name="T4" fmla="*/ 36 w 99"/>
                  <a:gd name="T5" fmla="*/ 72 h 93"/>
                  <a:gd name="T6" fmla="*/ 49 w 99"/>
                  <a:gd name="T7" fmla="*/ 91 h 93"/>
                  <a:gd name="T8" fmla="*/ 67 w 99"/>
                  <a:gd name="T9" fmla="*/ 76 h 93"/>
                  <a:gd name="T10" fmla="*/ 67 w 99"/>
                  <a:gd name="T11" fmla="*/ 60 h 93"/>
                  <a:gd name="T12" fmla="*/ 67 w 99"/>
                  <a:gd name="T13" fmla="*/ 60 h 93"/>
                  <a:gd name="T14" fmla="*/ 77 w 99"/>
                  <a:gd name="T15" fmla="*/ 64 h 93"/>
                  <a:gd name="T16" fmla="*/ 97 w 99"/>
                  <a:gd name="T17" fmla="*/ 54 h 93"/>
                  <a:gd name="T18" fmla="*/ 87 w 99"/>
                  <a:gd name="T19" fmla="*/ 38 h 93"/>
                  <a:gd name="T20" fmla="*/ 77 w 99"/>
                  <a:gd name="T21" fmla="*/ 34 h 93"/>
                  <a:gd name="T22" fmla="*/ 80 w 99"/>
                  <a:gd name="T23" fmla="*/ 33 h 93"/>
                  <a:gd name="T24" fmla="*/ 89 w 99"/>
                  <a:gd name="T25" fmla="*/ 23 h 93"/>
                  <a:gd name="T26" fmla="*/ 78 w 99"/>
                  <a:gd name="T27" fmla="*/ 2 h 93"/>
                  <a:gd name="T28" fmla="*/ 57 w 99"/>
                  <a:gd name="T29" fmla="*/ 12 h 93"/>
                  <a:gd name="T30" fmla="*/ 49 w 99"/>
                  <a:gd name="T31" fmla="*/ 23 h 93"/>
                  <a:gd name="T32" fmla="*/ 49 w 99"/>
                  <a:gd name="T33" fmla="*/ 23 h 93"/>
                  <a:gd name="T34" fmla="*/ 43 w 99"/>
                  <a:gd name="T35" fmla="*/ 11 h 93"/>
                  <a:gd name="T36" fmla="*/ 22 w 99"/>
                  <a:gd name="T37" fmla="*/ 5 h 93"/>
                  <a:gd name="T38" fmla="*/ 19 w 99"/>
                  <a:gd name="T39" fmla="*/ 25 h 93"/>
                  <a:gd name="T40" fmla="*/ 28 w 99"/>
                  <a:gd name="T41" fmla="*/ 33 h 93"/>
                  <a:gd name="T42" fmla="*/ 29 w 99"/>
                  <a:gd name="T43" fmla="*/ 34 h 93"/>
                  <a:gd name="T44" fmla="*/ 17 w 99"/>
                  <a:gd name="T45" fmla="*/ 37 h 93"/>
                  <a:gd name="T46" fmla="*/ 1 w 99"/>
                  <a:gd name="T47" fmla="*/ 54 h 93"/>
                  <a:gd name="T48" fmla="*/ 21 w 99"/>
                  <a:gd name="T49" fmla="*/ 6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3">
                    <a:moveTo>
                      <a:pt x="21" y="67"/>
                    </a:moveTo>
                    <a:cubicBezTo>
                      <a:pt x="26" y="67"/>
                      <a:pt x="31" y="65"/>
                      <a:pt x="36" y="62"/>
                    </a:cubicBezTo>
                    <a:cubicBezTo>
                      <a:pt x="35" y="66"/>
                      <a:pt x="35" y="69"/>
                      <a:pt x="36" y="72"/>
                    </a:cubicBezTo>
                    <a:cubicBezTo>
                      <a:pt x="37" y="80"/>
                      <a:pt x="41" y="90"/>
                      <a:pt x="49" y="91"/>
                    </a:cubicBezTo>
                    <a:cubicBezTo>
                      <a:pt x="59" y="93"/>
                      <a:pt x="65" y="85"/>
                      <a:pt x="67" y="76"/>
                    </a:cubicBezTo>
                    <a:cubicBezTo>
                      <a:pt x="68" y="71"/>
                      <a:pt x="68" y="65"/>
                      <a:pt x="67" y="60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70" y="62"/>
                      <a:pt x="74" y="64"/>
                      <a:pt x="77" y="64"/>
                    </a:cubicBezTo>
                    <a:cubicBezTo>
                      <a:pt x="86" y="67"/>
                      <a:pt x="95" y="63"/>
                      <a:pt x="97" y="54"/>
                    </a:cubicBezTo>
                    <a:cubicBezTo>
                      <a:pt x="99" y="47"/>
                      <a:pt x="93" y="41"/>
                      <a:pt x="87" y="38"/>
                    </a:cubicBezTo>
                    <a:cubicBezTo>
                      <a:pt x="84" y="36"/>
                      <a:pt x="80" y="35"/>
                      <a:pt x="77" y="34"/>
                    </a:cubicBezTo>
                    <a:cubicBezTo>
                      <a:pt x="78" y="34"/>
                      <a:pt x="79" y="33"/>
                      <a:pt x="80" y="33"/>
                    </a:cubicBezTo>
                    <a:cubicBezTo>
                      <a:pt x="84" y="30"/>
                      <a:pt x="87" y="27"/>
                      <a:pt x="89" y="23"/>
                    </a:cubicBezTo>
                    <a:cubicBezTo>
                      <a:pt x="93" y="15"/>
                      <a:pt x="87" y="4"/>
                      <a:pt x="78" y="2"/>
                    </a:cubicBezTo>
                    <a:cubicBezTo>
                      <a:pt x="70" y="0"/>
                      <a:pt x="62" y="6"/>
                      <a:pt x="57" y="12"/>
                    </a:cubicBezTo>
                    <a:cubicBezTo>
                      <a:pt x="54" y="15"/>
                      <a:pt x="52" y="19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8" y="19"/>
                      <a:pt x="45" y="14"/>
                      <a:pt x="43" y="11"/>
                    </a:cubicBezTo>
                    <a:cubicBezTo>
                      <a:pt x="38" y="4"/>
                      <a:pt x="30" y="1"/>
                      <a:pt x="22" y="5"/>
                    </a:cubicBezTo>
                    <a:cubicBezTo>
                      <a:pt x="15" y="10"/>
                      <a:pt x="15" y="18"/>
                      <a:pt x="19" y="25"/>
                    </a:cubicBezTo>
                    <a:cubicBezTo>
                      <a:pt x="21" y="28"/>
                      <a:pt x="24" y="31"/>
                      <a:pt x="28" y="33"/>
                    </a:cubicBezTo>
                    <a:cubicBezTo>
                      <a:pt x="28" y="33"/>
                      <a:pt x="28" y="34"/>
                      <a:pt x="29" y="34"/>
                    </a:cubicBezTo>
                    <a:cubicBezTo>
                      <a:pt x="25" y="34"/>
                      <a:pt x="20" y="36"/>
                      <a:pt x="17" y="37"/>
                    </a:cubicBezTo>
                    <a:cubicBezTo>
                      <a:pt x="10" y="39"/>
                      <a:pt x="0" y="45"/>
                      <a:pt x="1" y="54"/>
                    </a:cubicBezTo>
                    <a:cubicBezTo>
                      <a:pt x="1" y="64"/>
                      <a:pt x="12" y="69"/>
                      <a:pt x="21" y="6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279"/>
              <p:cNvSpPr/>
              <p:nvPr/>
            </p:nvSpPr>
            <p:spPr bwMode="auto">
              <a:xfrm>
                <a:off x="4964" y="4956"/>
                <a:ext cx="40" cy="36"/>
              </a:xfrm>
              <a:custGeom>
                <a:avLst/>
                <a:gdLst>
                  <a:gd name="T0" fmla="*/ 10 w 21"/>
                  <a:gd name="T1" fmla="*/ 18 h 19"/>
                  <a:gd name="T2" fmla="*/ 17 w 21"/>
                  <a:gd name="T3" fmla="*/ 7 h 19"/>
                  <a:gd name="T4" fmla="*/ 17 w 21"/>
                  <a:gd name="T5" fmla="*/ 6 h 19"/>
                  <a:gd name="T6" fmla="*/ 12 w 21"/>
                  <a:gd name="T7" fmla="*/ 2 h 19"/>
                  <a:gd name="T8" fmla="*/ 0 w 21"/>
                  <a:gd name="T9" fmla="*/ 11 h 19"/>
                  <a:gd name="T10" fmla="*/ 10 w 21"/>
                  <a:gd name="T1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9">
                    <a:moveTo>
                      <a:pt x="10" y="18"/>
                    </a:moveTo>
                    <a:cubicBezTo>
                      <a:pt x="15" y="18"/>
                      <a:pt x="21" y="12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4"/>
                      <a:pt x="15" y="2"/>
                      <a:pt x="12" y="2"/>
                    </a:cubicBezTo>
                    <a:cubicBezTo>
                      <a:pt x="6" y="0"/>
                      <a:pt x="1" y="5"/>
                      <a:pt x="0" y="11"/>
                    </a:cubicBezTo>
                    <a:cubicBezTo>
                      <a:pt x="0" y="16"/>
                      <a:pt x="5" y="19"/>
                      <a:pt x="10" y="1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280"/>
              <p:cNvSpPr/>
              <p:nvPr/>
            </p:nvSpPr>
            <p:spPr bwMode="auto">
              <a:xfrm>
                <a:off x="5044" y="4916"/>
                <a:ext cx="264" cy="297"/>
              </a:xfrm>
              <a:custGeom>
                <a:avLst/>
                <a:gdLst>
                  <a:gd name="T0" fmla="*/ 77 w 139"/>
                  <a:gd name="T1" fmla="*/ 133 h 156"/>
                  <a:gd name="T2" fmla="*/ 82 w 139"/>
                  <a:gd name="T3" fmla="*/ 111 h 156"/>
                  <a:gd name="T4" fmla="*/ 95 w 139"/>
                  <a:gd name="T5" fmla="*/ 119 h 156"/>
                  <a:gd name="T6" fmla="*/ 129 w 139"/>
                  <a:gd name="T7" fmla="*/ 117 h 156"/>
                  <a:gd name="T8" fmla="*/ 124 w 139"/>
                  <a:gd name="T9" fmla="*/ 83 h 156"/>
                  <a:gd name="T10" fmla="*/ 104 w 139"/>
                  <a:gd name="T11" fmla="*/ 70 h 156"/>
                  <a:gd name="T12" fmla="*/ 104 w 139"/>
                  <a:gd name="T13" fmla="*/ 70 h 156"/>
                  <a:gd name="T14" fmla="*/ 118 w 139"/>
                  <a:gd name="T15" fmla="*/ 61 h 156"/>
                  <a:gd name="T16" fmla="*/ 121 w 139"/>
                  <a:gd name="T17" fmla="*/ 28 h 156"/>
                  <a:gd name="T18" fmla="*/ 93 w 139"/>
                  <a:gd name="T19" fmla="*/ 28 h 156"/>
                  <a:gd name="T20" fmla="*/ 80 w 139"/>
                  <a:gd name="T21" fmla="*/ 37 h 156"/>
                  <a:gd name="T22" fmla="*/ 81 w 139"/>
                  <a:gd name="T23" fmla="*/ 33 h 156"/>
                  <a:gd name="T24" fmla="*/ 76 w 139"/>
                  <a:gd name="T25" fmla="*/ 13 h 156"/>
                  <a:gd name="T26" fmla="*/ 41 w 139"/>
                  <a:gd name="T27" fmla="*/ 10 h 156"/>
                  <a:gd name="T28" fmla="*/ 36 w 139"/>
                  <a:gd name="T29" fmla="*/ 44 h 156"/>
                  <a:gd name="T30" fmla="*/ 44 w 139"/>
                  <a:gd name="T31" fmla="*/ 62 h 156"/>
                  <a:gd name="T32" fmla="*/ 44 w 139"/>
                  <a:gd name="T33" fmla="*/ 63 h 156"/>
                  <a:gd name="T34" fmla="*/ 24 w 139"/>
                  <a:gd name="T35" fmla="*/ 61 h 156"/>
                  <a:gd name="T36" fmla="*/ 1 w 139"/>
                  <a:gd name="T37" fmla="*/ 82 h 156"/>
                  <a:gd name="T38" fmla="*/ 22 w 139"/>
                  <a:gd name="T39" fmla="*/ 101 h 156"/>
                  <a:gd name="T40" fmla="*/ 39 w 139"/>
                  <a:gd name="T41" fmla="*/ 98 h 156"/>
                  <a:gd name="T42" fmla="*/ 42 w 139"/>
                  <a:gd name="T43" fmla="*/ 97 h 156"/>
                  <a:gd name="T44" fmla="*/ 36 w 139"/>
                  <a:gd name="T45" fmla="*/ 114 h 156"/>
                  <a:gd name="T46" fmla="*/ 44 w 139"/>
                  <a:gd name="T47" fmla="*/ 148 h 156"/>
                  <a:gd name="T48" fmla="*/ 77 w 139"/>
                  <a:gd name="T49" fmla="*/ 13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6">
                    <a:moveTo>
                      <a:pt x="77" y="133"/>
                    </a:moveTo>
                    <a:cubicBezTo>
                      <a:pt x="81" y="126"/>
                      <a:pt x="82" y="118"/>
                      <a:pt x="82" y="111"/>
                    </a:cubicBezTo>
                    <a:cubicBezTo>
                      <a:pt x="86" y="114"/>
                      <a:pt x="90" y="117"/>
                      <a:pt x="95" y="119"/>
                    </a:cubicBezTo>
                    <a:cubicBezTo>
                      <a:pt x="105" y="123"/>
                      <a:pt x="120" y="126"/>
                      <a:pt x="129" y="117"/>
                    </a:cubicBezTo>
                    <a:cubicBezTo>
                      <a:pt x="139" y="107"/>
                      <a:pt x="133" y="92"/>
                      <a:pt x="124" y="83"/>
                    </a:cubicBezTo>
                    <a:cubicBezTo>
                      <a:pt x="119" y="77"/>
                      <a:pt x="111" y="73"/>
                      <a:pt x="104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9" y="67"/>
                      <a:pt x="114" y="64"/>
                      <a:pt x="118" y="61"/>
                    </a:cubicBezTo>
                    <a:cubicBezTo>
                      <a:pt x="128" y="52"/>
                      <a:pt x="130" y="38"/>
                      <a:pt x="121" y="28"/>
                    </a:cubicBezTo>
                    <a:cubicBezTo>
                      <a:pt x="113" y="19"/>
                      <a:pt x="102" y="23"/>
                      <a:pt x="93" y="28"/>
                    </a:cubicBezTo>
                    <a:cubicBezTo>
                      <a:pt x="88" y="30"/>
                      <a:pt x="84" y="34"/>
                      <a:pt x="80" y="37"/>
                    </a:cubicBezTo>
                    <a:cubicBezTo>
                      <a:pt x="80" y="36"/>
                      <a:pt x="80" y="34"/>
                      <a:pt x="81" y="33"/>
                    </a:cubicBezTo>
                    <a:cubicBezTo>
                      <a:pt x="81" y="26"/>
                      <a:pt x="79" y="19"/>
                      <a:pt x="76" y="13"/>
                    </a:cubicBezTo>
                    <a:cubicBezTo>
                      <a:pt x="69" y="2"/>
                      <a:pt x="50" y="0"/>
                      <a:pt x="41" y="10"/>
                    </a:cubicBezTo>
                    <a:cubicBezTo>
                      <a:pt x="32" y="18"/>
                      <a:pt x="34" y="33"/>
                      <a:pt x="36" y="44"/>
                    </a:cubicBezTo>
                    <a:cubicBezTo>
                      <a:pt x="38" y="50"/>
                      <a:pt x="41" y="56"/>
                      <a:pt x="44" y="62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38" y="61"/>
                      <a:pt x="30" y="61"/>
                      <a:pt x="24" y="61"/>
                    </a:cubicBezTo>
                    <a:cubicBezTo>
                      <a:pt x="12" y="62"/>
                      <a:pt x="1" y="69"/>
                      <a:pt x="1" y="82"/>
                    </a:cubicBezTo>
                    <a:cubicBezTo>
                      <a:pt x="0" y="94"/>
                      <a:pt x="11" y="101"/>
                      <a:pt x="22" y="101"/>
                    </a:cubicBezTo>
                    <a:cubicBezTo>
                      <a:pt x="28" y="101"/>
                      <a:pt x="34" y="100"/>
                      <a:pt x="39" y="98"/>
                    </a:cubicBezTo>
                    <a:cubicBezTo>
                      <a:pt x="40" y="97"/>
                      <a:pt x="41" y="97"/>
                      <a:pt x="42" y="97"/>
                    </a:cubicBezTo>
                    <a:cubicBezTo>
                      <a:pt x="39" y="102"/>
                      <a:pt x="37" y="108"/>
                      <a:pt x="36" y="114"/>
                    </a:cubicBezTo>
                    <a:cubicBezTo>
                      <a:pt x="33" y="125"/>
                      <a:pt x="33" y="141"/>
                      <a:pt x="44" y="148"/>
                    </a:cubicBezTo>
                    <a:cubicBezTo>
                      <a:pt x="57" y="156"/>
                      <a:pt x="72" y="145"/>
                      <a:pt x="77" y="13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281"/>
              <p:cNvSpPr/>
              <p:nvPr/>
            </p:nvSpPr>
            <p:spPr bwMode="auto">
              <a:xfrm>
                <a:off x="5147" y="5026"/>
                <a:ext cx="55" cy="56"/>
              </a:xfrm>
              <a:custGeom>
                <a:avLst/>
                <a:gdLst>
                  <a:gd name="T0" fmla="*/ 26 w 29"/>
                  <a:gd name="T1" fmla="*/ 19 h 29"/>
                  <a:gd name="T2" fmla="*/ 17 w 29"/>
                  <a:gd name="T3" fmla="*/ 0 h 29"/>
                  <a:gd name="T4" fmla="*/ 16 w 29"/>
                  <a:gd name="T5" fmla="*/ 1 h 29"/>
                  <a:gd name="T6" fmla="*/ 6 w 29"/>
                  <a:gd name="T7" fmla="*/ 4 h 29"/>
                  <a:gd name="T8" fmla="*/ 8 w 29"/>
                  <a:gd name="T9" fmla="*/ 25 h 29"/>
                  <a:gd name="T10" fmla="*/ 26 w 29"/>
                  <a:gd name="T11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6" y="19"/>
                    </a:moveTo>
                    <a:cubicBezTo>
                      <a:pt x="29" y="12"/>
                      <a:pt x="26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0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29"/>
                      <a:pt x="22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282"/>
              <p:cNvSpPr/>
              <p:nvPr/>
            </p:nvSpPr>
            <p:spPr bwMode="auto">
              <a:xfrm>
                <a:off x="5438" y="4301"/>
                <a:ext cx="166" cy="188"/>
              </a:xfrm>
              <a:custGeom>
                <a:avLst/>
                <a:gdLst>
                  <a:gd name="T0" fmla="*/ 46 w 87"/>
                  <a:gd name="T1" fmla="*/ 86 h 99"/>
                  <a:gd name="T2" fmla="*/ 51 w 87"/>
                  <a:gd name="T3" fmla="*/ 72 h 99"/>
                  <a:gd name="T4" fmla="*/ 58 w 87"/>
                  <a:gd name="T5" fmla="*/ 78 h 99"/>
                  <a:gd name="T6" fmla="*/ 80 w 87"/>
                  <a:gd name="T7" fmla="*/ 79 h 99"/>
                  <a:gd name="T8" fmla="*/ 79 w 87"/>
                  <a:gd name="T9" fmla="*/ 57 h 99"/>
                  <a:gd name="T10" fmla="*/ 68 w 87"/>
                  <a:gd name="T11" fmla="*/ 48 h 99"/>
                  <a:gd name="T12" fmla="*/ 67 w 87"/>
                  <a:gd name="T13" fmla="*/ 48 h 99"/>
                  <a:gd name="T14" fmla="*/ 77 w 87"/>
                  <a:gd name="T15" fmla="*/ 43 h 99"/>
                  <a:gd name="T16" fmla="*/ 81 w 87"/>
                  <a:gd name="T17" fmla="*/ 22 h 99"/>
                  <a:gd name="T18" fmla="*/ 63 w 87"/>
                  <a:gd name="T19" fmla="*/ 20 h 99"/>
                  <a:gd name="T20" fmla="*/ 54 w 87"/>
                  <a:gd name="T21" fmla="*/ 25 h 99"/>
                  <a:gd name="T22" fmla="*/ 55 w 87"/>
                  <a:gd name="T23" fmla="*/ 23 h 99"/>
                  <a:gd name="T24" fmla="*/ 53 w 87"/>
                  <a:gd name="T25" fmla="*/ 10 h 99"/>
                  <a:gd name="T26" fmla="*/ 31 w 87"/>
                  <a:gd name="T27" fmla="*/ 6 h 99"/>
                  <a:gd name="T28" fmla="*/ 26 w 87"/>
                  <a:gd name="T29" fmla="*/ 27 h 99"/>
                  <a:gd name="T30" fmla="*/ 30 w 87"/>
                  <a:gd name="T31" fmla="*/ 39 h 99"/>
                  <a:gd name="T32" fmla="*/ 30 w 87"/>
                  <a:gd name="T33" fmla="*/ 39 h 99"/>
                  <a:gd name="T34" fmla="*/ 17 w 87"/>
                  <a:gd name="T35" fmla="*/ 37 h 99"/>
                  <a:gd name="T36" fmla="*/ 1 w 87"/>
                  <a:gd name="T37" fmla="*/ 49 h 99"/>
                  <a:gd name="T38" fmla="*/ 14 w 87"/>
                  <a:gd name="T39" fmla="*/ 62 h 99"/>
                  <a:gd name="T40" fmla="*/ 25 w 87"/>
                  <a:gd name="T41" fmla="*/ 61 h 99"/>
                  <a:gd name="T42" fmla="*/ 26 w 87"/>
                  <a:gd name="T43" fmla="*/ 61 h 99"/>
                  <a:gd name="T44" fmla="*/ 21 w 87"/>
                  <a:gd name="T45" fmla="*/ 71 h 99"/>
                  <a:gd name="T46" fmla="*/ 24 w 87"/>
                  <a:gd name="T47" fmla="*/ 93 h 99"/>
                  <a:gd name="T48" fmla="*/ 46 w 87"/>
                  <a:gd name="T49" fmla="*/ 8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" h="99">
                    <a:moveTo>
                      <a:pt x="46" y="86"/>
                    </a:moveTo>
                    <a:cubicBezTo>
                      <a:pt x="49" y="82"/>
                      <a:pt x="50" y="77"/>
                      <a:pt x="51" y="72"/>
                    </a:cubicBezTo>
                    <a:cubicBezTo>
                      <a:pt x="53" y="74"/>
                      <a:pt x="56" y="76"/>
                      <a:pt x="58" y="78"/>
                    </a:cubicBezTo>
                    <a:cubicBezTo>
                      <a:pt x="64" y="82"/>
                      <a:pt x="74" y="84"/>
                      <a:pt x="80" y="79"/>
                    </a:cubicBezTo>
                    <a:cubicBezTo>
                      <a:pt x="87" y="73"/>
                      <a:pt x="85" y="63"/>
                      <a:pt x="79" y="57"/>
                    </a:cubicBezTo>
                    <a:cubicBezTo>
                      <a:pt x="76" y="53"/>
                      <a:pt x="72" y="50"/>
                      <a:pt x="68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1" y="46"/>
                      <a:pt x="74" y="45"/>
                      <a:pt x="77" y="43"/>
                    </a:cubicBezTo>
                    <a:cubicBezTo>
                      <a:pt x="83" y="38"/>
                      <a:pt x="86" y="29"/>
                      <a:pt x="81" y="22"/>
                    </a:cubicBezTo>
                    <a:cubicBezTo>
                      <a:pt x="77" y="16"/>
                      <a:pt x="69" y="18"/>
                      <a:pt x="63" y="20"/>
                    </a:cubicBezTo>
                    <a:cubicBezTo>
                      <a:pt x="60" y="22"/>
                      <a:pt x="57" y="23"/>
                      <a:pt x="54" y="25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6" y="18"/>
                      <a:pt x="55" y="14"/>
                      <a:pt x="53" y="10"/>
                    </a:cubicBezTo>
                    <a:cubicBezTo>
                      <a:pt x="50" y="2"/>
                      <a:pt x="38" y="0"/>
                      <a:pt x="31" y="6"/>
                    </a:cubicBezTo>
                    <a:cubicBezTo>
                      <a:pt x="25" y="11"/>
                      <a:pt x="25" y="20"/>
                      <a:pt x="26" y="27"/>
                    </a:cubicBezTo>
                    <a:cubicBezTo>
                      <a:pt x="27" y="31"/>
                      <a:pt x="28" y="35"/>
                      <a:pt x="30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6" y="38"/>
                      <a:pt x="21" y="37"/>
                      <a:pt x="17" y="37"/>
                    </a:cubicBezTo>
                    <a:cubicBezTo>
                      <a:pt x="9" y="37"/>
                      <a:pt x="2" y="40"/>
                      <a:pt x="1" y="49"/>
                    </a:cubicBezTo>
                    <a:cubicBezTo>
                      <a:pt x="0" y="57"/>
                      <a:pt x="7" y="61"/>
                      <a:pt x="14" y="62"/>
                    </a:cubicBezTo>
                    <a:cubicBezTo>
                      <a:pt x="17" y="63"/>
                      <a:pt x="21" y="62"/>
                      <a:pt x="25" y="61"/>
                    </a:cubicBezTo>
                    <a:cubicBezTo>
                      <a:pt x="25" y="61"/>
                      <a:pt x="26" y="61"/>
                      <a:pt x="26" y="61"/>
                    </a:cubicBezTo>
                    <a:cubicBezTo>
                      <a:pt x="24" y="64"/>
                      <a:pt x="22" y="68"/>
                      <a:pt x="21" y="71"/>
                    </a:cubicBezTo>
                    <a:cubicBezTo>
                      <a:pt x="19" y="78"/>
                      <a:pt x="18" y="88"/>
                      <a:pt x="24" y="93"/>
                    </a:cubicBezTo>
                    <a:cubicBezTo>
                      <a:pt x="32" y="99"/>
                      <a:pt x="42" y="93"/>
                      <a:pt x="46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283"/>
              <p:cNvSpPr/>
              <p:nvPr/>
            </p:nvSpPr>
            <p:spPr bwMode="auto">
              <a:xfrm>
                <a:off x="5507" y="4371"/>
                <a:ext cx="34" cy="38"/>
              </a:xfrm>
              <a:custGeom>
                <a:avLst/>
                <a:gdLst>
                  <a:gd name="T0" fmla="*/ 15 w 18"/>
                  <a:gd name="T1" fmla="*/ 13 h 20"/>
                  <a:gd name="T2" fmla="*/ 11 w 18"/>
                  <a:gd name="T3" fmla="*/ 1 h 20"/>
                  <a:gd name="T4" fmla="*/ 11 w 18"/>
                  <a:gd name="T5" fmla="*/ 1 h 20"/>
                  <a:gd name="T6" fmla="*/ 4 w 18"/>
                  <a:gd name="T7" fmla="*/ 3 h 20"/>
                  <a:gd name="T8" fmla="*/ 4 w 18"/>
                  <a:gd name="T9" fmla="*/ 16 h 20"/>
                  <a:gd name="T10" fmla="*/ 15 w 18"/>
                  <a:gd name="T11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0">
                    <a:moveTo>
                      <a:pt x="15" y="13"/>
                    </a:moveTo>
                    <a:cubicBezTo>
                      <a:pt x="18" y="9"/>
                      <a:pt x="17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0" y="6"/>
                      <a:pt x="0" y="12"/>
                      <a:pt x="4" y="16"/>
                    </a:cubicBezTo>
                    <a:cubicBezTo>
                      <a:pt x="8" y="20"/>
                      <a:pt x="13" y="17"/>
                      <a:pt x="15" y="13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284"/>
              <p:cNvSpPr/>
              <p:nvPr/>
            </p:nvSpPr>
            <p:spPr bwMode="auto">
              <a:xfrm>
                <a:off x="4651" y="5369"/>
                <a:ext cx="218" cy="221"/>
              </a:xfrm>
              <a:custGeom>
                <a:avLst/>
                <a:gdLst>
                  <a:gd name="T0" fmla="*/ 62 w 114"/>
                  <a:gd name="T1" fmla="*/ 2 h 116"/>
                  <a:gd name="T2" fmla="*/ 46 w 114"/>
                  <a:gd name="T3" fmla="*/ 19 h 116"/>
                  <a:gd name="T4" fmla="*/ 44 w 114"/>
                  <a:gd name="T5" fmla="*/ 27 h 116"/>
                  <a:gd name="T6" fmla="*/ 21 w 114"/>
                  <a:gd name="T7" fmla="*/ 24 h 116"/>
                  <a:gd name="T8" fmla="*/ 18 w 114"/>
                  <a:gd name="T9" fmla="*/ 46 h 116"/>
                  <a:gd name="T10" fmla="*/ 31 w 114"/>
                  <a:gd name="T11" fmla="*/ 60 h 116"/>
                  <a:gd name="T12" fmla="*/ 18 w 114"/>
                  <a:gd name="T13" fmla="*/ 60 h 116"/>
                  <a:gd name="T14" fmla="*/ 1 w 114"/>
                  <a:gd name="T15" fmla="*/ 73 h 116"/>
                  <a:gd name="T16" fmla="*/ 17 w 114"/>
                  <a:gd name="T17" fmla="*/ 86 h 116"/>
                  <a:gd name="T18" fmla="*/ 30 w 114"/>
                  <a:gd name="T19" fmla="*/ 83 h 116"/>
                  <a:gd name="T20" fmla="*/ 33 w 114"/>
                  <a:gd name="T21" fmla="*/ 82 h 116"/>
                  <a:gd name="T22" fmla="*/ 39 w 114"/>
                  <a:gd name="T23" fmla="*/ 115 h 116"/>
                  <a:gd name="T24" fmla="*/ 56 w 114"/>
                  <a:gd name="T25" fmla="*/ 101 h 116"/>
                  <a:gd name="T26" fmla="*/ 61 w 114"/>
                  <a:gd name="T27" fmla="*/ 89 h 116"/>
                  <a:gd name="T28" fmla="*/ 67 w 114"/>
                  <a:gd name="T29" fmla="*/ 99 h 116"/>
                  <a:gd name="T30" fmla="*/ 88 w 114"/>
                  <a:gd name="T31" fmla="*/ 106 h 116"/>
                  <a:gd name="T32" fmla="*/ 93 w 114"/>
                  <a:gd name="T33" fmla="*/ 83 h 116"/>
                  <a:gd name="T34" fmla="*/ 85 w 114"/>
                  <a:gd name="T35" fmla="*/ 70 h 116"/>
                  <a:gd name="T36" fmla="*/ 98 w 114"/>
                  <a:gd name="T37" fmla="*/ 68 h 116"/>
                  <a:gd name="T38" fmla="*/ 112 w 114"/>
                  <a:gd name="T39" fmla="*/ 46 h 116"/>
                  <a:gd name="T40" fmla="*/ 93 w 114"/>
                  <a:gd name="T41" fmla="*/ 33 h 116"/>
                  <a:gd name="T42" fmla="*/ 85 w 114"/>
                  <a:gd name="T43" fmla="*/ 34 h 116"/>
                  <a:gd name="T44" fmla="*/ 85 w 114"/>
                  <a:gd name="T45" fmla="*/ 16 h 116"/>
                  <a:gd name="T46" fmla="*/ 62 w 114"/>
                  <a:gd name="T47" fmla="*/ 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4" h="116">
                    <a:moveTo>
                      <a:pt x="62" y="2"/>
                    </a:moveTo>
                    <a:cubicBezTo>
                      <a:pt x="54" y="3"/>
                      <a:pt x="49" y="11"/>
                      <a:pt x="46" y="19"/>
                    </a:cubicBezTo>
                    <a:cubicBezTo>
                      <a:pt x="45" y="21"/>
                      <a:pt x="45" y="24"/>
                      <a:pt x="44" y="27"/>
                    </a:cubicBezTo>
                    <a:cubicBezTo>
                      <a:pt x="38" y="24"/>
                      <a:pt x="28" y="20"/>
                      <a:pt x="21" y="24"/>
                    </a:cubicBezTo>
                    <a:cubicBezTo>
                      <a:pt x="13" y="29"/>
                      <a:pt x="15" y="40"/>
                      <a:pt x="18" y="46"/>
                    </a:cubicBezTo>
                    <a:cubicBezTo>
                      <a:pt x="20" y="50"/>
                      <a:pt x="25" y="56"/>
                      <a:pt x="31" y="60"/>
                    </a:cubicBezTo>
                    <a:cubicBezTo>
                      <a:pt x="26" y="59"/>
                      <a:pt x="21" y="60"/>
                      <a:pt x="18" y="60"/>
                    </a:cubicBezTo>
                    <a:cubicBezTo>
                      <a:pt x="11" y="61"/>
                      <a:pt x="1" y="64"/>
                      <a:pt x="1" y="73"/>
                    </a:cubicBezTo>
                    <a:cubicBezTo>
                      <a:pt x="0" y="82"/>
                      <a:pt x="9" y="87"/>
                      <a:pt x="17" y="86"/>
                    </a:cubicBezTo>
                    <a:cubicBezTo>
                      <a:pt x="22" y="86"/>
                      <a:pt x="26" y="85"/>
                      <a:pt x="30" y="83"/>
                    </a:cubicBezTo>
                    <a:cubicBezTo>
                      <a:pt x="31" y="83"/>
                      <a:pt x="32" y="82"/>
                      <a:pt x="33" y="82"/>
                    </a:cubicBezTo>
                    <a:cubicBezTo>
                      <a:pt x="25" y="94"/>
                      <a:pt x="22" y="113"/>
                      <a:pt x="39" y="115"/>
                    </a:cubicBezTo>
                    <a:cubicBezTo>
                      <a:pt x="47" y="116"/>
                      <a:pt x="53" y="108"/>
                      <a:pt x="56" y="101"/>
                    </a:cubicBezTo>
                    <a:cubicBezTo>
                      <a:pt x="57" y="98"/>
                      <a:pt x="60" y="93"/>
                      <a:pt x="61" y="89"/>
                    </a:cubicBezTo>
                    <a:cubicBezTo>
                      <a:pt x="62" y="93"/>
                      <a:pt x="66" y="98"/>
                      <a:pt x="67" y="99"/>
                    </a:cubicBezTo>
                    <a:cubicBezTo>
                      <a:pt x="73" y="106"/>
                      <a:pt x="80" y="110"/>
                      <a:pt x="88" y="106"/>
                    </a:cubicBezTo>
                    <a:cubicBezTo>
                      <a:pt x="96" y="102"/>
                      <a:pt x="95" y="90"/>
                      <a:pt x="93" y="83"/>
                    </a:cubicBezTo>
                    <a:cubicBezTo>
                      <a:pt x="91" y="79"/>
                      <a:pt x="88" y="74"/>
                      <a:pt x="85" y="70"/>
                    </a:cubicBezTo>
                    <a:cubicBezTo>
                      <a:pt x="90" y="70"/>
                      <a:pt x="94" y="69"/>
                      <a:pt x="98" y="68"/>
                    </a:cubicBezTo>
                    <a:cubicBezTo>
                      <a:pt x="107" y="65"/>
                      <a:pt x="114" y="56"/>
                      <a:pt x="112" y="46"/>
                    </a:cubicBezTo>
                    <a:cubicBezTo>
                      <a:pt x="110" y="38"/>
                      <a:pt x="101" y="34"/>
                      <a:pt x="93" y="33"/>
                    </a:cubicBezTo>
                    <a:cubicBezTo>
                      <a:pt x="90" y="33"/>
                      <a:pt x="88" y="33"/>
                      <a:pt x="85" y="34"/>
                    </a:cubicBezTo>
                    <a:cubicBezTo>
                      <a:pt x="87" y="28"/>
                      <a:pt x="87" y="22"/>
                      <a:pt x="85" y="16"/>
                    </a:cubicBezTo>
                    <a:cubicBezTo>
                      <a:pt x="81" y="8"/>
                      <a:pt x="71" y="0"/>
                      <a:pt x="62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285"/>
              <p:cNvSpPr/>
              <p:nvPr/>
            </p:nvSpPr>
            <p:spPr bwMode="auto">
              <a:xfrm>
                <a:off x="4743" y="5455"/>
                <a:ext cx="49" cy="51"/>
              </a:xfrm>
              <a:custGeom>
                <a:avLst/>
                <a:gdLst>
                  <a:gd name="T0" fmla="*/ 2 w 26"/>
                  <a:gd name="T1" fmla="*/ 21 h 27"/>
                  <a:gd name="T2" fmla="*/ 9 w 26"/>
                  <a:gd name="T3" fmla="*/ 26 h 27"/>
                  <a:gd name="T4" fmla="*/ 11 w 26"/>
                  <a:gd name="T5" fmla="*/ 25 h 27"/>
                  <a:gd name="T6" fmla="*/ 22 w 26"/>
                  <a:gd name="T7" fmla="*/ 12 h 27"/>
                  <a:gd name="T8" fmla="*/ 2 w 26"/>
                  <a:gd name="T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2" y="21"/>
                    </a:moveTo>
                    <a:cubicBezTo>
                      <a:pt x="2" y="24"/>
                      <a:pt x="6" y="27"/>
                      <a:pt x="9" y="26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8" y="25"/>
                      <a:pt x="26" y="20"/>
                      <a:pt x="22" y="12"/>
                    </a:cubicBezTo>
                    <a:cubicBezTo>
                      <a:pt x="17" y="0"/>
                      <a:pt x="0" y="10"/>
                      <a:pt x="2" y="2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286"/>
              <p:cNvSpPr/>
              <p:nvPr/>
            </p:nvSpPr>
            <p:spPr bwMode="auto">
              <a:xfrm>
                <a:off x="1671" y="5333"/>
                <a:ext cx="552" cy="1864"/>
              </a:xfrm>
              <a:custGeom>
                <a:avLst/>
                <a:gdLst>
                  <a:gd name="T0" fmla="*/ 6 w 290"/>
                  <a:gd name="T1" fmla="*/ 3 h 979"/>
                  <a:gd name="T2" fmla="*/ 77 w 290"/>
                  <a:gd name="T3" fmla="*/ 100 h 979"/>
                  <a:gd name="T4" fmla="*/ 137 w 290"/>
                  <a:gd name="T5" fmla="*/ 202 h 979"/>
                  <a:gd name="T6" fmla="*/ 228 w 290"/>
                  <a:gd name="T7" fmla="*/ 425 h 979"/>
                  <a:gd name="T8" fmla="*/ 274 w 290"/>
                  <a:gd name="T9" fmla="*/ 673 h 979"/>
                  <a:gd name="T10" fmla="*/ 286 w 290"/>
                  <a:gd name="T11" fmla="*/ 800 h 979"/>
                  <a:gd name="T12" fmla="*/ 287 w 290"/>
                  <a:gd name="T13" fmla="*/ 917 h 979"/>
                  <a:gd name="T14" fmla="*/ 286 w 290"/>
                  <a:gd name="T15" fmla="*/ 953 h 979"/>
                  <a:gd name="T16" fmla="*/ 281 w 290"/>
                  <a:gd name="T17" fmla="*/ 976 h 979"/>
                  <a:gd name="T18" fmla="*/ 271 w 290"/>
                  <a:gd name="T19" fmla="*/ 977 h 979"/>
                  <a:gd name="T20" fmla="*/ 270 w 290"/>
                  <a:gd name="T21" fmla="*/ 976 h 979"/>
                  <a:gd name="T22" fmla="*/ 269 w 290"/>
                  <a:gd name="T23" fmla="*/ 964 h 979"/>
                  <a:gd name="T24" fmla="*/ 268 w 290"/>
                  <a:gd name="T25" fmla="*/ 959 h 979"/>
                  <a:gd name="T26" fmla="*/ 269 w 290"/>
                  <a:gd name="T27" fmla="*/ 944 h 979"/>
                  <a:gd name="T28" fmla="*/ 270 w 290"/>
                  <a:gd name="T29" fmla="*/ 913 h 979"/>
                  <a:gd name="T30" fmla="*/ 268 w 290"/>
                  <a:gd name="T31" fmla="*/ 783 h 979"/>
                  <a:gd name="T32" fmla="*/ 236 w 290"/>
                  <a:gd name="T33" fmla="*/ 528 h 979"/>
                  <a:gd name="T34" fmla="*/ 46 w 290"/>
                  <a:gd name="T35" fmla="*/ 76 h 979"/>
                  <a:gd name="T36" fmla="*/ 2 w 290"/>
                  <a:gd name="T37" fmla="*/ 5 h 979"/>
                  <a:gd name="T38" fmla="*/ 6 w 290"/>
                  <a:gd name="T39" fmla="*/ 3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0" h="979">
                    <a:moveTo>
                      <a:pt x="6" y="3"/>
                    </a:moveTo>
                    <a:cubicBezTo>
                      <a:pt x="29" y="35"/>
                      <a:pt x="54" y="67"/>
                      <a:pt x="77" y="100"/>
                    </a:cubicBezTo>
                    <a:cubicBezTo>
                      <a:pt x="100" y="133"/>
                      <a:pt x="119" y="167"/>
                      <a:pt x="137" y="202"/>
                    </a:cubicBezTo>
                    <a:cubicBezTo>
                      <a:pt x="174" y="274"/>
                      <a:pt x="205" y="348"/>
                      <a:pt x="228" y="425"/>
                    </a:cubicBezTo>
                    <a:cubicBezTo>
                      <a:pt x="252" y="505"/>
                      <a:pt x="264" y="589"/>
                      <a:pt x="274" y="673"/>
                    </a:cubicBezTo>
                    <a:cubicBezTo>
                      <a:pt x="278" y="715"/>
                      <a:pt x="282" y="757"/>
                      <a:pt x="286" y="800"/>
                    </a:cubicBezTo>
                    <a:cubicBezTo>
                      <a:pt x="290" y="839"/>
                      <a:pt x="289" y="878"/>
                      <a:pt x="287" y="917"/>
                    </a:cubicBezTo>
                    <a:cubicBezTo>
                      <a:pt x="287" y="929"/>
                      <a:pt x="287" y="941"/>
                      <a:pt x="286" y="953"/>
                    </a:cubicBezTo>
                    <a:cubicBezTo>
                      <a:pt x="285" y="960"/>
                      <a:pt x="286" y="971"/>
                      <a:pt x="281" y="976"/>
                    </a:cubicBezTo>
                    <a:cubicBezTo>
                      <a:pt x="278" y="979"/>
                      <a:pt x="274" y="979"/>
                      <a:pt x="271" y="977"/>
                    </a:cubicBezTo>
                    <a:cubicBezTo>
                      <a:pt x="270" y="976"/>
                      <a:pt x="270" y="976"/>
                      <a:pt x="270" y="976"/>
                    </a:cubicBezTo>
                    <a:cubicBezTo>
                      <a:pt x="266" y="973"/>
                      <a:pt x="266" y="968"/>
                      <a:pt x="269" y="964"/>
                    </a:cubicBezTo>
                    <a:cubicBezTo>
                      <a:pt x="266" y="967"/>
                      <a:pt x="268" y="964"/>
                      <a:pt x="268" y="959"/>
                    </a:cubicBezTo>
                    <a:cubicBezTo>
                      <a:pt x="269" y="954"/>
                      <a:pt x="269" y="949"/>
                      <a:pt x="269" y="944"/>
                    </a:cubicBezTo>
                    <a:cubicBezTo>
                      <a:pt x="270" y="934"/>
                      <a:pt x="270" y="923"/>
                      <a:pt x="270" y="913"/>
                    </a:cubicBezTo>
                    <a:cubicBezTo>
                      <a:pt x="272" y="870"/>
                      <a:pt x="272" y="826"/>
                      <a:pt x="268" y="783"/>
                    </a:cubicBezTo>
                    <a:cubicBezTo>
                      <a:pt x="259" y="698"/>
                      <a:pt x="252" y="612"/>
                      <a:pt x="236" y="528"/>
                    </a:cubicBezTo>
                    <a:cubicBezTo>
                      <a:pt x="205" y="367"/>
                      <a:pt x="137" y="212"/>
                      <a:pt x="46" y="76"/>
                    </a:cubicBezTo>
                    <a:cubicBezTo>
                      <a:pt x="30" y="53"/>
                      <a:pt x="15" y="30"/>
                      <a:pt x="2" y="5"/>
                    </a:cubicBezTo>
                    <a:cubicBezTo>
                      <a:pt x="0" y="3"/>
                      <a:pt x="4" y="0"/>
                      <a:pt x="6" y="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287"/>
              <p:cNvSpPr/>
              <p:nvPr/>
            </p:nvSpPr>
            <p:spPr bwMode="auto">
              <a:xfrm>
                <a:off x="1882" y="6638"/>
                <a:ext cx="318" cy="160"/>
              </a:xfrm>
              <a:custGeom>
                <a:avLst/>
                <a:gdLst>
                  <a:gd name="T0" fmla="*/ 162 w 167"/>
                  <a:gd name="T1" fmla="*/ 63 h 84"/>
                  <a:gd name="T2" fmla="*/ 159 w 167"/>
                  <a:gd name="T3" fmla="*/ 60 h 84"/>
                  <a:gd name="T4" fmla="*/ 88 w 167"/>
                  <a:gd name="T5" fmla="*/ 12 h 84"/>
                  <a:gd name="T6" fmla="*/ 45 w 167"/>
                  <a:gd name="T7" fmla="*/ 4 h 84"/>
                  <a:gd name="T8" fmla="*/ 3 w 167"/>
                  <a:gd name="T9" fmla="*/ 2 h 84"/>
                  <a:gd name="T10" fmla="*/ 2 w 167"/>
                  <a:gd name="T11" fmla="*/ 1 h 84"/>
                  <a:gd name="T12" fmla="*/ 1 w 167"/>
                  <a:gd name="T13" fmla="*/ 3 h 84"/>
                  <a:gd name="T14" fmla="*/ 78 w 167"/>
                  <a:gd name="T15" fmla="*/ 77 h 84"/>
                  <a:gd name="T16" fmla="*/ 120 w 167"/>
                  <a:gd name="T17" fmla="*/ 83 h 84"/>
                  <a:gd name="T18" fmla="*/ 163 w 167"/>
                  <a:gd name="T19" fmla="*/ 73 h 84"/>
                  <a:gd name="T20" fmla="*/ 162 w 167"/>
                  <a:gd name="T21" fmla="*/ 6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84">
                    <a:moveTo>
                      <a:pt x="162" y="63"/>
                    </a:moveTo>
                    <a:cubicBezTo>
                      <a:pt x="161" y="62"/>
                      <a:pt x="160" y="61"/>
                      <a:pt x="159" y="60"/>
                    </a:cubicBezTo>
                    <a:cubicBezTo>
                      <a:pt x="134" y="43"/>
                      <a:pt x="117" y="21"/>
                      <a:pt x="88" y="12"/>
                    </a:cubicBezTo>
                    <a:cubicBezTo>
                      <a:pt x="74" y="7"/>
                      <a:pt x="60" y="6"/>
                      <a:pt x="45" y="4"/>
                    </a:cubicBezTo>
                    <a:cubicBezTo>
                      <a:pt x="32" y="2"/>
                      <a:pt x="17" y="0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20" y="34"/>
                      <a:pt x="42" y="63"/>
                      <a:pt x="78" y="77"/>
                    </a:cubicBezTo>
                    <a:cubicBezTo>
                      <a:pt x="91" y="82"/>
                      <a:pt x="106" y="84"/>
                      <a:pt x="120" y="83"/>
                    </a:cubicBezTo>
                    <a:cubicBezTo>
                      <a:pt x="133" y="83"/>
                      <a:pt x="152" y="81"/>
                      <a:pt x="163" y="73"/>
                    </a:cubicBezTo>
                    <a:cubicBezTo>
                      <a:pt x="167" y="71"/>
                      <a:pt x="166" y="65"/>
                      <a:pt x="162" y="6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288"/>
              <p:cNvSpPr/>
              <p:nvPr/>
            </p:nvSpPr>
            <p:spPr bwMode="auto">
              <a:xfrm>
                <a:off x="2128" y="6028"/>
                <a:ext cx="187" cy="297"/>
              </a:xfrm>
              <a:custGeom>
                <a:avLst/>
                <a:gdLst>
                  <a:gd name="T0" fmla="*/ 3 w 98"/>
                  <a:gd name="T1" fmla="*/ 147 h 156"/>
                  <a:gd name="T2" fmla="*/ 3 w 98"/>
                  <a:gd name="T3" fmla="*/ 143 h 156"/>
                  <a:gd name="T4" fmla="*/ 30 w 98"/>
                  <a:gd name="T5" fmla="*/ 61 h 156"/>
                  <a:gd name="T6" fmla="*/ 59 w 98"/>
                  <a:gd name="T7" fmla="*/ 30 h 156"/>
                  <a:gd name="T8" fmla="*/ 92 w 98"/>
                  <a:gd name="T9" fmla="*/ 3 h 156"/>
                  <a:gd name="T10" fmla="*/ 92 w 98"/>
                  <a:gd name="T11" fmla="*/ 1 h 156"/>
                  <a:gd name="T12" fmla="*/ 95 w 98"/>
                  <a:gd name="T13" fmla="*/ 2 h 156"/>
                  <a:gd name="T14" fmla="*/ 78 w 98"/>
                  <a:gd name="T15" fmla="*/ 107 h 156"/>
                  <a:gd name="T16" fmla="*/ 48 w 98"/>
                  <a:gd name="T17" fmla="*/ 138 h 156"/>
                  <a:gd name="T18" fmla="*/ 8 w 98"/>
                  <a:gd name="T19" fmla="*/ 156 h 156"/>
                  <a:gd name="T20" fmla="*/ 3 w 98"/>
                  <a:gd name="T21" fmla="*/ 14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56">
                    <a:moveTo>
                      <a:pt x="3" y="147"/>
                    </a:moveTo>
                    <a:cubicBezTo>
                      <a:pt x="2" y="146"/>
                      <a:pt x="2" y="145"/>
                      <a:pt x="3" y="143"/>
                    </a:cubicBezTo>
                    <a:cubicBezTo>
                      <a:pt x="13" y="115"/>
                      <a:pt x="13" y="87"/>
                      <a:pt x="30" y="61"/>
                    </a:cubicBezTo>
                    <a:cubicBezTo>
                      <a:pt x="39" y="50"/>
                      <a:pt x="49" y="40"/>
                      <a:pt x="59" y="30"/>
                    </a:cubicBezTo>
                    <a:cubicBezTo>
                      <a:pt x="69" y="20"/>
                      <a:pt x="80" y="9"/>
                      <a:pt x="92" y="3"/>
                    </a:cubicBezTo>
                    <a:cubicBezTo>
                      <a:pt x="92" y="2"/>
                      <a:pt x="92" y="2"/>
                      <a:pt x="92" y="1"/>
                    </a:cubicBezTo>
                    <a:cubicBezTo>
                      <a:pt x="93" y="0"/>
                      <a:pt x="94" y="1"/>
                      <a:pt x="95" y="2"/>
                    </a:cubicBezTo>
                    <a:cubicBezTo>
                      <a:pt x="98" y="38"/>
                      <a:pt x="98" y="75"/>
                      <a:pt x="78" y="107"/>
                    </a:cubicBezTo>
                    <a:cubicBezTo>
                      <a:pt x="70" y="120"/>
                      <a:pt x="60" y="130"/>
                      <a:pt x="48" y="138"/>
                    </a:cubicBezTo>
                    <a:cubicBezTo>
                      <a:pt x="37" y="146"/>
                      <a:pt x="21" y="156"/>
                      <a:pt x="8" y="156"/>
                    </a:cubicBezTo>
                    <a:cubicBezTo>
                      <a:pt x="3" y="156"/>
                      <a:pt x="0" y="151"/>
                      <a:pt x="3" y="147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289"/>
              <p:cNvSpPr/>
              <p:nvPr/>
            </p:nvSpPr>
            <p:spPr bwMode="auto">
              <a:xfrm>
                <a:off x="1755" y="5969"/>
                <a:ext cx="333" cy="137"/>
              </a:xfrm>
              <a:custGeom>
                <a:avLst/>
                <a:gdLst>
                  <a:gd name="T0" fmla="*/ 169 w 175"/>
                  <a:gd name="T1" fmla="*/ 44 h 72"/>
                  <a:gd name="T2" fmla="*/ 166 w 175"/>
                  <a:gd name="T3" fmla="*/ 41 h 72"/>
                  <a:gd name="T4" fmla="*/ 88 w 175"/>
                  <a:gd name="T5" fmla="*/ 3 h 72"/>
                  <a:gd name="T6" fmla="*/ 46 w 175"/>
                  <a:gd name="T7" fmla="*/ 1 h 72"/>
                  <a:gd name="T8" fmla="*/ 3 w 175"/>
                  <a:gd name="T9" fmla="*/ 5 h 72"/>
                  <a:gd name="T10" fmla="*/ 2 w 175"/>
                  <a:gd name="T11" fmla="*/ 4 h 72"/>
                  <a:gd name="T12" fmla="*/ 1 w 175"/>
                  <a:gd name="T13" fmla="*/ 6 h 72"/>
                  <a:gd name="T14" fmla="*/ 87 w 175"/>
                  <a:gd name="T15" fmla="*/ 68 h 72"/>
                  <a:gd name="T16" fmla="*/ 130 w 175"/>
                  <a:gd name="T17" fmla="*/ 69 h 72"/>
                  <a:gd name="T18" fmla="*/ 171 w 175"/>
                  <a:gd name="T19" fmla="*/ 53 h 72"/>
                  <a:gd name="T20" fmla="*/ 169 w 175"/>
                  <a:gd name="T21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72">
                    <a:moveTo>
                      <a:pt x="169" y="44"/>
                    </a:moveTo>
                    <a:cubicBezTo>
                      <a:pt x="168" y="42"/>
                      <a:pt x="167" y="41"/>
                      <a:pt x="166" y="41"/>
                    </a:cubicBezTo>
                    <a:cubicBezTo>
                      <a:pt x="139" y="28"/>
                      <a:pt x="119" y="8"/>
                      <a:pt x="88" y="3"/>
                    </a:cubicBezTo>
                    <a:cubicBezTo>
                      <a:pt x="74" y="0"/>
                      <a:pt x="60" y="0"/>
                      <a:pt x="46" y="1"/>
                    </a:cubicBezTo>
                    <a:cubicBezTo>
                      <a:pt x="32" y="1"/>
                      <a:pt x="17" y="1"/>
                      <a:pt x="3" y="5"/>
                    </a:cubicBezTo>
                    <a:cubicBezTo>
                      <a:pt x="3" y="5"/>
                      <a:pt x="3" y="4"/>
                      <a:pt x="2" y="4"/>
                    </a:cubicBezTo>
                    <a:cubicBezTo>
                      <a:pt x="1" y="4"/>
                      <a:pt x="0" y="5"/>
                      <a:pt x="1" y="6"/>
                    </a:cubicBezTo>
                    <a:cubicBezTo>
                      <a:pt x="25" y="34"/>
                      <a:pt x="51" y="60"/>
                      <a:pt x="87" y="68"/>
                    </a:cubicBezTo>
                    <a:cubicBezTo>
                      <a:pt x="102" y="72"/>
                      <a:pt x="116" y="71"/>
                      <a:pt x="130" y="69"/>
                    </a:cubicBezTo>
                    <a:cubicBezTo>
                      <a:pt x="143" y="67"/>
                      <a:pt x="161" y="63"/>
                      <a:pt x="171" y="53"/>
                    </a:cubicBezTo>
                    <a:cubicBezTo>
                      <a:pt x="175" y="50"/>
                      <a:pt x="173" y="45"/>
                      <a:pt x="169" y="4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290"/>
              <p:cNvSpPr/>
              <p:nvPr/>
            </p:nvSpPr>
            <p:spPr bwMode="auto">
              <a:xfrm>
                <a:off x="1970" y="5520"/>
                <a:ext cx="152" cy="329"/>
              </a:xfrm>
              <a:custGeom>
                <a:avLst/>
                <a:gdLst>
                  <a:gd name="T0" fmla="*/ 4 w 80"/>
                  <a:gd name="T1" fmla="*/ 164 h 173"/>
                  <a:gd name="T2" fmla="*/ 3 w 80"/>
                  <a:gd name="T3" fmla="*/ 160 h 173"/>
                  <a:gd name="T4" fmla="*/ 12 w 80"/>
                  <a:gd name="T5" fmla="*/ 74 h 173"/>
                  <a:gd name="T6" fmla="*/ 32 w 80"/>
                  <a:gd name="T7" fmla="*/ 37 h 173"/>
                  <a:gd name="T8" fmla="*/ 58 w 80"/>
                  <a:gd name="T9" fmla="*/ 3 h 173"/>
                  <a:gd name="T10" fmla="*/ 58 w 80"/>
                  <a:gd name="T11" fmla="*/ 1 h 173"/>
                  <a:gd name="T12" fmla="*/ 60 w 80"/>
                  <a:gd name="T13" fmla="*/ 1 h 173"/>
                  <a:gd name="T14" fmla="*/ 68 w 80"/>
                  <a:gd name="T15" fmla="*/ 108 h 173"/>
                  <a:gd name="T16" fmla="*/ 46 w 80"/>
                  <a:gd name="T17" fmla="*/ 144 h 173"/>
                  <a:gd name="T18" fmla="*/ 11 w 80"/>
                  <a:gd name="T19" fmla="*/ 171 h 173"/>
                  <a:gd name="T20" fmla="*/ 4 w 80"/>
                  <a:gd name="T21" fmla="*/ 16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173">
                    <a:moveTo>
                      <a:pt x="4" y="164"/>
                    </a:moveTo>
                    <a:cubicBezTo>
                      <a:pt x="3" y="163"/>
                      <a:pt x="3" y="161"/>
                      <a:pt x="3" y="160"/>
                    </a:cubicBezTo>
                    <a:cubicBezTo>
                      <a:pt x="6" y="130"/>
                      <a:pt x="0" y="103"/>
                      <a:pt x="12" y="74"/>
                    </a:cubicBezTo>
                    <a:cubicBezTo>
                      <a:pt x="17" y="61"/>
                      <a:pt x="25" y="48"/>
                      <a:pt x="32" y="37"/>
                    </a:cubicBezTo>
                    <a:cubicBezTo>
                      <a:pt x="40" y="25"/>
                      <a:pt x="48" y="12"/>
                      <a:pt x="58" y="3"/>
                    </a:cubicBezTo>
                    <a:cubicBezTo>
                      <a:pt x="58" y="2"/>
                      <a:pt x="58" y="2"/>
                      <a:pt x="58" y="1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2" y="36"/>
                      <a:pt x="80" y="72"/>
                      <a:pt x="68" y="108"/>
                    </a:cubicBezTo>
                    <a:cubicBezTo>
                      <a:pt x="63" y="121"/>
                      <a:pt x="56" y="134"/>
                      <a:pt x="46" y="144"/>
                    </a:cubicBezTo>
                    <a:cubicBezTo>
                      <a:pt x="37" y="154"/>
                      <a:pt x="24" y="168"/>
                      <a:pt x="11" y="171"/>
                    </a:cubicBezTo>
                    <a:cubicBezTo>
                      <a:pt x="6" y="173"/>
                      <a:pt x="3" y="168"/>
                      <a:pt x="4" y="1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91"/>
              <p:cNvSpPr/>
              <p:nvPr/>
            </p:nvSpPr>
            <p:spPr bwMode="auto">
              <a:xfrm>
                <a:off x="1842" y="5346"/>
                <a:ext cx="119" cy="284"/>
              </a:xfrm>
              <a:custGeom>
                <a:avLst/>
                <a:gdLst>
                  <a:gd name="T0" fmla="*/ 10 w 62"/>
                  <a:gd name="T1" fmla="*/ 142 h 149"/>
                  <a:gd name="T2" fmla="*/ 9 w 62"/>
                  <a:gd name="T3" fmla="*/ 139 h 149"/>
                  <a:gd name="T4" fmla="*/ 6 w 62"/>
                  <a:gd name="T5" fmla="*/ 67 h 149"/>
                  <a:gd name="T6" fmla="*/ 18 w 62"/>
                  <a:gd name="T7" fmla="*/ 34 h 149"/>
                  <a:gd name="T8" fmla="*/ 36 w 62"/>
                  <a:gd name="T9" fmla="*/ 3 h 149"/>
                  <a:gd name="T10" fmla="*/ 35 w 62"/>
                  <a:gd name="T11" fmla="*/ 2 h 149"/>
                  <a:gd name="T12" fmla="*/ 37 w 62"/>
                  <a:gd name="T13" fmla="*/ 1 h 149"/>
                  <a:gd name="T14" fmla="*/ 56 w 62"/>
                  <a:gd name="T15" fmla="*/ 88 h 149"/>
                  <a:gd name="T16" fmla="*/ 43 w 62"/>
                  <a:gd name="T17" fmla="*/ 121 h 149"/>
                  <a:gd name="T18" fmla="*/ 17 w 62"/>
                  <a:gd name="T19" fmla="*/ 147 h 149"/>
                  <a:gd name="T20" fmla="*/ 10 w 62"/>
                  <a:gd name="T21" fmla="*/ 14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149">
                    <a:moveTo>
                      <a:pt x="10" y="142"/>
                    </a:moveTo>
                    <a:cubicBezTo>
                      <a:pt x="10" y="141"/>
                      <a:pt x="9" y="140"/>
                      <a:pt x="9" y="139"/>
                    </a:cubicBezTo>
                    <a:cubicBezTo>
                      <a:pt x="8" y="114"/>
                      <a:pt x="0" y="92"/>
                      <a:pt x="6" y="67"/>
                    </a:cubicBezTo>
                    <a:cubicBezTo>
                      <a:pt x="8" y="55"/>
                      <a:pt x="13" y="44"/>
                      <a:pt x="18" y="34"/>
                    </a:cubicBezTo>
                    <a:cubicBezTo>
                      <a:pt x="23" y="23"/>
                      <a:pt x="28" y="12"/>
                      <a:pt x="36" y="3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5" y="1"/>
                      <a:pt x="37" y="0"/>
                      <a:pt x="37" y="1"/>
                    </a:cubicBezTo>
                    <a:cubicBezTo>
                      <a:pt x="51" y="29"/>
                      <a:pt x="62" y="57"/>
                      <a:pt x="56" y="88"/>
                    </a:cubicBezTo>
                    <a:cubicBezTo>
                      <a:pt x="54" y="100"/>
                      <a:pt x="49" y="111"/>
                      <a:pt x="43" y="121"/>
                    </a:cubicBezTo>
                    <a:cubicBezTo>
                      <a:pt x="37" y="130"/>
                      <a:pt x="27" y="143"/>
                      <a:pt x="17" y="147"/>
                    </a:cubicBezTo>
                    <a:cubicBezTo>
                      <a:pt x="13" y="149"/>
                      <a:pt x="10" y="146"/>
                      <a:pt x="10" y="142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92"/>
              <p:cNvSpPr/>
              <p:nvPr/>
            </p:nvSpPr>
            <p:spPr bwMode="auto">
              <a:xfrm>
                <a:off x="1237" y="4897"/>
                <a:ext cx="310" cy="310"/>
              </a:xfrm>
              <a:custGeom>
                <a:avLst/>
                <a:gdLst>
                  <a:gd name="T0" fmla="*/ 26 w 163"/>
                  <a:gd name="T1" fmla="*/ 124 h 163"/>
                  <a:gd name="T2" fmla="*/ 40 w 163"/>
                  <a:gd name="T3" fmla="*/ 114 h 163"/>
                  <a:gd name="T4" fmla="*/ 70 w 163"/>
                  <a:gd name="T5" fmla="*/ 93 h 163"/>
                  <a:gd name="T6" fmla="*/ 84 w 163"/>
                  <a:gd name="T7" fmla="*/ 80 h 163"/>
                  <a:gd name="T8" fmla="*/ 157 w 163"/>
                  <a:gd name="T9" fmla="*/ 6 h 163"/>
                  <a:gd name="T10" fmla="*/ 162 w 163"/>
                  <a:gd name="T11" fmla="*/ 13 h 163"/>
                  <a:gd name="T12" fmla="*/ 157 w 163"/>
                  <a:gd name="T13" fmla="*/ 22 h 163"/>
                  <a:gd name="T14" fmla="*/ 155 w 163"/>
                  <a:gd name="T15" fmla="*/ 22 h 163"/>
                  <a:gd name="T16" fmla="*/ 149 w 163"/>
                  <a:gd name="T17" fmla="*/ 20 h 163"/>
                  <a:gd name="T18" fmla="*/ 148 w 163"/>
                  <a:gd name="T19" fmla="*/ 24 h 163"/>
                  <a:gd name="T20" fmla="*/ 112 w 163"/>
                  <a:gd name="T21" fmla="*/ 82 h 163"/>
                  <a:gd name="T22" fmla="*/ 115 w 163"/>
                  <a:gd name="T23" fmla="*/ 92 h 163"/>
                  <a:gd name="T24" fmla="*/ 38 w 163"/>
                  <a:gd name="T25" fmla="*/ 143 h 163"/>
                  <a:gd name="T26" fmla="*/ 31 w 163"/>
                  <a:gd name="T27" fmla="*/ 142 h 163"/>
                  <a:gd name="T28" fmla="*/ 30 w 163"/>
                  <a:gd name="T29" fmla="*/ 142 h 163"/>
                  <a:gd name="T30" fmla="*/ 16 w 163"/>
                  <a:gd name="T31" fmla="*/ 160 h 163"/>
                  <a:gd name="T32" fmla="*/ 4 w 163"/>
                  <a:gd name="T33" fmla="*/ 157 h 163"/>
                  <a:gd name="T34" fmla="*/ 26 w 163"/>
                  <a:gd name="T35" fmla="*/ 12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3" h="163">
                    <a:moveTo>
                      <a:pt x="26" y="124"/>
                    </a:moveTo>
                    <a:cubicBezTo>
                      <a:pt x="31" y="120"/>
                      <a:pt x="35" y="117"/>
                      <a:pt x="40" y="114"/>
                    </a:cubicBezTo>
                    <a:cubicBezTo>
                      <a:pt x="49" y="106"/>
                      <a:pt x="59" y="99"/>
                      <a:pt x="70" y="93"/>
                    </a:cubicBezTo>
                    <a:cubicBezTo>
                      <a:pt x="75" y="89"/>
                      <a:pt x="79" y="85"/>
                      <a:pt x="84" y="80"/>
                    </a:cubicBezTo>
                    <a:cubicBezTo>
                      <a:pt x="105" y="59"/>
                      <a:pt x="118" y="0"/>
                      <a:pt x="157" y="6"/>
                    </a:cubicBezTo>
                    <a:cubicBezTo>
                      <a:pt x="160" y="7"/>
                      <a:pt x="163" y="10"/>
                      <a:pt x="162" y="13"/>
                    </a:cubicBezTo>
                    <a:cubicBezTo>
                      <a:pt x="160" y="18"/>
                      <a:pt x="160" y="19"/>
                      <a:pt x="157" y="22"/>
                    </a:cubicBezTo>
                    <a:cubicBezTo>
                      <a:pt x="156" y="23"/>
                      <a:pt x="155" y="23"/>
                      <a:pt x="155" y="22"/>
                    </a:cubicBezTo>
                    <a:cubicBezTo>
                      <a:pt x="153" y="20"/>
                      <a:pt x="151" y="19"/>
                      <a:pt x="149" y="20"/>
                    </a:cubicBezTo>
                    <a:cubicBezTo>
                      <a:pt x="149" y="21"/>
                      <a:pt x="149" y="22"/>
                      <a:pt x="148" y="24"/>
                    </a:cubicBezTo>
                    <a:cubicBezTo>
                      <a:pt x="135" y="43"/>
                      <a:pt x="126" y="64"/>
                      <a:pt x="112" y="82"/>
                    </a:cubicBezTo>
                    <a:cubicBezTo>
                      <a:pt x="115" y="84"/>
                      <a:pt x="117" y="88"/>
                      <a:pt x="115" y="92"/>
                    </a:cubicBezTo>
                    <a:cubicBezTo>
                      <a:pt x="101" y="116"/>
                      <a:pt x="65" y="137"/>
                      <a:pt x="38" y="143"/>
                    </a:cubicBezTo>
                    <a:cubicBezTo>
                      <a:pt x="36" y="143"/>
                      <a:pt x="33" y="143"/>
                      <a:pt x="31" y="142"/>
                    </a:cubicBezTo>
                    <a:cubicBezTo>
                      <a:pt x="30" y="142"/>
                      <a:pt x="30" y="142"/>
                      <a:pt x="30" y="142"/>
                    </a:cubicBezTo>
                    <a:cubicBezTo>
                      <a:pt x="25" y="147"/>
                      <a:pt x="22" y="155"/>
                      <a:pt x="16" y="160"/>
                    </a:cubicBezTo>
                    <a:cubicBezTo>
                      <a:pt x="12" y="163"/>
                      <a:pt x="6" y="162"/>
                      <a:pt x="4" y="157"/>
                    </a:cubicBezTo>
                    <a:cubicBezTo>
                      <a:pt x="0" y="144"/>
                      <a:pt x="18" y="131"/>
                      <a:pt x="26" y="124"/>
                    </a:cubicBezTo>
                    <a:close/>
                  </a:path>
                </a:pathLst>
              </a:custGeom>
              <a:solidFill>
                <a:srgbClr val="9A6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93"/>
              <p:cNvSpPr/>
              <p:nvPr/>
            </p:nvSpPr>
            <p:spPr bwMode="auto">
              <a:xfrm>
                <a:off x="1380" y="4889"/>
                <a:ext cx="110" cy="195"/>
              </a:xfrm>
              <a:custGeom>
                <a:avLst/>
                <a:gdLst>
                  <a:gd name="T0" fmla="*/ 4 w 58"/>
                  <a:gd name="T1" fmla="*/ 1 h 102"/>
                  <a:gd name="T2" fmla="*/ 7 w 58"/>
                  <a:gd name="T3" fmla="*/ 1 h 102"/>
                  <a:gd name="T4" fmla="*/ 56 w 58"/>
                  <a:gd name="T5" fmla="*/ 97 h 102"/>
                  <a:gd name="T6" fmla="*/ 52 w 58"/>
                  <a:gd name="T7" fmla="*/ 99 h 102"/>
                  <a:gd name="T8" fmla="*/ 4 w 58"/>
                  <a:gd name="T9" fmla="*/ 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02">
                    <a:moveTo>
                      <a:pt x="4" y="1"/>
                    </a:moveTo>
                    <a:cubicBezTo>
                      <a:pt x="4" y="0"/>
                      <a:pt x="7" y="0"/>
                      <a:pt x="7" y="1"/>
                    </a:cubicBezTo>
                    <a:cubicBezTo>
                      <a:pt x="8" y="39"/>
                      <a:pt x="34" y="68"/>
                      <a:pt x="56" y="97"/>
                    </a:cubicBezTo>
                    <a:cubicBezTo>
                      <a:pt x="58" y="99"/>
                      <a:pt x="54" y="102"/>
                      <a:pt x="52" y="99"/>
                    </a:cubicBezTo>
                    <a:cubicBezTo>
                      <a:pt x="29" y="72"/>
                      <a:pt x="0" y="40"/>
                      <a:pt x="4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94"/>
              <p:cNvSpPr/>
              <p:nvPr/>
            </p:nvSpPr>
            <p:spPr bwMode="auto">
              <a:xfrm>
                <a:off x="1380" y="4874"/>
                <a:ext cx="17" cy="38"/>
              </a:xfrm>
              <a:custGeom>
                <a:avLst/>
                <a:gdLst>
                  <a:gd name="T0" fmla="*/ 3 w 9"/>
                  <a:gd name="T1" fmla="*/ 2 h 20"/>
                  <a:gd name="T2" fmla="*/ 8 w 9"/>
                  <a:gd name="T3" fmla="*/ 3 h 20"/>
                  <a:gd name="T4" fmla="*/ 8 w 9"/>
                  <a:gd name="T5" fmla="*/ 9 h 20"/>
                  <a:gd name="T6" fmla="*/ 8 w 9"/>
                  <a:gd name="T7" fmla="*/ 17 h 20"/>
                  <a:gd name="T8" fmla="*/ 3 w 9"/>
                  <a:gd name="T9" fmla="*/ 18 h 20"/>
                  <a:gd name="T10" fmla="*/ 3 w 9"/>
                  <a:gd name="T11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0">
                    <a:moveTo>
                      <a:pt x="3" y="2"/>
                    </a:moveTo>
                    <a:cubicBezTo>
                      <a:pt x="4" y="0"/>
                      <a:pt x="8" y="1"/>
                      <a:pt x="8" y="3"/>
                    </a:cubicBezTo>
                    <a:cubicBezTo>
                      <a:pt x="8" y="5"/>
                      <a:pt x="8" y="7"/>
                      <a:pt x="8" y="9"/>
                    </a:cubicBezTo>
                    <a:cubicBezTo>
                      <a:pt x="8" y="12"/>
                      <a:pt x="9" y="14"/>
                      <a:pt x="8" y="17"/>
                    </a:cubicBezTo>
                    <a:cubicBezTo>
                      <a:pt x="8" y="19"/>
                      <a:pt x="4" y="20"/>
                      <a:pt x="3" y="18"/>
                    </a:cubicBezTo>
                    <a:cubicBezTo>
                      <a:pt x="0" y="13"/>
                      <a:pt x="2" y="7"/>
                      <a:pt x="3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95"/>
              <p:cNvSpPr/>
              <p:nvPr/>
            </p:nvSpPr>
            <p:spPr bwMode="auto">
              <a:xfrm>
                <a:off x="1208" y="5065"/>
                <a:ext cx="179" cy="80"/>
              </a:xfrm>
              <a:custGeom>
                <a:avLst/>
                <a:gdLst>
                  <a:gd name="T0" fmla="*/ 1 w 94"/>
                  <a:gd name="T1" fmla="*/ 10 h 42"/>
                  <a:gd name="T2" fmla="*/ 1 w 94"/>
                  <a:gd name="T3" fmla="*/ 12 h 42"/>
                  <a:gd name="T4" fmla="*/ 90 w 94"/>
                  <a:gd name="T5" fmla="*/ 41 h 42"/>
                  <a:gd name="T6" fmla="*/ 92 w 94"/>
                  <a:gd name="T7" fmla="*/ 37 h 42"/>
                  <a:gd name="T8" fmla="*/ 1 w 94"/>
                  <a:gd name="T9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42">
                    <a:moveTo>
                      <a:pt x="1" y="10"/>
                    </a:moveTo>
                    <a:cubicBezTo>
                      <a:pt x="0" y="10"/>
                      <a:pt x="0" y="12"/>
                      <a:pt x="1" y="12"/>
                    </a:cubicBezTo>
                    <a:cubicBezTo>
                      <a:pt x="34" y="7"/>
                      <a:pt x="63" y="25"/>
                      <a:pt x="90" y="41"/>
                    </a:cubicBezTo>
                    <a:cubicBezTo>
                      <a:pt x="93" y="42"/>
                      <a:pt x="94" y="38"/>
                      <a:pt x="92" y="37"/>
                    </a:cubicBezTo>
                    <a:cubicBezTo>
                      <a:pt x="65" y="21"/>
                      <a:pt x="33" y="0"/>
                      <a:pt x="1" y="1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96"/>
              <p:cNvSpPr/>
              <p:nvPr/>
            </p:nvSpPr>
            <p:spPr bwMode="auto">
              <a:xfrm>
                <a:off x="1195" y="5076"/>
                <a:ext cx="32" cy="15"/>
              </a:xfrm>
              <a:custGeom>
                <a:avLst/>
                <a:gdLst>
                  <a:gd name="T0" fmla="*/ 2 w 17"/>
                  <a:gd name="T1" fmla="*/ 4 h 8"/>
                  <a:gd name="T2" fmla="*/ 3 w 17"/>
                  <a:gd name="T3" fmla="*/ 8 h 8"/>
                  <a:gd name="T4" fmla="*/ 9 w 17"/>
                  <a:gd name="T5" fmla="*/ 7 h 8"/>
                  <a:gd name="T6" fmla="*/ 15 w 17"/>
                  <a:gd name="T7" fmla="*/ 6 h 8"/>
                  <a:gd name="T8" fmla="*/ 15 w 17"/>
                  <a:gd name="T9" fmla="*/ 1 h 8"/>
                  <a:gd name="T10" fmla="*/ 2 w 17"/>
                  <a:gd name="T1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2" y="4"/>
                    </a:moveTo>
                    <a:cubicBezTo>
                      <a:pt x="0" y="5"/>
                      <a:pt x="2" y="8"/>
                      <a:pt x="3" y="8"/>
                    </a:cubicBezTo>
                    <a:cubicBezTo>
                      <a:pt x="5" y="7"/>
                      <a:pt x="7" y="7"/>
                      <a:pt x="9" y="7"/>
                    </a:cubicBezTo>
                    <a:cubicBezTo>
                      <a:pt x="11" y="7"/>
                      <a:pt x="13" y="7"/>
                      <a:pt x="15" y="6"/>
                    </a:cubicBezTo>
                    <a:cubicBezTo>
                      <a:pt x="17" y="5"/>
                      <a:pt x="17" y="2"/>
                      <a:pt x="15" y="1"/>
                    </a:cubicBezTo>
                    <a:cubicBezTo>
                      <a:pt x="11" y="0"/>
                      <a:pt x="6" y="2"/>
                      <a:pt x="2" y="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97"/>
              <p:cNvSpPr/>
              <p:nvPr/>
            </p:nvSpPr>
            <p:spPr bwMode="auto">
              <a:xfrm>
                <a:off x="1260" y="4918"/>
                <a:ext cx="169" cy="179"/>
              </a:xfrm>
              <a:custGeom>
                <a:avLst/>
                <a:gdLst>
                  <a:gd name="T0" fmla="*/ 2 w 89"/>
                  <a:gd name="T1" fmla="*/ 0 h 94"/>
                  <a:gd name="T2" fmla="*/ 87 w 89"/>
                  <a:gd name="T3" fmla="*/ 89 h 94"/>
                  <a:gd name="T4" fmla="*/ 83 w 89"/>
                  <a:gd name="T5" fmla="*/ 92 h 94"/>
                  <a:gd name="T6" fmla="*/ 1 w 89"/>
                  <a:gd name="T7" fmla="*/ 2 h 94"/>
                  <a:gd name="T8" fmla="*/ 2 w 89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94">
                    <a:moveTo>
                      <a:pt x="2" y="0"/>
                    </a:moveTo>
                    <a:cubicBezTo>
                      <a:pt x="41" y="10"/>
                      <a:pt x="66" y="59"/>
                      <a:pt x="87" y="89"/>
                    </a:cubicBezTo>
                    <a:cubicBezTo>
                      <a:pt x="89" y="92"/>
                      <a:pt x="85" y="94"/>
                      <a:pt x="83" y="92"/>
                    </a:cubicBezTo>
                    <a:cubicBezTo>
                      <a:pt x="59" y="60"/>
                      <a:pt x="38" y="21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98"/>
              <p:cNvSpPr/>
              <p:nvPr/>
            </p:nvSpPr>
            <p:spPr bwMode="auto">
              <a:xfrm>
                <a:off x="1246" y="4910"/>
                <a:ext cx="44" cy="23"/>
              </a:xfrm>
              <a:custGeom>
                <a:avLst/>
                <a:gdLst>
                  <a:gd name="T0" fmla="*/ 2 w 23"/>
                  <a:gd name="T1" fmla="*/ 0 h 12"/>
                  <a:gd name="T2" fmla="*/ 13 w 23"/>
                  <a:gd name="T3" fmla="*/ 2 h 12"/>
                  <a:gd name="T4" fmla="*/ 22 w 23"/>
                  <a:gd name="T5" fmla="*/ 7 h 12"/>
                  <a:gd name="T6" fmla="*/ 18 w 23"/>
                  <a:gd name="T7" fmla="*/ 12 h 12"/>
                  <a:gd name="T8" fmla="*/ 11 w 23"/>
                  <a:gd name="T9" fmla="*/ 8 h 12"/>
                  <a:gd name="T10" fmla="*/ 2 w 23"/>
                  <a:gd name="T11" fmla="*/ 4 h 12"/>
                  <a:gd name="T12" fmla="*/ 2 w 2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2">
                    <a:moveTo>
                      <a:pt x="2" y="0"/>
                    </a:moveTo>
                    <a:cubicBezTo>
                      <a:pt x="6" y="0"/>
                      <a:pt x="10" y="1"/>
                      <a:pt x="13" y="2"/>
                    </a:cubicBezTo>
                    <a:cubicBezTo>
                      <a:pt x="16" y="3"/>
                      <a:pt x="20" y="4"/>
                      <a:pt x="22" y="7"/>
                    </a:cubicBezTo>
                    <a:cubicBezTo>
                      <a:pt x="23" y="9"/>
                      <a:pt x="21" y="12"/>
                      <a:pt x="18" y="12"/>
                    </a:cubicBezTo>
                    <a:cubicBezTo>
                      <a:pt x="16" y="11"/>
                      <a:pt x="13" y="9"/>
                      <a:pt x="11" y="8"/>
                    </a:cubicBezTo>
                    <a:cubicBezTo>
                      <a:pt x="8" y="6"/>
                      <a:pt x="5" y="5"/>
                      <a:pt x="2" y="4"/>
                    </a:cubicBezTo>
                    <a:cubicBezTo>
                      <a:pt x="0" y="3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99"/>
              <p:cNvSpPr/>
              <p:nvPr/>
            </p:nvSpPr>
            <p:spPr bwMode="auto">
              <a:xfrm>
                <a:off x="1203" y="4943"/>
                <a:ext cx="205" cy="171"/>
              </a:xfrm>
              <a:custGeom>
                <a:avLst/>
                <a:gdLst>
                  <a:gd name="T0" fmla="*/ 4 w 108"/>
                  <a:gd name="T1" fmla="*/ 2 h 90"/>
                  <a:gd name="T2" fmla="*/ 106 w 108"/>
                  <a:gd name="T3" fmla="*/ 85 h 90"/>
                  <a:gd name="T4" fmla="*/ 103 w 108"/>
                  <a:gd name="T5" fmla="*/ 88 h 90"/>
                  <a:gd name="T6" fmla="*/ 2 w 108"/>
                  <a:gd name="T7" fmla="*/ 5 h 90"/>
                  <a:gd name="T8" fmla="*/ 4 w 108"/>
                  <a:gd name="T9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90">
                    <a:moveTo>
                      <a:pt x="4" y="2"/>
                    </a:moveTo>
                    <a:cubicBezTo>
                      <a:pt x="42" y="24"/>
                      <a:pt x="76" y="54"/>
                      <a:pt x="106" y="85"/>
                    </a:cubicBezTo>
                    <a:cubicBezTo>
                      <a:pt x="108" y="87"/>
                      <a:pt x="105" y="90"/>
                      <a:pt x="103" y="88"/>
                    </a:cubicBezTo>
                    <a:cubicBezTo>
                      <a:pt x="70" y="59"/>
                      <a:pt x="37" y="31"/>
                      <a:pt x="2" y="5"/>
                    </a:cubicBezTo>
                    <a:cubicBezTo>
                      <a:pt x="0" y="4"/>
                      <a:pt x="2" y="0"/>
                      <a:pt x="4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300"/>
              <p:cNvSpPr/>
              <p:nvPr/>
            </p:nvSpPr>
            <p:spPr bwMode="auto">
              <a:xfrm>
                <a:off x="1195" y="4941"/>
                <a:ext cx="36" cy="28"/>
              </a:xfrm>
              <a:custGeom>
                <a:avLst/>
                <a:gdLst>
                  <a:gd name="T0" fmla="*/ 3 w 19"/>
                  <a:gd name="T1" fmla="*/ 1 h 15"/>
                  <a:gd name="T2" fmla="*/ 11 w 19"/>
                  <a:gd name="T3" fmla="*/ 5 h 15"/>
                  <a:gd name="T4" fmla="*/ 18 w 19"/>
                  <a:gd name="T5" fmla="*/ 10 h 15"/>
                  <a:gd name="T6" fmla="*/ 16 w 19"/>
                  <a:gd name="T7" fmla="*/ 14 h 15"/>
                  <a:gd name="T8" fmla="*/ 8 w 19"/>
                  <a:gd name="T9" fmla="*/ 11 h 15"/>
                  <a:gd name="T10" fmla="*/ 1 w 19"/>
                  <a:gd name="T11" fmla="*/ 4 h 15"/>
                  <a:gd name="T12" fmla="*/ 3 w 19"/>
                  <a:gd name="T13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5">
                    <a:moveTo>
                      <a:pt x="3" y="1"/>
                    </a:moveTo>
                    <a:cubicBezTo>
                      <a:pt x="6" y="2"/>
                      <a:pt x="9" y="3"/>
                      <a:pt x="11" y="5"/>
                    </a:cubicBezTo>
                    <a:cubicBezTo>
                      <a:pt x="14" y="6"/>
                      <a:pt x="17" y="7"/>
                      <a:pt x="18" y="10"/>
                    </a:cubicBezTo>
                    <a:cubicBezTo>
                      <a:pt x="19" y="11"/>
                      <a:pt x="18" y="13"/>
                      <a:pt x="16" y="14"/>
                    </a:cubicBezTo>
                    <a:cubicBezTo>
                      <a:pt x="13" y="15"/>
                      <a:pt x="10" y="13"/>
                      <a:pt x="8" y="11"/>
                    </a:cubicBezTo>
                    <a:cubicBezTo>
                      <a:pt x="6" y="9"/>
                      <a:pt x="3" y="6"/>
                      <a:pt x="1" y="4"/>
                    </a:cubicBezTo>
                    <a:cubicBezTo>
                      <a:pt x="0" y="2"/>
                      <a:pt x="1" y="0"/>
                      <a:pt x="3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1"/>
              <p:cNvSpPr/>
              <p:nvPr/>
            </p:nvSpPr>
            <p:spPr bwMode="auto">
              <a:xfrm>
                <a:off x="1321" y="4905"/>
                <a:ext cx="150" cy="222"/>
              </a:xfrm>
              <a:custGeom>
                <a:avLst/>
                <a:gdLst>
                  <a:gd name="T0" fmla="*/ 5 w 79"/>
                  <a:gd name="T1" fmla="*/ 2 h 117"/>
                  <a:gd name="T2" fmla="*/ 77 w 79"/>
                  <a:gd name="T3" fmla="*/ 112 h 117"/>
                  <a:gd name="T4" fmla="*/ 74 w 79"/>
                  <a:gd name="T5" fmla="*/ 114 h 117"/>
                  <a:gd name="T6" fmla="*/ 1 w 79"/>
                  <a:gd name="T7" fmla="*/ 5 h 117"/>
                  <a:gd name="T8" fmla="*/ 5 w 79"/>
                  <a:gd name="T9" fmla="*/ 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17">
                    <a:moveTo>
                      <a:pt x="5" y="2"/>
                    </a:moveTo>
                    <a:cubicBezTo>
                      <a:pt x="34" y="35"/>
                      <a:pt x="58" y="73"/>
                      <a:pt x="77" y="112"/>
                    </a:cubicBezTo>
                    <a:cubicBezTo>
                      <a:pt x="79" y="115"/>
                      <a:pt x="75" y="117"/>
                      <a:pt x="74" y="114"/>
                    </a:cubicBezTo>
                    <a:cubicBezTo>
                      <a:pt x="52" y="76"/>
                      <a:pt x="28" y="40"/>
                      <a:pt x="1" y="5"/>
                    </a:cubicBezTo>
                    <a:cubicBezTo>
                      <a:pt x="0" y="3"/>
                      <a:pt x="3" y="0"/>
                      <a:pt x="5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302"/>
              <p:cNvSpPr/>
              <p:nvPr/>
            </p:nvSpPr>
            <p:spPr bwMode="auto">
              <a:xfrm>
                <a:off x="1315" y="4901"/>
                <a:ext cx="29" cy="34"/>
              </a:xfrm>
              <a:custGeom>
                <a:avLst/>
                <a:gdLst>
                  <a:gd name="T0" fmla="*/ 4 w 15"/>
                  <a:gd name="T1" fmla="*/ 1 h 18"/>
                  <a:gd name="T2" fmla="*/ 10 w 15"/>
                  <a:gd name="T3" fmla="*/ 7 h 18"/>
                  <a:gd name="T4" fmla="*/ 15 w 15"/>
                  <a:gd name="T5" fmla="*/ 14 h 18"/>
                  <a:gd name="T6" fmla="*/ 12 w 15"/>
                  <a:gd name="T7" fmla="*/ 17 h 18"/>
                  <a:gd name="T8" fmla="*/ 5 w 15"/>
                  <a:gd name="T9" fmla="*/ 12 h 18"/>
                  <a:gd name="T10" fmla="*/ 1 w 15"/>
                  <a:gd name="T11" fmla="*/ 4 h 18"/>
                  <a:gd name="T12" fmla="*/ 4 w 15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8">
                    <a:moveTo>
                      <a:pt x="4" y="1"/>
                    </a:moveTo>
                    <a:cubicBezTo>
                      <a:pt x="6" y="3"/>
                      <a:pt x="8" y="5"/>
                      <a:pt x="10" y="7"/>
                    </a:cubicBezTo>
                    <a:cubicBezTo>
                      <a:pt x="12" y="9"/>
                      <a:pt x="15" y="11"/>
                      <a:pt x="15" y="14"/>
                    </a:cubicBezTo>
                    <a:cubicBezTo>
                      <a:pt x="15" y="16"/>
                      <a:pt x="14" y="17"/>
                      <a:pt x="12" y="17"/>
                    </a:cubicBezTo>
                    <a:cubicBezTo>
                      <a:pt x="9" y="18"/>
                      <a:pt x="7" y="15"/>
                      <a:pt x="5" y="12"/>
                    </a:cubicBezTo>
                    <a:cubicBezTo>
                      <a:pt x="4" y="9"/>
                      <a:pt x="2" y="7"/>
                      <a:pt x="1" y="4"/>
                    </a:cubicBezTo>
                    <a:cubicBezTo>
                      <a:pt x="0" y="2"/>
                      <a:pt x="2" y="0"/>
                      <a:pt x="4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03"/>
              <p:cNvSpPr/>
              <p:nvPr/>
            </p:nvSpPr>
            <p:spPr bwMode="auto">
              <a:xfrm>
                <a:off x="1248" y="5030"/>
                <a:ext cx="210" cy="134"/>
              </a:xfrm>
              <a:custGeom>
                <a:avLst/>
                <a:gdLst>
                  <a:gd name="T0" fmla="*/ 1 w 110"/>
                  <a:gd name="T1" fmla="*/ 0 h 70"/>
                  <a:gd name="T2" fmla="*/ 109 w 110"/>
                  <a:gd name="T3" fmla="*/ 67 h 70"/>
                  <a:gd name="T4" fmla="*/ 107 w 110"/>
                  <a:gd name="T5" fmla="*/ 69 h 70"/>
                  <a:gd name="T6" fmla="*/ 1 w 110"/>
                  <a:gd name="T7" fmla="*/ 1 h 70"/>
                  <a:gd name="T8" fmla="*/ 1 w 11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70">
                    <a:moveTo>
                      <a:pt x="1" y="0"/>
                    </a:moveTo>
                    <a:cubicBezTo>
                      <a:pt x="40" y="18"/>
                      <a:pt x="74" y="42"/>
                      <a:pt x="109" y="67"/>
                    </a:cubicBezTo>
                    <a:cubicBezTo>
                      <a:pt x="110" y="68"/>
                      <a:pt x="108" y="70"/>
                      <a:pt x="107" y="69"/>
                    </a:cubicBezTo>
                    <a:cubicBezTo>
                      <a:pt x="72" y="46"/>
                      <a:pt x="38" y="21"/>
                      <a:pt x="1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04"/>
              <p:cNvSpPr/>
              <p:nvPr/>
            </p:nvSpPr>
            <p:spPr bwMode="auto">
              <a:xfrm>
                <a:off x="1243" y="5026"/>
                <a:ext cx="32" cy="23"/>
              </a:xfrm>
              <a:custGeom>
                <a:avLst/>
                <a:gdLst>
                  <a:gd name="T0" fmla="*/ 2 w 17"/>
                  <a:gd name="T1" fmla="*/ 0 h 12"/>
                  <a:gd name="T2" fmla="*/ 14 w 17"/>
                  <a:gd name="T3" fmla="*/ 4 h 12"/>
                  <a:gd name="T4" fmla="*/ 16 w 17"/>
                  <a:gd name="T5" fmla="*/ 10 h 12"/>
                  <a:gd name="T6" fmla="*/ 9 w 17"/>
                  <a:gd name="T7" fmla="*/ 10 h 12"/>
                  <a:gd name="T8" fmla="*/ 1 w 17"/>
                  <a:gd name="T9" fmla="*/ 2 h 12"/>
                  <a:gd name="T10" fmla="*/ 2 w 17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">
                    <a:moveTo>
                      <a:pt x="2" y="0"/>
                    </a:moveTo>
                    <a:cubicBezTo>
                      <a:pt x="6" y="0"/>
                      <a:pt x="11" y="2"/>
                      <a:pt x="14" y="4"/>
                    </a:cubicBezTo>
                    <a:cubicBezTo>
                      <a:pt x="17" y="5"/>
                      <a:pt x="17" y="8"/>
                      <a:pt x="16" y="10"/>
                    </a:cubicBezTo>
                    <a:cubicBezTo>
                      <a:pt x="14" y="12"/>
                      <a:pt x="11" y="12"/>
                      <a:pt x="9" y="10"/>
                    </a:cubicBezTo>
                    <a:cubicBezTo>
                      <a:pt x="7" y="7"/>
                      <a:pt x="4" y="5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05"/>
              <p:cNvSpPr/>
              <p:nvPr/>
            </p:nvSpPr>
            <p:spPr bwMode="auto">
              <a:xfrm>
                <a:off x="1250" y="4914"/>
                <a:ext cx="448" cy="442"/>
              </a:xfrm>
              <a:custGeom>
                <a:avLst/>
                <a:gdLst>
                  <a:gd name="T0" fmla="*/ 1 w 235"/>
                  <a:gd name="T1" fmla="*/ 149 h 232"/>
                  <a:gd name="T2" fmla="*/ 3 w 235"/>
                  <a:gd name="T3" fmla="*/ 155 h 232"/>
                  <a:gd name="T4" fmla="*/ 11 w 235"/>
                  <a:gd name="T5" fmla="*/ 158 h 232"/>
                  <a:gd name="T6" fmla="*/ 12 w 235"/>
                  <a:gd name="T7" fmla="*/ 158 h 232"/>
                  <a:gd name="T8" fmla="*/ 34 w 235"/>
                  <a:gd name="T9" fmla="*/ 163 h 232"/>
                  <a:gd name="T10" fmla="*/ 65 w 235"/>
                  <a:gd name="T11" fmla="*/ 176 h 232"/>
                  <a:gd name="T12" fmla="*/ 130 w 235"/>
                  <a:gd name="T13" fmla="*/ 207 h 232"/>
                  <a:gd name="T14" fmla="*/ 208 w 235"/>
                  <a:gd name="T15" fmla="*/ 215 h 232"/>
                  <a:gd name="T16" fmla="*/ 215 w 235"/>
                  <a:gd name="T17" fmla="*/ 211 h 232"/>
                  <a:gd name="T18" fmla="*/ 219 w 235"/>
                  <a:gd name="T19" fmla="*/ 205 h 232"/>
                  <a:gd name="T20" fmla="*/ 205 w 235"/>
                  <a:gd name="T21" fmla="*/ 129 h 232"/>
                  <a:gd name="T22" fmla="*/ 197 w 235"/>
                  <a:gd name="T23" fmla="*/ 114 h 232"/>
                  <a:gd name="T24" fmla="*/ 187 w 235"/>
                  <a:gd name="T25" fmla="*/ 94 h 232"/>
                  <a:gd name="T26" fmla="*/ 173 w 235"/>
                  <a:gd name="T27" fmla="*/ 66 h 232"/>
                  <a:gd name="T28" fmla="*/ 159 w 235"/>
                  <a:gd name="T29" fmla="*/ 12 h 232"/>
                  <a:gd name="T30" fmla="*/ 157 w 235"/>
                  <a:gd name="T31" fmla="*/ 7 h 232"/>
                  <a:gd name="T32" fmla="*/ 148 w 235"/>
                  <a:gd name="T33" fmla="*/ 1 h 232"/>
                  <a:gd name="T34" fmla="*/ 133 w 235"/>
                  <a:gd name="T35" fmla="*/ 21 h 232"/>
                  <a:gd name="T36" fmla="*/ 113 w 235"/>
                  <a:gd name="T37" fmla="*/ 50 h 232"/>
                  <a:gd name="T38" fmla="*/ 58 w 235"/>
                  <a:gd name="T39" fmla="*/ 110 h 232"/>
                  <a:gd name="T40" fmla="*/ 4 w 235"/>
                  <a:gd name="T41" fmla="*/ 141 h 232"/>
                  <a:gd name="T42" fmla="*/ 1 w 235"/>
                  <a:gd name="T43" fmla="*/ 14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5" h="232">
                    <a:moveTo>
                      <a:pt x="1" y="149"/>
                    </a:moveTo>
                    <a:cubicBezTo>
                      <a:pt x="1" y="151"/>
                      <a:pt x="1" y="154"/>
                      <a:pt x="3" y="155"/>
                    </a:cubicBezTo>
                    <a:cubicBezTo>
                      <a:pt x="5" y="157"/>
                      <a:pt x="8" y="157"/>
                      <a:pt x="11" y="158"/>
                    </a:cubicBezTo>
                    <a:cubicBezTo>
                      <a:pt x="12" y="158"/>
                      <a:pt x="12" y="158"/>
                      <a:pt x="12" y="158"/>
                    </a:cubicBezTo>
                    <a:cubicBezTo>
                      <a:pt x="19" y="160"/>
                      <a:pt x="27" y="160"/>
                      <a:pt x="34" y="163"/>
                    </a:cubicBezTo>
                    <a:cubicBezTo>
                      <a:pt x="45" y="167"/>
                      <a:pt x="55" y="171"/>
                      <a:pt x="65" y="176"/>
                    </a:cubicBezTo>
                    <a:cubicBezTo>
                      <a:pt x="86" y="186"/>
                      <a:pt x="108" y="197"/>
                      <a:pt x="130" y="207"/>
                    </a:cubicBezTo>
                    <a:cubicBezTo>
                      <a:pt x="150" y="216"/>
                      <a:pt x="188" y="232"/>
                      <a:pt x="208" y="215"/>
                    </a:cubicBezTo>
                    <a:cubicBezTo>
                      <a:pt x="210" y="215"/>
                      <a:pt x="213" y="213"/>
                      <a:pt x="215" y="211"/>
                    </a:cubicBezTo>
                    <a:cubicBezTo>
                      <a:pt x="217" y="210"/>
                      <a:pt x="218" y="208"/>
                      <a:pt x="219" y="205"/>
                    </a:cubicBezTo>
                    <a:cubicBezTo>
                      <a:pt x="235" y="188"/>
                      <a:pt x="212" y="143"/>
                      <a:pt x="205" y="129"/>
                    </a:cubicBezTo>
                    <a:cubicBezTo>
                      <a:pt x="202" y="124"/>
                      <a:pt x="200" y="119"/>
                      <a:pt x="197" y="114"/>
                    </a:cubicBezTo>
                    <a:cubicBezTo>
                      <a:pt x="195" y="107"/>
                      <a:pt x="191" y="100"/>
                      <a:pt x="187" y="94"/>
                    </a:cubicBezTo>
                    <a:cubicBezTo>
                      <a:pt x="182" y="84"/>
                      <a:pt x="177" y="75"/>
                      <a:pt x="173" y="66"/>
                    </a:cubicBezTo>
                    <a:cubicBezTo>
                      <a:pt x="166" y="50"/>
                      <a:pt x="156" y="30"/>
                      <a:pt x="159" y="12"/>
                    </a:cubicBezTo>
                    <a:cubicBezTo>
                      <a:pt x="159" y="10"/>
                      <a:pt x="158" y="8"/>
                      <a:pt x="157" y="7"/>
                    </a:cubicBezTo>
                    <a:cubicBezTo>
                      <a:pt x="157" y="2"/>
                      <a:pt x="155" y="0"/>
                      <a:pt x="148" y="1"/>
                    </a:cubicBezTo>
                    <a:cubicBezTo>
                      <a:pt x="142" y="2"/>
                      <a:pt x="136" y="16"/>
                      <a:pt x="133" y="21"/>
                    </a:cubicBezTo>
                    <a:cubicBezTo>
                      <a:pt x="126" y="31"/>
                      <a:pt x="120" y="41"/>
                      <a:pt x="113" y="50"/>
                    </a:cubicBezTo>
                    <a:cubicBezTo>
                      <a:pt x="98" y="74"/>
                      <a:pt x="82" y="96"/>
                      <a:pt x="58" y="110"/>
                    </a:cubicBezTo>
                    <a:cubicBezTo>
                      <a:pt x="40" y="121"/>
                      <a:pt x="21" y="130"/>
                      <a:pt x="4" y="141"/>
                    </a:cubicBezTo>
                    <a:cubicBezTo>
                      <a:pt x="1" y="143"/>
                      <a:pt x="0" y="147"/>
                      <a:pt x="1" y="149"/>
                    </a:cubicBezTo>
                    <a:close/>
                  </a:path>
                </a:pathLst>
              </a:custGeom>
              <a:solidFill>
                <a:srgbClr val="EE8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06"/>
              <p:cNvSpPr/>
              <p:nvPr/>
            </p:nvSpPr>
            <p:spPr bwMode="auto">
              <a:xfrm>
                <a:off x="1551" y="5205"/>
                <a:ext cx="196" cy="225"/>
              </a:xfrm>
              <a:custGeom>
                <a:avLst/>
                <a:gdLst>
                  <a:gd name="T0" fmla="*/ 9 w 103"/>
                  <a:gd name="T1" fmla="*/ 64 h 118"/>
                  <a:gd name="T2" fmla="*/ 30 w 103"/>
                  <a:gd name="T3" fmla="*/ 53 h 118"/>
                  <a:gd name="T4" fmla="*/ 44 w 103"/>
                  <a:gd name="T5" fmla="*/ 52 h 118"/>
                  <a:gd name="T6" fmla="*/ 46 w 103"/>
                  <a:gd name="T7" fmla="*/ 30 h 118"/>
                  <a:gd name="T8" fmla="*/ 55 w 103"/>
                  <a:gd name="T9" fmla="*/ 7 h 118"/>
                  <a:gd name="T10" fmla="*/ 58 w 103"/>
                  <a:gd name="T11" fmla="*/ 2 h 118"/>
                  <a:gd name="T12" fmla="*/ 70 w 103"/>
                  <a:gd name="T13" fmla="*/ 52 h 118"/>
                  <a:gd name="T14" fmla="*/ 93 w 103"/>
                  <a:gd name="T15" fmla="*/ 104 h 118"/>
                  <a:gd name="T16" fmla="*/ 90 w 103"/>
                  <a:gd name="T17" fmla="*/ 115 h 118"/>
                  <a:gd name="T18" fmla="*/ 58 w 103"/>
                  <a:gd name="T19" fmla="*/ 79 h 118"/>
                  <a:gd name="T20" fmla="*/ 52 w 103"/>
                  <a:gd name="T21" fmla="*/ 76 h 118"/>
                  <a:gd name="T22" fmla="*/ 4 w 103"/>
                  <a:gd name="T23" fmla="*/ 71 h 118"/>
                  <a:gd name="T24" fmla="*/ 4 w 103"/>
                  <a:gd name="T25" fmla="*/ 71 h 118"/>
                  <a:gd name="T26" fmla="*/ 9 w 103"/>
                  <a:gd name="T27" fmla="*/ 6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118">
                    <a:moveTo>
                      <a:pt x="9" y="64"/>
                    </a:moveTo>
                    <a:cubicBezTo>
                      <a:pt x="14" y="58"/>
                      <a:pt x="21" y="54"/>
                      <a:pt x="30" y="53"/>
                    </a:cubicBezTo>
                    <a:cubicBezTo>
                      <a:pt x="34" y="52"/>
                      <a:pt x="39" y="51"/>
                      <a:pt x="44" y="52"/>
                    </a:cubicBezTo>
                    <a:cubicBezTo>
                      <a:pt x="44" y="44"/>
                      <a:pt x="45" y="36"/>
                      <a:pt x="46" y="30"/>
                    </a:cubicBezTo>
                    <a:cubicBezTo>
                      <a:pt x="46" y="21"/>
                      <a:pt x="49" y="12"/>
                      <a:pt x="55" y="7"/>
                    </a:cubicBezTo>
                    <a:cubicBezTo>
                      <a:pt x="55" y="6"/>
                      <a:pt x="57" y="0"/>
                      <a:pt x="58" y="2"/>
                    </a:cubicBezTo>
                    <a:cubicBezTo>
                      <a:pt x="59" y="3"/>
                      <a:pt x="79" y="24"/>
                      <a:pt x="70" y="52"/>
                    </a:cubicBezTo>
                    <a:cubicBezTo>
                      <a:pt x="68" y="59"/>
                      <a:pt x="72" y="75"/>
                      <a:pt x="93" y="104"/>
                    </a:cubicBezTo>
                    <a:cubicBezTo>
                      <a:pt x="103" y="118"/>
                      <a:pt x="91" y="116"/>
                      <a:pt x="90" y="115"/>
                    </a:cubicBezTo>
                    <a:cubicBezTo>
                      <a:pt x="90" y="114"/>
                      <a:pt x="64" y="83"/>
                      <a:pt x="58" y="79"/>
                    </a:cubicBezTo>
                    <a:cubicBezTo>
                      <a:pt x="56" y="78"/>
                      <a:pt x="54" y="77"/>
                      <a:pt x="52" y="76"/>
                    </a:cubicBezTo>
                    <a:cubicBezTo>
                      <a:pt x="37" y="83"/>
                      <a:pt x="4" y="72"/>
                      <a:pt x="4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68"/>
                      <a:pt x="6" y="64"/>
                      <a:pt x="9" y="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07"/>
              <p:cNvSpPr/>
              <p:nvPr/>
            </p:nvSpPr>
            <p:spPr bwMode="auto">
              <a:xfrm>
                <a:off x="2602" y="5577"/>
                <a:ext cx="164" cy="1419"/>
              </a:xfrm>
              <a:custGeom>
                <a:avLst/>
                <a:gdLst>
                  <a:gd name="T0" fmla="*/ 21 w 86"/>
                  <a:gd name="T1" fmla="*/ 3 h 745"/>
                  <a:gd name="T2" fmla="*/ 53 w 86"/>
                  <a:gd name="T3" fmla="*/ 124 h 745"/>
                  <a:gd name="T4" fmla="*/ 79 w 86"/>
                  <a:gd name="T5" fmla="*/ 328 h 745"/>
                  <a:gd name="T6" fmla="*/ 53 w 86"/>
                  <a:gd name="T7" fmla="*/ 733 h 745"/>
                  <a:gd name="T8" fmla="*/ 32 w 86"/>
                  <a:gd name="T9" fmla="*/ 729 h 745"/>
                  <a:gd name="T10" fmla="*/ 52 w 86"/>
                  <a:gd name="T11" fmla="*/ 536 h 745"/>
                  <a:gd name="T12" fmla="*/ 54 w 86"/>
                  <a:gd name="T13" fmla="*/ 333 h 745"/>
                  <a:gd name="T14" fmla="*/ 32 w 86"/>
                  <a:gd name="T15" fmla="*/ 135 h 745"/>
                  <a:gd name="T16" fmla="*/ 0 w 86"/>
                  <a:gd name="T17" fmla="*/ 0 h 745"/>
                  <a:gd name="T18" fmla="*/ 21 w 86"/>
                  <a:gd name="T19" fmla="*/ 3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745">
                    <a:moveTo>
                      <a:pt x="21" y="3"/>
                    </a:moveTo>
                    <a:cubicBezTo>
                      <a:pt x="35" y="43"/>
                      <a:pt x="45" y="84"/>
                      <a:pt x="53" y="124"/>
                    </a:cubicBezTo>
                    <a:cubicBezTo>
                      <a:pt x="67" y="191"/>
                      <a:pt x="75" y="259"/>
                      <a:pt x="79" y="328"/>
                    </a:cubicBezTo>
                    <a:cubicBezTo>
                      <a:pt x="86" y="461"/>
                      <a:pt x="82" y="602"/>
                      <a:pt x="53" y="733"/>
                    </a:cubicBezTo>
                    <a:cubicBezTo>
                      <a:pt x="50" y="745"/>
                      <a:pt x="31" y="741"/>
                      <a:pt x="32" y="729"/>
                    </a:cubicBezTo>
                    <a:cubicBezTo>
                      <a:pt x="38" y="665"/>
                      <a:pt x="47" y="601"/>
                      <a:pt x="52" y="536"/>
                    </a:cubicBezTo>
                    <a:cubicBezTo>
                      <a:pt x="56" y="468"/>
                      <a:pt x="57" y="401"/>
                      <a:pt x="54" y="333"/>
                    </a:cubicBezTo>
                    <a:cubicBezTo>
                      <a:pt x="51" y="267"/>
                      <a:pt x="44" y="201"/>
                      <a:pt x="32" y="135"/>
                    </a:cubicBezTo>
                    <a:cubicBezTo>
                      <a:pt x="24" y="90"/>
                      <a:pt x="12" y="45"/>
                      <a:pt x="0" y="0"/>
                    </a:cubicBez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08"/>
              <p:cNvSpPr/>
              <p:nvPr/>
            </p:nvSpPr>
            <p:spPr bwMode="auto">
              <a:xfrm>
                <a:off x="1993" y="5312"/>
                <a:ext cx="741" cy="1402"/>
              </a:xfrm>
              <a:custGeom>
                <a:avLst/>
                <a:gdLst>
                  <a:gd name="T0" fmla="*/ 45 w 389"/>
                  <a:gd name="T1" fmla="*/ 234 h 736"/>
                  <a:gd name="T2" fmla="*/ 140 w 389"/>
                  <a:gd name="T3" fmla="*/ 358 h 736"/>
                  <a:gd name="T4" fmla="*/ 261 w 389"/>
                  <a:gd name="T5" fmla="*/ 480 h 736"/>
                  <a:gd name="T6" fmla="*/ 308 w 389"/>
                  <a:gd name="T7" fmla="*/ 544 h 736"/>
                  <a:gd name="T8" fmla="*/ 379 w 389"/>
                  <a:gd name="T9" fmla="*/ 730 h 736"/>
                  <a:gd name="T10" fmla="*/ 389 w 389"/>
                  <a:gd name="T11" fmla="*/ 728 h 736"/>
                  <a:gd name="T12" fmla="*/ 343 w 389"/>
                  <a:gd name="T13" fmla="*/ 515 h 736"/>
                  <a:gd name="T14" fmla="*/ 254 w 389"/>
                  <a:gd name="T15" fmla="*/ 375 h 736"/>
                  <a:gd name="T16" fmla="*/ 132 w 389"/>
                  <a:gd name="T17" fmla="*/ 237 h 736"/>
                  <a:gd name="T18" fmla="*/ 80 w 389"/>
                  <a:gd name="T19" fmla="*/ 158 h 736"/>
                  <a:gd name="T20" fmla="*/ 61 w 389"/>
                  <a:gd name="T21" fmla="*/ 115 h 736"/>
                  <a:gd name="T22" fmla="*/ 49 w 389"/>
                  <a:gd name="T23" fmla="*/ 58 h 736"/>
                  <a:gd name="T24" fmla="*/ 45 w 389"/>
                  <a:gd name="T25" fmla="*/ 234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9" h="736">
                    <a:moveTo>
                      <a:pt x="45" y="234"/>
                    </a:moveTo>
                    <a:cubicBezTo>
                      <a:pt x="62" y="284"/>
                      <a:pt x="103" y="321"/>
                      <a:pt x="140" y="358"/>
                    </a:cubicBezTo>
                    <a:cubicBezTo>
                      <a:pt x="180" y="399"/>
                      <a:pt x="224" y="437"/>
                      <a:pt x="261" y="480"/>
                    </a:cubicBezTo>
                    <a:cubicBezTo>
                      <a:pt x="279" y="501"/>
                      <a:pt x="296" y="520"/>
                      <a:pt x="308" y="544"/>
                    </a:cubicBezTo>
                    <a:cubicBezTo>
                      <a:pt x="368" y="657"/>
                      <a:pt x="376" y="723"/>
                      <a:pt x="379" y="730"/>
                    </a:cubicBezTo>
                    <a:cubicBezTo>
                      <a:pt x="381" y="736"/>
                      <a:pt x="389" y="734"/>
                      <a:pt x="389" y="728"/>
                    </a:cubicBezTo>
                    <a:cubicBezTo>
                      <a:pt x="388" y="673"/>
                      <a:pt x="365" y="564"/>
                      <a:pt x="343" y="515"/>
                    </a:cubicBezTo>
                    <a:cubicBezTo>
                      <a:pt x="321" y="464"/>
                      <a:pt x="291" y="417"/>
                      <a:pt x="254" y="375"/>
                    </a:cubicBezTo>
                    <a:cubicBezTo>
                      <a:pt x="214" y="329"/>
                      <a:pt x="170" y="286"/>
                      <a:pt x="132" y="237"/>
                    </a:cubicBezTo>
                    <a:cubicBezTo>
                      <a:pt x="113" y="212"/>
                      <a:pt x="95" y="186"/>
                      <a:pt x="80" y="158"/>
                    </a:cubicBezTo>
                    <a:cubicBezTo>
                      <a:pt x="73" y="144"/>
                      <a:pt x="66" y="130"/>
                      <a:pt x="61" y="115"/>
                    </a:cubicBezTo>
                    <a:cubicBezTo>
                      <a:pt x="56" y="103"/>
                      <a:pt x="47" y="71"/>
                      <a:pt x="49" y="58"/>
                    </a:cubicBezTo>
                    <a:cubicBezTo>
                      <a:pt x="56" y="0"/>
                      <a:pt x="0" y="102"/>
                      <a:pt x="45" y="234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09"/>
              <p:cNvSpPr/>
              <p:nvPr/>
            </p:nvSpPr>
            <p:spPr bwMode="auto">
              <a:xfrm>
                <a:off x="2711" y="5364"/>
                <a:ext cx="520" cy="1374"/>
              </a:xfrm>
              <a:custGeom>
                <a:avLst/>
                <a:gdLst>
                  <a:gd name="T0" fmla="*/ 23 w 273"/>
                  <a:gd name="T1" fmla="*/ 591 h 722"/>
                  <a:gd name="T2" fmla="*/ 135 w 273"/>
                  <a:gd name="T3" fmla="*/ 382 h 722"/>
                  <a:gd name="T4" fmla="*/ 219 w 273"/>
                  <a:gd name="T5" fmla="*/ 202 h 722"/>
                  <a:gd name="T6" fmla="*/ 261 w 273"/>
                  <a:gd name="T7" fmla="*/ 7 h 722"/>
                  <a:gd name="T8" fmla="*/ 272 w 273"/>
                  <a:gd name="T9" fmla="*/ 7 h 722"/>
                  <a:gd name="T10" fmla="*/ 272 w 273"/>
                  <a:gd name="T11" fmla="*/ 40 h 722"/>
                  <a:gd name="T12" fmla="*/ 208 w 273"/>
                  <a:gd name="T13" fmla="*/ 377 h 722"/>
                  <a:gd name="T14" fmla="*/ 105 w 273"/>
                  <a:gd name="T15" fmla="*/ 511 h 722"/>
                  <a:gd name="T16" fmla="*/ 50 w 273"/>
                  <a:gd name="T17" fmla="*/ 579 h 722"/>
                  <a:gd name="T18" fmla="*/ 20 w 273"/>
                  <a:gd name="T19" fmla="*/ 652 h 722"/>
                  <a:gd name="T20" fmla="*/ 12 w 273"/>
                  <a:gd name="T21" fmla="*/ 715 h 722"/>
                  <a:gd name="T22" fmla="*/ 0 w 273"/>
                  <a:gd name="T23" fmla="*/ 714 h 722"/>
                  <a:gd name="T24" fmla="*/ 4 w 273"/>
                  <a:gd name="T25" fmla="*/ 661 h 722"/>
                  <a:gd name="T26" fmla="*/ 23 w 273"/>
                  <a:gd name="T27" fmla="*/ 591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3" h="722">
                    <a:moveTo>
                      <a:pt x="23" y="591"/>
                    </a:moveTo>
                    <a:cubicBezTo>
                      <a:pt x="49" y="517"/>
                      <a:pt x="96" y="449"/>
                      <a:pt x="135" y="382"/>
                    </a:cubicBezTo>
                    <a:cubicBezTo>
                      <a:pt x="168" y="325"/>
                      <a:pt x="197" y="265"/>
                      <a:pt x="219" y="202"/>
                    </a:cubicBezTo>
                    <a:cubicBezTo>
                      <a:pt x="241" y="139"/>
                      <a:pt x="253" y="73"/>
                      <a:pt x="261" y="7"/>
                    </a:cubicBezTo>
                    <a:cubicBezTo>
                      <a:pt x="262" y="0"/>
                      <a:pt x="272" y="0"/>
                      <a:pt x="272" y="7"/>
                    </a:cubicBezTo>
                    <a:cubicBezTo>
                      <a:pt x="272" y="16"/>
                      <a:pt x="273" y="32"/>
                      <a:pt x="272" y="40"/>
                    </a:cubicBezTo>
                    <a:cubicBezTo>
                      <a:pt x="268" y="174"/>
                      <a:pt x="271" y="274"/>
                      <a:pt x="208" y="377"/>
                    </a:cubicBezTo>
                    <a:cubicBezTo>
                      <a:pt x="179" y="426"/>
                      <a:pt x="142" y="469"/>
                      <a:pt x="105" y="511"/>
                    </a:cubicBezTo>
                    <a:cubicBezTo>
                      <a:pt x="86" y="533"/>
                      <a:pt x="66" y="555"/>
                      <a:pt x="50" y="579"/>
                    </a:cubicBezTo>
                    <a:cubicBezTo>
                      <a:pt x="35" y="602"/>
                      <a:pt x="30" y="628"/>
                      <a:pt x="20" y="652"/>
                    </a:cubicBezTo>
                    <a:cubicBezTo>
                      <a:pt x="15" y="673"/>
                      <a:pt x="12" y="693"/>
                      <a:pt x="12" y="715"/>
                    </a:cubicBezTo>
                    <a:cubicBezTo>
                      <a:pt x="12" y="722"/>
                      <a:pt x="0" y="721"/>
                      <a:pt x="0" y="714"/>
                    </a:cubicBezTo>
                    <a:cubicBezTo>
                      <a:pt x="0" y="696"/>
                      <a:pt x="1" y="678"/>
                      <a:pt x="4" y="661"/>
                    </a:cubicBezTo>
                    <a:cubicBezTo>
                      <a:pt x="9" y="635"/>
                      <a:pt x="15" y="616"/>
                      <a:pt x="23" y="591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10"/>
              <p:cNvSpPr/>
              <p:nvPr/>
            </p:nvSpPr>
            <p:spPr bwMode="auto">
              <a:xfrm>
                <a:off x="2216" y="4280"/>
                <a:ext cx="160" cy="171"/>
              </a:xfrm>
              <a:custGeom>
                <a:avLst/>
                <a:gdLst>
                  <a:gd name="T0" fmla="*/ 45 w 84"/>
                  <a:gd name="T1" fmla="*/ 2 h 90"/>
                  <a:gd name="T2" fmla="*/ 55 w 84"/>
                  <a:gd name="T3" fmla="*/ 17 h 90"/>
                  <a:gd name="T4" fmla="*/ 56 w 84"/>
                  <a:gd name="T5" fmla="*/ 23 h 90"/>
                  <a:gd name="T6" fmla="*/ 73 w 84"/>
                  <a:gd name="T7" fmla="*/ 23 h 90"/>
                  <a:gd name="T8" fmla="*/ 73 w 84"/>
                  <a:gd name="T9" fmla="*/ 40 h 90"/>
                  <a:gd name="T10" fmla="*/ 63 w 84"/>
                  <a:gd name="T11" fmla="*/ 49 h 90"/>
                  <a:gd name="T12" fmla="*/ 72 w 84"/>
                  <a:gd name="T13" fmla="*/ 51 h 90"/>
                  <a:gd name="T14" fmla="*/ 84 w 84"/>
                  <a:gd name="T15" fmla="*/ 62 h 90"/>
                  <a:gd name="T16" fmla="*/ 70 w 84"/>
                  <a:gd name="T17" fmla="*/ 71 h 90"/>
                  <a:gd name="T18" fmla="*/ 61 w 84"/>
                  <a:gd name="T19" fmla="*/ 67 h 90"/>
                  <a:gd name="T20" fmla="*/ 59 w 84"/>
                  <a:gd name="T21" fmla="*/ 66 h 90"/>
                  <a:gd name="T22" fmla="*/ 51 w 84"/>
                  <a:gd name="T23" fmla="*/ 90 h 90"/>
                  <a:gd name="T24" fmla="*/ 39 w 84"/>
                  <a:gd name="T25" fmla="*/ 78 h 90"/>
                  <a:gd name="T26" fmla="*/ 37 w 84"/>
                  <a:gd name="T27" fmla="*/ 68 h 90"/>
                  <a:gd name="T28" fmla="*/ 31 w 84"/>
                  <a:gd name="T29" fmla="*/ 75 h 90"/>
                  <a:gd name="T30" fmla="*/ 15 w 84"/>
                  <a:gd name="T31" fmla="*/ 78 h 90"/>
                  <a:gd name="T32" fmla="*/ 14 w 84"/>
                  <a:gd name="T33" fmla="*/ 60 h 90"/>
                  <a:gd name="T34" fmla="*/ 21 w 84"/>
                  <a:gd name="T35" fmla="*/ 51 h 90"/>
                  <a:gd name="T36" fmla="*/ 11 w 84"/>
                  <a:gd name="T37" fmla="*/ 48 h 90"/>
                  <a:gd name="T38" fmla="*/ 3 w 84"/>
                  <a:gd name="T39" fmla="*/ 31 h 90"/>
                  <a:gd name="T40" fmla="*/ 19 w 84"/>
                  <a:gd name="T41" fmla="*/ 23 h 90"/>
                  <a:gd name="T42" fmla="*/ 24 w 84"/>
                  <a:gd name="T43" fmla="*/ 24 h 90"/>
                  <a:gd name="T44" fmla="*/ 26 w 84"/>
                  <a:gd name="T45" fmla="*/ 11 h 90"/>
                  <a:gd name="T46" fmla="*/ 45 w 84"/>
                  <a:gd name="T47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90">
                    <a:moveTo>
                      <a:pt x="45" y="2"/>
                    </a:moveTo>
                    <a:cubicBezTo>
                      <a:pt x="51" y="4"/>
                      <a:pt x="54" y="11"/>
                      <a:pt x="55" y="17"/>
                    </a:cubicBezTo>
                    <a:cubicBezTo>
                      <a:pt x="55" y="19"/>
                      <a:pt x="56" y="21"/>
                      <a:pt x="56" y="23"/>
                    </a:cubicBezTo>
                    <a:cubicBezTo>
                      <a:pt x="61" y="21"/>
                      <a:pt x="68" y="20"/>
                      <a:pt x="73" y="23"/>
                    </a:cubicBezTo>
                    <a:cubicBezTo>
                      <a:pt x="79" y="28"/>
                      <a:pt x="76" y="36"/>
                      <a:pt x="73" y="40"/>
                    </a:cubicBezTo>
                    <a:cubicBezTo>
                      <a:pt x="71" y="43"/>
                      <a:pt x="67" y="47"/>
                      <a:pt x="63" y="49"/>
                    </a:cubicBezTo>
                    <a:cubicBezTo>
                      <a:pt x="66" y="49"/>
                      <a:pt x="70" y="50"/>
                      <a:pt x="72" y="51"/>
                    </a:cubicBezTo>
                    <a:cubicBezTo>
                      <a:pt x="78" y="52"/>
                      <a:pt x="84" y="56"/>
                      <a:pt x="84" y="62"/>
                    </a:cubicBezTo>
                    <a:cubicBezTo>
                      <a:pt x="83" y="69"/>
                      <a:pt x="76" y="72"/>
                      <a:pt x="70" y="71"/>
                    </a:cubicBezTo>
                    <a:cubicBezTo>
                      <a:pt x="67" y="70"/>
                      <a:pt x="63" y="69"/>
                      <a:pt x="61" y="67"/>
                    </a:cubicBezTo>
                    <a:cubicBezTo>
                      <a:pt x="60" y="67"/>
                      <a:pt x="59" y="66"/>
                      <a:pt x="59" y="66"/>
                    </a:cubicBezTo>
                    <a:cubicBezTo>
                      <a:pt x="63" y="76"/>
                      <a:pt x="64" y="90"/>
                      <a:pt x="51" y="90"/>
                    </a:cubicBezTo>
                    <a:cubicBezTo>
                      <a:pt x="44" y="90"/>
                      <a:pt x="41" y="83"/>
                      <a:pt x="39" y="78"/>
                    </a:cubicBezTo>
                    <a:cubicBezTo>
                      <a:pt x="38" y="75"/>
                      <a:pt x="37" y="71"/>
                      <a:pt x="37" y="68"/>
                    </a:cubicBezTo>
                    <a:cubicBezTo>
                      <a:pt x="35" y="71"/>
                      <a:pt x="32" y="74"/>
                      <a:pt x="31" y="75"/>
                    </a:cubicBezTo>
                    <a:cubicBezTo>
                      <a:pt x="26" y="79"/>
                      <a:pt x="20" y="82"/>
                      <a:pt x="15" y="78"/>
                    </a:cubicBezTo>
                    <a:cubicBezTo>
                      <a:pt x="9" y="74"/>
                      <a:pt x="11" y="66"/>
                      <a:pt x="14" y="60"/>
                    </a:cubicBezTo>
                    <a:cubicBezTo>
                      <a:pt x="15" y="57"/>
                      <a:pt x="18" y="54"/>
                      <a:pt x="21" y="51"/>
                    </a:cubicBezTo>
                    <a:cubicBezTo>
                      <a:pt x="17" y="51"/>
                      <a:pt x="14" y="49"/>
                      <a:pt x="11" y="48"/>
                    </a:cubicBezTo>
                    <a:cubicBezTo>
                      <a:pt x="4" y="45"/>
                      <a:pt x="0" y="38"/>
                      <a:pt x="3" y="31"/>
                    </a:cubicBezTo>
                    <a:cubicBezTo>
                      <a:pt x="5" y="24"/>
                      <a:pt x="12" y="22"/>
                      <a:pt x="19" y="23"/>
                    </a:cubicBezTo>
                    <a:cubicBezTo>
                      <a:pt x="20" y="23"/>
                      <a:pt x="22" y="23"/>
                      <a:pt x="24" y="24"/>
                    </a:cubicBezTo>
                    <a:cubicBezTo>
                      <a:pt x="23" y="20"/>
                      <a:pt x="24" y="15"/>
                      <a:pt x="26" y="11"/>
                    </a:cubicBezTo>
                    <a:cubicBezTo>
                      <a:pt x="30" y="5"/>
                      <a:pt x="38" y="0"/>
                      <a:pt x="45" y="2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311"/>
              <p:cNvSpPr/>
              <p:nvPr/>
            </p:nvSpPr>
            <p:spPr bwMode="auto">
              <a:xfrm>
                <a:off x="2271" y="4347"/>
                <a:ext cx="40" cy="40"/>
              </a:xfrm>
              <a:custGeom>
                <a:avLst/>
                <a:gdLst>
                  <a:gd name="T0" fmla="*/ 19 w 21"/>
                  <a:gd name="T1" fmla="*/ 17 h 21"/>
                  <a:gd name="T2" fmla="*/ 12 w 21"/>
                  <a:gd name="T3" fmla="*/ 20 h 21"/>
                  <a:gd name="T4" fmla="*/ 11 w 21"/>
                  <a:gd name="T5" fmla="*/ 19 h 21"/>
                  <a:gd name="T6" fmla="*/ 4 w 21"/>
                  <a:gd name="T7" fmla="*/ 8 h 21"/>
                  <a:gd name="T8" fmla="*/ 19 w 21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9" y="17"/>
                    </a:moveTo>
                    <a:cubicBezTo>
                      <a:pt x="18" y="19"/>
                      <a:pt x="15" y="21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6" y="19"/>
                      <a:pt x="0" y="13"/>
                      <a:pt x="4" y="8"/>
                    </a:cubicBezTo>
                    <a:cubicBezTo>
                      <a:pt x="9" y="0"/>
                      <a:pt x="21" y="9"/>
                      <a:pt x="19" y="1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312"/>
              <p:cNvSpPr/>
              <p:nvPr/>
            </p:nvSpPr>
            <p:spPr bwMode="auto">
              <a:xfrm>
                <a:off x="2185" y="4651"/>
                <a:ext cx="229" cy="210"/>
              </a:xfrm>
              <a:custGeom>
                <a:avLst/>
                <a:gdLst>
                  <a:gd name="T0" fmla="*/ 115 w 120"/>
                  <a:gd name="T1" fmla="*/ 39 h 110"/>
                  <a:gd name="T2" fmla="*/ 90 w 120"/>
                  <a:gd name="T3" fmla="*/ 30 h 110"/>
                  <a:gd name="T4" fmla="*/ 76 w 120"/>
                  <a:gd name="T5" fmla="*/ 34 h 110"/>
                  <a:gd name="T6" fmla="*/ 77 w 120"/>
                  <a:gd name="T7" fmla="*/ 32 h 110"/>
                  <a:gd name="T8" fmla="*/ 81 w 120"/>
                  <a:gd name="T9" fmla="*/ 19 h 110"/>
                  <a:gd name="T10" fmla="*/ 67 w 120"/>
                  <a:gd name="T11" fmla="*/ 1 h 110"/>
                  <a:gd name="T12" fmla="*/ 50 w 120"/>
                  <a:gd name="T13" fmla="*/ 17 h 110"/>
                  <a:gd name="T14" fmla="*/ 49 w 120"/>
                  <a:gd name="T15" fmla="*/ 33 h 110"/>
                  <a:gd name="T16" fmla="*/ 49 w 120"/>
                  <a:gd name="T17" fmla="*/ 33 h 110"/>
                  <a:gd name="T18" fmla="*/ 35 w 120"/>
                  <a:gd name="T19" fmla="*/ 26 h 110"/>
                  <a:gd name="T20" fmla="*/ 9 w 120"/>
                  <a:gd name="T21" fmla="*/ 27 h 110"/>
                  <a:gd name="T22" fmla="*/ 9 w 120"/>
                  <a:gd name="T23" fmla="*/ 54 h 110"/>
                  <a:gd name="T24" fmla="*/ 23 w 120"/>
                  <a:gd name="T25" fmla="*/ 59 h 110"/>
                  <a:gd name="T26" fmla="*/ 27 w 120"/>
                  <a:gd name="T27" fmla="*/ 59 h 110"/>
                  <a:gd name="T28" fmla="*/ 19 w 120"/>
                  <a:gd name="T29" fmla="*/ 68 h 110"/>
                  <a:gd name="T30" fmla="*/ 17 w 120"/>
                  <a:gd name="T31" fmla="*/ 90 h 110"/>
                  <a:gd name="T32" fmla="*/ 42 w 120"/>
                  <a:gd name="T33" fmla="*/ 90 h 110"/>
                  <a:gd name="T34" fmla="*/ 50 w 120"/>
                  <a:gd name="T35" fmla="*/ 80 h 110"/>
                  <a:gd name="T36" fmla="*/ 50 w 120"/>
                  <a:gd name="T37" fmla="*/ 80 h 110"/>
                  <a:gd name="T38" fmla="*/ 59 w 120"/>
                  <a:gd name="T39" fmla="*/ 97 h 110"/>
                  <a:gd name="T40" fmla="*/ 85 w 120"/>
                  <a:gd name="T41" fmla="*/ 103 h 110"/>
                  <a:gd name="T42" fmla="*/ 89 w 120"/>
                  <a:gd name="T43" fmla="*/ 76 h 110"/>
                  <a:gd name="T44" fmla="*/ 84 w 120"/>
                  <a:gd name="T45" fmla="*/ 66 h 110"/>
                  <a:gd name="T46" fmla="*/ 101 w 120"/>
                  <a:gd name="T47" fmla="*/ 64 h 110"/>
                  <a:gd name="T48" fmla="*/ 115 w 120"/>
                  <a:gd name="T49" fmla="*/ 3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10">
                    <a:moveTo>
                      <a:pt x="115" y="39"/>
                    </a:moveTo>
                    <a:cubicBezTo>
                      <a:pt x="111" y="30"/>
                      <a:pt x="98" y="29"/>
                      <a:pt x="90" y="30"/>
                    </a:cubicBezTo>
                    <a:cubicBezTo>
                      <a:pt x="85" y="31"/>
                      <a:pt x="80" y="32"/>
                      <a:pt x="76" y="34"/>
                    </a:cubicBezTo>
                    <a:cubicBezTo>
                      <a:pt x="76" y="33"/>
                      <a:pt x="76" y="33"/>
                      <a:pt x="77" y="32"/>
                    </a:cubicBezTo>
                    <a:cubicBezTo>
                      <a:pt x="79" y="28"/>
                      <a:pt x="80" y="24"/>
                      <a:pt x="81" y="19"/>
                    </a:cubicBezTo>
                    <a:cubicBezTo>
                      <a:pt x="81" y="10"/>
                      <a:pt x="77" y="2"/>
                      <a:pt x="67" y="1"/>
                    </a:cubicBezTo>
                    <a:cubicBezTo>
                      <a:pt x="57" y="0"/>
                      <a:pt x="51" y="8"/>
                      <a:pt x="50" y="17"/>
                    </a:cubicBezTo>
                    <a:cubicBezTo>
                      <a:pt x="49" y="22"/>
                      <a:pt x="48" y="28"/>
                      <a:pt x="49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5" y="30"/>
                      <a:pt x="40" y="28"/>
                      <a:pt x="35" y="26"/>
                    </a:cubicBezTo>
                    <a:cubicBezTo>
                      <a:pt x="27" y="23"/>
                      <a:pt x="16" y="21"/>
                      <a:pt x="9" y="27"/>
                    </a:cubicBezTo>
                    <a:cubicBezTo>
                      <a:pt x="1" y="33"/>
                      <a:pt x="0" y="48"/>
                      <a:pt x="9" y="54"/>
                    </a:cubicBezTo>
                    <a:cubicBezTo>
                      <a:pt x="13" y="57"/>
                      <a:pt x="18" y="59"/>
                      <a:pt x="23" y="59"/>
                    </a:cubicBezTo>
                    <a:cubicBezTo>
                      <a:pt x="25" y="59"/>
                      <a:pt x="26" y="59"/>
                      <a:pt x="27" y="59"/>
                    </a:cubicBezTo>
                    <a:cubicBezTo>
                      <a:pt x="24" y="62"/>
                      <a:pt x="21" y="65"/>
                      <a:pt x="19" y="68"/>
                    </a:cubicBezTo>
                    <a:cubicBezTo>
                      <a:pt x="14" y="75"/>
                      <a:pt x="11" y="83"/>
                      <a:pt x="17" y="90"/>
                    </a:cubicBezTo>
                    <a:cubicBezTo>
                      <a:pt x="24" y="98"/>
                      <a:pt x="35" y="97"/>
                      <a:pt x="42" y="90"/>
                    </a:cubicBezTo>
                    <a:cubicBezTo>
                      <a:pt x="45" y="88"/>
                      <a:pt x="48" y="84"/>
                      <a:pt x="50" y="80"/>
                    </a:cubicBezTo>
                    <a:cubicBezTo>
                      <a:pt x="50" y="80"/>
                      <a:pt x="50" y="80"/>
                      <a:pt x="50" y="80"/>
                    </a:cubicBezTo>
                    <a:cubicBezTo>
                      <a:pt x="52" y="86"/>
                      <a:pt x="55" y="92"/>
                      <a:pt x="59" y="97"/>
                    </a:cubicBezTo>
                    <a:cubicBezTo>
                      <a:pt x="65" y="104"/>
                      <a:pt x="76" y="110"/>
                      <a:pt x="85" y="103"/>
                    </a:cubicBezTo>
                    <a:cubicBezTo>
                      <a:pt x="93" y="97"/>
                      <a:pt x="92" y="85"/>
                      <a:pt x="89" y="76"/>
                    </a:cubicBezTo>
                    <a:cubicBezTo>
                      <a:pt x="88" y="73"/>
                      <a:pt x="86" y="69"/>
                      <a:pt x="84" y="66"/>
                    </a:cubicBezTo>
                    <a:cubicBezTo>
                      <a:pt x="89" y="66"/>
                      <a:pt x="96" y="66"/>
                      <a:pt x="101" y="64"/>
                    </a:cubicBezTo>
                    <a:cubicBezTo>
                      <a:pt x="111" y="61"/>
                      <a:pt x="120" y="50"/>
                      <a:pt x="115" y="3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313"/>
              <p:cNvSpPr/>
              <p:nvPr/>
            </p:nvSpPr>
            <p:spPr bwMode="auto">
              <a:xfrm>
                <a:off x="2267" y="4729"/>
                <a:ext cx="46" cy="42"/>
              </a:xfrm>
              <a:custGeom>
                <a:avLst/>
                <a:gdLst>
                  <a:gd name="T0" fmla="*/ 15 w 24"/>
                  <a:gd name="T1" fmla="*/ 21 h 22"/>
                  <a:gd name="T2" fmla="*/ 1 w 24"/>
                  <a:gd name="T3" fmla="*/ 13 h 22"/>
                  <a:gd name="T4" fmla="*/ 1 w 24"/>
                  <a:gd name="T5" fmla="*/ 12 h 22"/>
                  <a:gd name="T6" fmla="*/ 4 w 24"/>
                  <a:gd name="T7" fmla="*/ 4 h 22"/>
                  <a:gd name="T8" fmla="*/ 20 w 24"/>
                  <a:gd name="T9" fmla="*/ 8 h 22"/>
                  <a:gd name="T10" fmla="*/ 15 w 24"/>
                  <a:gd name="T1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5" y="21"/>
                    </a:moveTo>
                    <a:cubicBezTo>
                      <a:pt x="9" y="22"/>
                      <a:pt x="0" y="20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9"/>
                      <a:pt x="2" y="6"/>
                      <a:pt x="4" y="4"/>
                    </a:cubicBezTo>
                    <a:cubicBezTo>
                      <a:pt x="9" y="0"/>
                      <a:pt x="17" y="2"/>
                      <a:pt x="20" y="8"/>
                    </a:cubicBezTo>
                    <a:cubicBezTo>
                      <a:pt x="24" y="13"/>
                      <a:pt x="20" y="19"/>
                      <a:pt x="15" y="2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14"/>
              <p:cNvSpPr/>
              <p:nvPr/>
            </p:nvSpPr>
            <p:spPr bwMode="auto">
              <a:xfrm>
                <a:off x="2136" y="4724"/>
                <a:ext cx="230" cy="251"/>
              </a:xfrm>
              <a:custGeom>
                <a:avLst/>
                <a:gdLst>
                  <a:gd name="T0" fmla="*/ 76 w 121"/>
                  <a:gd name="T1" fmla="*/ 127 h 132"/>
                  <a:gd name="T2" fmla="*/ 87 w 121"/>
                  <a:gd name="T3" fmla="*/ 99 h 132"/>
                  <a:gd name="T4" fmla="*/ 84 w 121"/>
                  <a:gd name="T5" fmla="*/ 84 h 132"/>
                  <a:gd name="T6" fmla="*/ 86 w 121"/>
                  <a:gd name="T7" fmla="*/ 85 h 132"/>
                  <a:gd name="T8" fmla="*/ 100 w 121"/>
                  <a:gd name="T9" fmla="*/ 90 h 132"/>
                  <a:gd name="T10" fmla="*/ 120 w 121"/>
                  <a:gd name="T11" fmla="*/ 76 h 132"/>
                  <a:gd name="T12" fmla="*/ 103 w 121"/>
                  <a:gd name="T13" fmla="*/ 56 h 132"/>
                  <a:gd name="T14" fmla="*/ 85 w 121"/>
                  <a:gd name="T15" fmla="*/ 55 h 132"/>
                  <a:gd name="T16" fmla="*/ 86 w 121"/>
                  <a:gd name="T17" fmla="*/ 54 h 132"/>
                  <a:gd name="T18" fmla="*/ 94 w 121"/>
                  <a:gd name="T19" fmla="*/ 40 h 132"/>
                  <a:gd name="T20" fmla="*/ 94 w 121"/>
                  <a:gd name="T21" fmla="*/ 10 h 132"/>
                  <a:gd name="T22" fmla="*/ 64 w 121"/>
                  <a:gd name="T23" fmla="*/ 9 h 132"/>
                  <a:gd name="T24" fmla="*/ 58 w 121"/>
                  <a:gd name="T25" fmla="*/ 25 h 132"/>
                  <a:gd name="T26" fmla="*/ 58 w 121"/>
                  <a:gd name="T27" fmla="*/ 29 h 132"/>
                  <a:gd name="T28" fmla="*/ 48 w 121"/>
                  <a:gd name="T29" fmla="*/ 20 h 132"/>
                  <a:gd name="T30" fmla="*/ 25 w 121"/>
                  <a:gd name="T31" fmla="*/ 16 h 132"/>
                  <a:gd name="T32" fmla="*/ 23 w 121"/>
                  <a:gd name="T33" fmla="*/ 45 h 132"/>
                  <a:gd name="T34" fmla="*/ 34 w 121"/>
                  <a:gd name="T35" fmla="*/ 54 h 132"/>
                  <a:gd name="T36" fmla="*/ 34 w 121"/>
                  <a:gd name="T37" fmla="*/ 54 h 132"/>
                  <a:gd name="T38" fmla="*/ 15 w 121"/>
                  <a:gd name="T39" fmla="*/ 63 h 132"/>
                  <a:gd name="T40" fmla="*/ 7 w 121"/>
                  <a:gd name="T41" fmla="*/ 91 h 132"/>
                  <a:gd name="T42" fmla="*/ 36 w 121"/>
                  <a:gd name="T43" fmla="*/ 96 h 132"/>
                  <a:gd name="T44" fmla="*/ 48 w 121"/>
                  <a:gd name="T45" fmla="*/ 91 h 132"/>
                  <a:gd name="T46" fmla="*/ 49 w 121"/>
                  <a:gd name="T47" fmla="*/ 111 h 132"/>
                  <a:gd name="T48" fmla="*/ 76 w 121"/>
                  <a:gd name="T49" fmla="*/ 12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32">
                    <a:moveTo>
                      <a:pt x="76" y="127"/>
                    </a:moveTo>
                    <a:cubicBezTo>
                      <a:pt x="86" y="123"/>
                      <a:pt x="88" y="109"/>
                      <a:pt x="87" y="99"/>
                    </a:cubicBezTo>
                    <a:cubicBezTo>
                      <a:pt x="86" y="95"/>
                      <a:pt x="86" y="89"/>
                      <a:pt x="84" y="84"/>
                    </a:cubicBezTo>
                    <a:cubicBezTo>
                      <a:pt x="84" y="84"/>
                      <a:pt x="85" y="85"/>
                      <a:pt x="86" y="85"/>
                    </a:cubicBezTo>
                    <a:cubicBezTo>
                      <a:pt x="90" y="87"/>
                      <a:pt x="95" y="89"/>
                      <a:pt x="100" y="90"/>
                    </a:cubicBezTo>
                    <a:cubicBezTo>
                      <a:pt x="109" y="91"/>
                      <a:pt x="119" y="87"/>
                      <a:pt x="120" y="76"/>
                    </a:cubicBezTo>
                    <a:cubicBezTo>
                      <a:pt x="121" y="65"/>
                      <a:pt x="113" y="58"/>
                      <a:pt x="103" y="56"/>
                    </a:cubicBezTo>
                    <a:cubicBezTo>
                      <a:pt x="98" y="55"/>
                      <a:pt x="91" y="54"/>
                      <a:pt x="85" y="55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9" y="50"/>
                      <a:pt x="92" y="45"/>
                      <a:pt x="94" y="40"/>
                    </a:cubicBezTo>
                    <a:cubicBezTo>
                      <a:pt x="98" y="31"/>
                      <a:pt x="101" y="19"/>
                      <a:pt x="94" y="10"/>
                    </a:cubicBezTo>
                    <a:cubicBezTo>
                      <a:pt x="88" y="1"/>
                      <a:pt x="72" y="0"/>
                      <a:pt x="64" y="9"/>
                    </a:cubicBezTo>
                    <a:cubicBezTo>
                      <a:pt x="61" y="14"/>
                      <a:pt x="59" y="19"/>
                      <a:pt x="58" y="25"/>
                    </a:cubicBezTo>
                    <a:cubicBezTo>
                      <a:pt x="58" y="26"/>
                      <a:pt x="58" y="28"/>
                      <a:pt x="58" y="29"/>
                    </a:cubicBezTo>
                    <a:cubicBezTo>
                      <a:pt x="55" y="26"/>
                      <a:pt x="52" y="22"/>
                      <a:pt x="48" y="20"/>
                    </a:cubicBezTo>
                    <a:cubicBezTo>
                      <a:pt x="41" y="14"/>
                      <a:pt x="32" y="10"/>
                      <a:pt x="25" y="16"/>
                    </a:cubicBezTo>
                    <a:cubicBezTo>
                      <a:pt x="15" y="24"/>
                      <a:pt x="16" y="36"/>
                      <a:pt x="23" y="45"/>
                    </a:cubicBezTo>
                    <a:cubicBezTo>
                      <a:pt x="26" y="48"/>
                      <a:pt x="30" y="51"/>
                      <a:pt x="34" y="54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27" y="56"/>
                      <a:pt x="21" y="59"/>
                      <a:pt x="15" y="63"/>
                    </a:cubicBezTo>
                    <a:cubicBezTo>
                      <a:pt x="7" y="69"/>
                      <a:pt x="0" y="81"/>
                      <a:pt x="7" y="91"/>
                    </a:cubicBezTo>
                    <a:cubicBezTo>
                      <a:pt x="14" y="100"/>
                      <a:pt x="27" y="99"/>
                      <a:pt x="36" y="96"/>
                    </a:cubicBezTo>
                    <a:cubicBezTo>
                      <a:pt x="40" y="95"/>
                      <a:pt x="44" y="94"/>
                      <a:pt x="48" y="91"/>
                    </a:cubicBezTo>
                    <a:cubicBezTo>
                      <a:pt x="47" y="98"/>
                      <a:pt x="47" y="104"/>
                      <a:pt x="49" y="111"/>
                    </a:cubicBezTo>
                    <a:cubicBezTo>
                      <a:pt x="53" y="121"/>
                      <a:pt x="64" y="132"/>
                      <a:pt x="76" y="127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315"/>
              <p:cNvSpPr/>
              <p:nvPr/>
            </p:nvSpPr>
            <p:spPr bwMode="auto">
              <a:xfrm>
                <a:off x="2235" y="4813"/>
                <a:ext cx="47" cy="50"/>
              </a:xfrm>
              <a:custGeom>
                <a:avLst/>
                <a:gdLst>
                  <a:gd name="T0" fmla="*/ 2 w 25"/>
                  <a:gd name="T1" fmla="*/ 16 h 26"/>
                  <a:gd name="T2" fmla="*/ 11 w 25"/>
                  <a:gd name="T3" fmla="*/ 1 h 26"/>
                  <a:gd name="T4" fmla="*/ 12 w 25"/>
                  <a:gd name="T5" fmla="*/ 1 h 26"/>
                  <a:gd name="T6" fmla="*/ 20 w 25"/>
                  <a:gd name="T7" fmla="*/ 5 h 26"/>
                  <a:gd name="T8" fmla="*/ 16 w 25"/>
                  <a:gd name="T9" fmla="*/ 23 h 26"/>
                  <a:gd name="T10" fmla="*/ 2 w 25"/>
                  <a:gd name="T11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6">
                    <a:moveTo>
                      <a:pt x="2" y="16"/>
                    </a:moveTo>
                    <a:cubicBezTo>
                      <a:pt x="0" y="10"/>
                      <a:pt x="4" y="0"/>
                      <a:pt x="11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5" y="1"/>
                      <a:pt x="18" y="2"/>
                      <a:pt x="20" y="5"/>
                    </a:cubicBezTo>
                    <a:cubicBezTo>
                      <a:pt x="25" y="11"/>
                      <a:pt x="22" y="19"/>
                      <a:pt x="16" y="23"/>
                    </a:cubicBezTo>
                    <a:cubicBezTo>
                      <a:pt x="10" y="26"/>
                      <a:pt x="4" y="22"/>
                      <a:pt x="2" y="1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16"/>
              <p:cNvSpPr/>
              <p:nvPr/>
            </p:nvSpPr>
            <p:spPr bwMode="auto">
              <a:xfrm>
                <a:off x="2503" y="5415"/>
                <a:ext cx="288" cy="312"/>
              </a:xfrm>
              <a:custGeom>
                <a:avLst/>
                <a:gdLst>
                  <a:gd name="T0" fmla="*/ 2 w 151"/>
                  <a:gd name="T1" fmla="*/ 119 h 164"/>
                  <a:gd name="T2" fmla="*/ 16 w 151"/>
                  <a:gd name="T3" fmla="*/ 90 h 164"/>
                  <a:gd name="T4" fmla="*/ 26 w 151"/>
                  <a:gd name="T5" fmla="*/ 84 h 164"/>
                  <a:gd name="T6" fmla="*/ 11 w 151"/>
                  <a:gd name="T7" fmla="*/ 56 h 164"/>
                  <a:gd name="T8" fmla="*/ 39 w 151"/>
                  <a:gd name="T9" fmla="*/ 41 h 164"/>
                  <a:gd name="T10" fmla="*/ 61 w 151"/>
                  <a:gd name="T11" fmla="*/ 51 h 164"/>
                  <a:gd name="T12" fmla="*/ 55 w 151"/>
                  <a:gd name="T13" fmla="*/ 34 h 164"/>
                  <a:gd name="T14" fmla="*/ 64 w 151"/>
                  <a:gd name="T15" fmla="*/ 6 h 164"/>
                  <a:gd name="T16" fmla="*/ 89 w 151"/>
                  <a:gd name="T17" fmla="*/ 20 h 164"/>
                  <a:gd name="T18" fmla="*/ 91 w 151"/>
                  <a:gd name="T19" fmla="*/ 39 h 164"/>
                  <a:gd name="T20" fmla="*/ 91 w 151"/>
                  <a:gd name="T21" fmla="*/ 43 h 164"/>
                  <a:gd name="T22" fmla="*/ 137 w 151"/>
                  <a:gd name="T23" fmla="*/ 34 h 164"/>
                  <a:gd name="T24" fmla="*/ 127 w 151"/>
                  <a:gd name="T25" fmla="*/ 63 h 164"/>
                  <a:gd name="T26" fmla="*/ 113 w 151"/>
                  <a:gd name="T27" fmla="*/ 75 h 164"/>
                  <a:gd name="T28" fmla="*/ 130 w 151"/>
                  <a:gd name="T29" fmla="*/ 79 h 164"/>
                  <a:gd name="T30" fmla="*/ 149 w 151"/>
                  <a:gd name="T31" fmla="*/ 103 h 164"/>
                  <a:gd name="T32" fmla="*/ 122 w 151"/>
                  <a:gd name="T33" fmla="*/ 119 h 164"/>
                  <a:gd name="T34" fmla="*/ 100 w 151"/>
                  <a:gd name="T35" fmla="*/ 116 h 164"/>
                  <a:gd name="T36" fmla="*/ 104 w 151"/>
                  <a:gd name="T37" fmla="*/ 134 h 164"/>
                  <a:gd name="T38" fmla="*/ 84 w 151"/>
                  <a:gd name="T39" fmla="*/ 162 h 164"/>
                  <a:gd name="T40" fmla="*/ 57 w 151"/>
                  <a:gd name="T41" fmla="*/ 143 h 164"/>
                  <a:gd name="T42" fmla="*/ 54 w 151"/>
                  <a:gd name="T43" fmla="*/ 133 h 164"/>
                  <a:gd name="T44" fmla="*/ 31 w 151"/>
                  <a:gd name="T45" fmla="*/ 142 h 164"/>
                  <a:gd name="T46" fmla="*/ 2 w 151"/>
                  <a:gd name="T47" fmla="*/ 1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1" h="164">
                    <a:moveTo>
                      <a:pt x="2" y="119"/>
                    </a:moveTo>
                    <a:cubicBezTo>
                      <a:pt x="0" y="108"/>
                      <a:pt x="7" y="97"/>
                      <a:pt x="16" y="90"/>
                    </a:cubicBezTo>
                    <a:cubicBezTo>
                      <a:pt x="19" y="88"/>
                      <a:pt x="22" y="86"/>
                      <a:pt x="26" y="84"/>
                    </a:cubicBezTo>
                    <a:cubicBezTo>
                      <a:pt x="18" y="77"/>
                      <a:pt x="9" y="67"/>
                      <a:pt x="11" y="56"/>
                    </a:cubicBezTo>
                    <a:cubicBezTo>
                      <a:pt x="13" y="43"/>
                      <a:pt x="28" y="40"/>
                      <a:pt x="39" y="41"/>
                    </a:cubicBezTo>
                    <a:cubicBezTo>
                      <a:pt x="44" y="42"/>
                      <a:pt x="54" y="46"/>
                      <a:pt x="61" y="51"/>
                    </a:cubicBezTo>
                    <a:cubicBezTo>
                      <a:pt x="58" y="45"/>
                      <a:pt x="56" y="38"/>
                      <a:pt x="55" y="34"/>
                    </a:cubicBezTo>
                    <a:cubicBezTo>
                      <a:pt x="53" y="24"/>
                      <a:pt x="53" y="11"/>
                      <a:pt x="64" y="6"/>
                    </a:cubicBezTo>
                    <a:cubicBezTo>
                      <a:pt x="76" y="0"/>
                      <a:pt x="86" y="9"/>
                      <a:pt x="89" y="20"/>
                    </a:cubicBezTo>
                    <a:cubicBezTo>
                      <a:pt x="91" y="26"/>
                      <a:pt x="92" y="33"/>
                      <a:pt x="91" y="39"/>
                    </a:cubicBezTo>
                    <a:cubicBezTo>
                      <a:pt x="91" y="40"/>
                      <a:pt x="91" y="41"/>
                      <a:pt x="91" y="43"/>
                    </a:cubicBezTo>
                    <a:cubicBezTo>
                      <a:pt x="104" y="27"/>
                      <a:pt x="125" y="14"/>
                      <a:pt x="137" y="34"/>
                    </a:cubicBezTo>
                    <a:cubicBezTo>
                      <a:pt x="142" y="45"/>
                      <a:pt x="134" y="56"/>
                      <a:pt x="127" y="63"/>
                    </a:cubicBezTo>
                    <a:cubicBezTo>
                      <a:pt x="124" y="67"/>
                      <a:pt x="119" y="72"/>
                      <a:pt x="113" y="75"/>
                    </a:cubicBezTo>
                    <a:cubicBezTo>
                      <a:pt x="120" y="75"/>
                      <a:pt x="127" y="78"/>
                      <a:pt x="130" y="79"/>
                    </a:cubicBezTo>
                    <a:cubicBezTo>
                      <a:pt x="141" y="83"/>
                      <a:pt x="151" y="90"/>
                      <a:pt x="149" y="103"/>
                    </a:cubicBezTo>
                    <a:cubicBezTo>
                      <a:pt x="147" y="115"/>
                      <a:pt x="132" y="119"/>
                      <a:pt x="122" y="119"/>
                    </a:cubicBezTo>
                    <a:cubicBezTo>
                      <a:pt x="115" y="119"/>
                      <a:pt x="107" y="118"/>
                      <a:pt x="100" y="116"/>
                    </a:cubicBezTo>
                    <a:cubicBezTo>
                      <a:pt x="103" y="122"/>
                      <a:pt x="104" y="129"/>
                      <a:pt x="104" y="134"/>
                    </a:cubicBezTo>
                    <a:cubicBezTo>
                      <a:pt x="105" y="147"/>
                      <a:pt x="98" y="160"/>
                      <a:pt x="84" y="162"/>
                    </a:cubicBezTo>
                    <a:cubicBezTo>
                      <a:pt x="71" y="164"/>
                      <a:pt x="62" y="154"/>
                      <a:pt x="57" y="143"/>
                    </a:cubicBezTo>
                    <a:cubicBezTo>
                      <a:pt x="56" y="141"/>
                      <a:pt x="55" y="137"/>
                      <a:pt x="54" y="133"/>
                    </a:cubicBezTo>
                    <a:cubicBezTo>
                      <a:pt x="48" y="139"/>
                      <a:pt x="40" y="142"/>
                      <a:pt x="31" y="142"/>
                    </a:cubicBezTo>
                    <a:cubicBezTo>
                      <a:pt x="19" y="141"/>
                      <a:pt x="4" y="132"/>
                      <a:pt x="2" y="11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17"/>
              <p:cNvSpPr/>
              <p:nvPr/>
            </p:nvSpPr>
            <p:spPr bwMode="auto">
              <a:xfrm>
                <a:off x="2618" y="5552"/>
                <a:ext cx="60" cy="61"/>
              </a:xfrm>
              <a:custGeom>
                <a:avLst/>
                <a:gdLst>
                  <a:gd name="T0" fmla="*/ 18 w 32"/>
                  <a:gd name="T1" fmla="*/ 1 h 32"/>
                  <a:gd name="T2" fmla="*/ 28 w 32"/>
                  <a:gd name="T3" fmla="*/ 8 h 32"/>
                  <a:gd name="T4" fmla="*/ 28 w 32"/>
                  <a:gd name="T5" fmla="*/ 10 h 32"/>
                  <a:gd name="T6" fmla="*/ 17 w 32"/>
                  <a:gd name="T7" fmla="*/ 31 h 32"/>
                  <a:gd name="T8" fmla="*/ 18 w 32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18" y="1"/>
                    </a:moveTo>
                    <a:cubicBezTo>
                      <a:pt x="23" y="0"/>
                      <a:pt x="29" y="2"/>
                      <a:pt x="28" y="8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32" y="19"/>
                      <a:pt x="29" y="32"/>
                      <a:pt x="17" y="31"/>
                    </a:cubicBezTo>
                    <a:cubicBezTo>
                      <a:pt x="0" y="30"/>
                      <a:pt x="4" y="3"/>
                      <a:pt x="18" y="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18"/>
              <p:cNvSpPr/>
              <p:nvPr/>
            </p:nvSpPr>
            <p:spPr bwMode="auto">
              <a:xfrm>
                <a:off x="2132" y="4809"/>
                <a:ext cx="240" cy="217"/>
              </a:xfrm>
              <a:custGeom>
                <a:avLst/>
                <a:gdLst>
                  <a:gd name="T0" fmla="*/ 23 w 126"/>
                  <a:gd name="T1" fmla="*/ 4 h 114"/>
                  <a:gd name="T2" fmla="*/ 47 w 126"/>
                  <a:gd name="T3" fmla="*/ 10 h 114"/>
                  <a:gd name="T4" fmla="*/ 53 w 126"/>
                  <a:gd name="T5" fmla="*/ 16 h 114"/>
                  <a:gd name="T6" fmla="*/ 73 w 126"/>
                  <a:gd name="T7" fmla="*/ 1 h 114"/>
                  <a:gd name="T8" fmla="*/ 88 w 126"/>
                  <a:gd name="T9" fmla="*/ 19 h 114"/>
                  <a:gd name="T10" fmla="*/ 85 w 126"/>
                  <a:gd name="T11" fmla="*/ 38 h 114"/>
                  <a:gd name="T12" fmla="*/ 97 w 126"/>
                  <a:gd name="T13" fmla="*/ 31 h 114"/>
                  <a:gd name="T14" fmla="*/ 119 w 126"/>
                  <a:gd name="T15" fmla="*/ 32 h 114"/>
                  <a:gd name="T16" fmla="*/ 113 w 126"/>
                  <a:gd name="T17" fmla="*/ 54 h 114"/>
                  <a:gd name="T18" fmla="*/ 99 w 126"/>
                  <a:gd name="T19" fmla="*/ 59 h 114"/>
                  <a:gd name="T20" fmla="*/ 96 w 126"/>
                  <a:gd name="T21" fmla="*/ 59 h 114"/>
                  <a:gd name="T22" fmla="*/ 110 w 126"/>
                  <a:gd name="T23" fmla="*/ 93 h 114"/>
                  <a:gd name="T24" fmla="*/ 86 w 126"/>
                  <a:gd name="T25" fmla="*/ 90 h 114"/>
                  <a:gd name="T26" fmla="*/ 75 w 126"/>
                  <a:gd name="T27" fmla="*/ 82 h 114"/>
                  <a:gd name="T28" fmla="*/ 75 w 126"/>
                  <a:gd name="T29" fmla="*/ 95 h 114"/>
                  <a:gd name="T30" fmla="*/ 60 w 126"/>
                  <a:gd name="T31" fmla="*/ 113 h 114"/>
                  <a:gd name="T32" fmla="*/ 43 w 126"/>
                  <a:gd name="T33" fmla="*/ 95 h 114"/>
                  <a:gd name="T34" fmla="*/ 42 w 126"/>
                  <a:gd name="T35" fmla="*/ 79 h 114"/>
                  <a:gd name="T36" fmla="*/ 29 w 126"/>
                  <a:gd name="T37" fmla="*/ 85 h 114"/>
                  <a:gd name="T38" fmla="*/ 4 w 126"/>
                  <a:gd name="T39" fmla="*/ 74 h 114"/>
                  <a:gd name="T40" fmla="*/ 14 w 126"/>
                  <a:gd name="T41" fmla="*/ 50 h 114"/>
                  <a:gd name="T42" fmla="*/ 21 w 126"/>
                  <a:gd name="T43" fmla="*/ 46 h 114"/>
                  <a:gd name="T44" fmla="*/ 10 w 126"/>
                  <a:gd name="T45" fmla="*/ 30 h 114"/>
                  <a:gd name="T46" fmla="*/ 23 w 126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114">
                    <a:moveTo>
                      <a:pt x="23" y="4"/>
                    </a:moveTo>
                    <a:cubicBezTo>
                      <a:pt x="31" y="1"/>
                      <a:pt x="40" y="5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8" y="10"/>
                      <a:pt x="64" y="1"/>
                      <a:pt x="73" y="1"/>
                    </a:cubicBezTo>
                    <a:cubicBezTo>
                      <a:pt x="82" y="0"/>
                      <a:pt x="87" y="11"/>
                      <a:pt x="88" y="19"/>
                    </a:cubicBezTo>
                    <a:cubicBezTo>
                      <a:pt x="88" y="23"/>
                      <a:pt x="88" y="32"/>
                      <a:pt x="85" y="38"/>
                    </a:cubicBezTo>
                    <a:cubicBezTo>
                      <a:pt x="89" y="35"/>
                      <a:pt x="94" y="32"/>
                      <a:pt x="97" y="31"/>
                    </a:cubicBezTo>
                    <a:cubicBezTo>
                      <a:pt x="104" y="27"/>
                      <a:pt x="114" y="25"/>
                      <a:pt x="119" y="32"/>
                    </a:cubicBezTo>
                    <a:cubicBezTo>
                      <a:pt x="126" y="40"/>
                      <a:pt x="120" y="50"/>
                      <a:pt x="113" y="54"/>
                    </a:cubicBezTo>
                    <a:cubicBezTo>
                      <a:pt x="109" y="57"/>
                      <a:pt x="104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4" y="81"/>
                      <a:pt x="110" y="93"/>
                    </a:cubicBezTo>
                    <a:cubicBezTo>
                      <a:pt x="103" y="99"/>
                      <a:pt x="93" y="95"/>
                      <a:pt x="86" y="90"/>
                    </a:cubicBezTo>
                    <a:cubicBezTo>
                      <a:pt x="83" y="88"/>
                      <a:pt x="79" y="85"/>
                      <a:pt x="75" y="82"/>
                    </a:cubicBezTo>
                    <a:cubicBezTo>
                      <a:pt x="76" y="86"/>
                      <a:pt x="75" y="93"/>
                      <a:pt x="75" y="95"/>
                    </a:cubicBezTo>
                    <a:cubicBezTo>
                      <a:pt x="74" y="104"/>
                      <a:pt x="70" y="113"/>
                      <a:pt x="60" y="113"/>
                    </a:cubicBezTo>
                    <a:cubicBezTo>
                      <a:pt x="50" y="114"/>
                      <a:pt x="45" y="103"/>
                      <a:pt x="43" y="95"/>
                    </a:cubicBezTo>
                    <a:cubicBezTo>
                      <a:pt x="42" y="90"/>
                      <a:pt x="41" y="84"/>
                      <a:pt x="42" y="79"/>
                    </a:cubicBezTo>
                    <a:cubicBezTo>
                      <a:pt x="38" y="81"/>
                      <a:pt x="33" y="84"/>
                      <a:pt x="29" y="85"/>
                    </a:cubicBezTo>
                    <a:cubicBezTo>
                      <a:pt x="19" y="88"/>
                      <a:pt x="7" y="84"/>
                      <a:pt x="4" y="74"/>
                    </a:cubicBezTo>
                    <a:cubicBezTo>
                      <a:pt x="0" y="64"/>
                      <a:pt x="6" y="56"/>
                      <a:pt x="14" y="50"/>
                    </a:cubicBezTo>
                    <a:cubicBezTo>
                      <a:pt x="16" y="49"/>
                      <a:pt x="18" y="48"/>
                      <a:pt x="21" y="46"/>
                    </a:cubicBezTo>
                    <a:cubicBezTo>
                      <a:pt x="16" y="43"/>
                      <a:pt x="12" y="37"/>
                      <a:pt x="10" y="30"/>
                    </a:cubicBezTo>
                    <a:cubicBezTo>
                      <a:pt x="9" y="21"/>
                      <a:pt x="13" y="8"/>
                      <a:pt x="23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19"/>
              <p:cNvSpPr/>
              <p:nvPr/>
            </p:nvSpPr>
            <p:spPr bwMode="auto">
              <a:xfrm>
                <a:off x="2220" y="4893"/>
                <a:ext cx="51" cy="46"/>
              </a:xfrm>
              <a:custGeom>
                <a:avLst/>
                <a:gdLst>
                  <a:gd name="T0" fmla="*/ 25 w 27"/>
                  <a:gd name="T1" fmla="*/ 11 h 24"/>
                  <a:gd name="T2" fmla="*/ 21 w 27"/>
                  <a:gd name="T3" fmla="*/ 19 h 24"/>
                  <a:gd name="T4" fmla="*/ 20 w 27"/>
                  <a:gd name="T5" fmla="*/ 20 h 24"/>
                  <a:gd name="T6" fmla="*/ 1 w 27"/>
                  <a:gd name="T7" fmla="*/ 15 h 24"/>
                  <a:gd name="T8" fmla="*/ 25 w 27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5" y="11"/>
                    </a:moveTo>
                    <a:cubicBezTo>
                      <a:pt x="27" y="14"/>
                      <a:pt x="25" y="19"/>
                      <a:pt x="21" y="19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14" y="24"/>
                      <a:pt x="3" y="24"/>
                      <a:pt x="1" y="15"/>
                    </a:cubicBezTo>
                    <a:cubicBezTo>
                      <a:pt x="0" y="1"/>
                      <a:pt x="21" y="0"/>
                      <a:pt x="25" y="1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20"/>
              <p:cNvSpPr/>
              <p:nvPr/>
            </p:nvSpPr>
            <p:spPr bwMode="auto">
              <a:xfrm>
                <a:off x="2086" y="4196"/>
                <a:ext cx="238" cy="217"/>
              </a:xfrm>
              <a:custGeom>
                <a:avLst/>
                <a:gdLst>
                  <a:gd name="T0" fmla="*/ 22 w 125"/>
                  <a:gd name="T1" fmla="*/ 4 h 114"/>
                  <a:gd name="T2" fmla="*/ 47 w 125"/>
                  <a:gd name="T3" fmla="*/ 10 h 114"/>
                  <a:gd name="T4" fmla="*/ 53 w 125"/>
                  <a:gd name="T5" fmla="*/ 16 h 114"/>
                  <a:gd name="T6" fmla="*/ 72 w 125"/>
                  <a:gd name="T7" fmla="*/ 0 h 114"/>
                  <a:gd name="T8" fmla="*/ 88 w 125"/>
                  <a:gd name="T9" fmla="*/ 19 h 114"/>
                  <a:gd name="T10" fmla="*/ 84 w 125"/>
                  <a:gd name="T11" fmla="*/ 38 h 114"/>
                  <a:gd name="T12" fmla="*/ 96 w 125"/>
                  <a:gd name="T13" fmla="*/ 30 h 114"/>
                  <a:gd name="T14" fmla="*/ 119 w 125"/>
                  <a:gd name="T15" fmla="*/ 32 h 114"/>
                  <a:gd name="T16" fmla="*/ 112 w 125"/>
                  <a:gd name="T17" fmla="*/ 54 h 114"/>
                  <a:gd name="T18" fmla="*/ 99 w 125"/>
                  <a:gd name="T19" fmla="*/ 59 h 114"/>
                  <a:gd name="T20" fmla="*/ 96 w 125"/>
                  <a:gd name="T21" fmla="*/ 59 h 114"/>
                  <a:gd name="T22" fmla="*/ 110 w 125"/>
                  <a:gd name="T23" fmla="*/ 92 h 114"/>
                  <a:gd name="T24" fmla="*/ 86 w 125"/>
                  <a:gd name="T25" fmla="*/ 90 h 114"/>
                  <a:gd name="T26" fmla="*/ 74 w 125"/>
                  <a:gd name="T27" fmla="*/ 81 h 114"/>
                  <a:gd name="T28" fmla="*/ 75 w 125"/>
                  <a:gd name="T29" fmla="*/ 95 h 114"/>
                  <a:gd name="T30" fmla="*/ 60 w 125"/>
                  <a:gd name="T31" fmla="*/ 113 h 114"/>
                  <a:gd name="T32" fmla="*/ 42 w 125"/>
                  <a:gd name="T33" fmla="*/ 95 h 114"/>
                  <a:gd name="T34" fmla="*/ 41 w 125"/>
                  <a:gd name="T35" fmla="*/ 78 h 114"/>
                  <a:gd name="T36" fmla="*/ 28 w 125"/>
                  <a:gd name="T37" fmla="*/ 84 h 114"/>
                  <a:gd name="T38" fmla="*/ 3 w 125"/>
                  <a:gd name="T39" fmla="*/ 73 h 114"/>
                  <a:gd name="T40" fmla="*/ 13 w 125"/>
                  <a:gd name="T41" fmla="*/ 50 h 114"/>
                  <a:gd name="T42" fmla="*/ 20 w 125"/>
                  <a:gd name="T43" fmla="*/ 46 h 114"/>
                  <a:gd name="T44" fmla="*/ 10 w 125"/>
                  <a:gd name="T45" fmla="*/ 30 h 114"/>
                  <a:gd name="T46" fmla="*/ 22 w 125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4">
                    <a:moveTo>
                      <a:pt x="22" y="4"/>
                    </a:moveTo>
                    <a:cubicBezTo>
                      <a:pt x="31" y="0"/>
                      <a:pt x="40" y="4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7" y="9"/>
                      <a:pt x="63" y="1"/>
                      <a:pt x="72" y="0"/>
                    </a:cubicBezTo>
                    <a:cubicBezTo>
                      <a:pt x="82" y="0"/>
                      <a:pt x="87" y="10"/>
                      <a:pt x="88" y="19"/>
                    </a:cubicBezTo>
                    <a:cubicBezTo>
                      <a:pt x="88" y="23"/>
                      <a:pt x="87" y="31"/>
                      <a:pt x="84" y="38"/>
                    </a:cubicBezTo>
                    <a:cubicBezTo>
                      <a:pt x="88" y="34"/>
                      <a:pt x="93" y="32"/>
                      <a:pt x="96" y="30"/>
                    </a:cubicBezTo>
                    <a:cubicBezTo>
                      <a:pt x="103" y="27"/>
                      <a:pt x="114" y="25"/>
                      <a:pt x="119" y="32"/>
                    </a:cubicBezTo>
                    <a:cubicBezTo>
                      <a:pt x="125" y="40"/>
                      <a:pt x="120" y="49"/>
                      <a:pt x="112" y="54"/>
                    </a:cubicBezTo>
                    <a:cubicBezTo>
                      <a:pt x="108" y="56"/>
                      <a:pt x="103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3" y="80"/>
                      <a:pt x="110" y="92"/>
                    </a:cubicBezTo>
                    <a:cubicBezTo>
                      <a:pt x="103" y="98"/>
                      <a:pt x="93" y="94"/>
                      <a:pt x="86" y="90"/>
                    </a:cubicBezTo>
                    <a:cubicBezTo>
                      <a:pt x="83" y="88"/>
                      <a:pt x="78" y="85"/>
                      <a:pt x="74" y="81"/>
                    </a:cubicBezTo>
                    <a:cubicBezTo>
                      <a:pt x="75" y="86"/>
                      <a:pt x="75" y="92"/>
                      <a:pt x="75" y="95"/>
                    </a:cubicBezTo>
                    <a:cubicBezTo>
                      <a:pt x="74" y="104"/>
                      <a:pt x="69" y="112"/>
                      <a:pt x="60" y="113"/>
                    </a:cubicBezTo>
                    <a:cubicBezTo>
                      <a:pt x="50" y="114"/>
                      <a:pt x="44" y="103"/>
                      <a:pt x="42" y="95"/>
                    </a:cubicBezTo>
                    <a:cubicBezTo>
                      <a:pt x="41" y="90"/>
                      <a:pt x="41" y="84"/>
                      <a:pt x="41" y="78"/>
                    </a:cubicBezTo>
                    <a:cubicBezTo>
                      <a:pt x="37" y="81"/>
                      <a:pt x="32" y="83"/>
                      <a:pt x="28" y="84"/>
                    </a:cubicBezTo>
                    <a:cubicBezTo>
                      <a:pt x="18" y="87"/>
                      <a:pt x="7" y="84"/>
                      <a:pt x="3" y="73"/>
                    </a:cubicBezTo>
                    <a:cubicBezTo>
                      <a:pt x="0" y="64"/>
                      <a:pt x="6" y="55"/>
                      <a:pt x="13" y="50"/>
                    </a:cubicBezTo>
                    <a:cubicBezTo>
                      <a:pt x="15" y="49"/>
                      <a:pt x="18" y="47"/>
                      <a:pt x="20" y="46"/>
                    </a:cubicBezTo>
                    <a:cubicBezTo>
                      <a:pt x="15" y="42"/>
                      <a:pt x="11" y="37"/>
                      <a:pt x="10" y="30"/>
                    </a:cubicBezTo>
                    <a:cubicBezTo>
                      <a:pt x="8" y="20"/>
                      <a:pt x="13" y="8"/>
                      <a:pt x="22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21"/>
              <p:cNvSpPr/>
              <p:nvPr/>
            </p:nvSpPr>
            <p:spPr bwMode="auto">
              <a:xfrm>
                <a:off x="2172" y="4280"/>
                <a:ext cx="51" cy="46"/>
              </a:xfrm>
              <a:custGeom>
                <a:avLst/>
                <a:gdLst>
                  <a:gd name="T0" fmla="*/ 26 w 27"/>
                  <a:gd name="T1" fmla="*/ 10 h 24"/>
                  <a:gd name="T2" fmla="*/ 22 w 27"/>
                  <a:gd name="T3" fmla="*/ 19 h 24"/>
                  <a:gd name="T4" fmla="*/ 20 w 27"/>
                  <a:gd name="T5" fmla="*/ 19 h 24"/>
                  <a:gd name="T6" fmla="*/ 2 w 27"/>
                  <a:gd name="T7" fmla="*/ 14 h 24"/>
                  <a:gd name="T8" fmla="*/ 26 w 27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6" y="10"/>
                    </a:moveTo>
                    <a:cubicBezTo>
                      <a:pt x="27" y="14"/>
                      <a:pt x="26" y="18"/>
                      <a:pt x="22" y="19"/>
                    </a:cubicBezTo>
                    <a:cubicBezTo>
                      <a:pt x="21" y="19"/>
                      <a:pt x="21" y="19"/>
                      <a:pt x="20" y="19"/>
                    </a:cubicBezTo>
                    <a:cubicBezTo>
                      <a:pt x="14" y="24"/>
                      <a:pt x="3" y="23"/>
                      <a:pt x="2" y="14"/>
                    </a:cubicBezTo>
                    <a:cubicBezTo>
                      <a:pt x="0" y="1"/>
                      <a:pt x="21" y="0"/>
                      <a:pt x="26" y="1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Freeform 323"/>
            <p:cNvSpPr/>
            <p:nvPr/>
          </p:nvSpPr>
          <p:spPr bwMode="auto">
            <a:xfrm>
              <a:off x="3562350" y="7154863"/>
              <a:ext cx="381000" cy="344488"/>
            </a:xfrm>
            <a:custGeom>
              <a:avLst/>
              <a:gdLst>
                <a:gd name="T0" fmla="*/ 23 w 126"/>
                <a:gd name="T1" fmla="*/ 4 h 114"/>
                <a:gd name="T2" fmla="*/ 47 w 126"/>
                <a:gd name="T3" fmla="*/ 10 h 114"/>
                <a:gd name="T4" fmla="*/ 53 w 126"/>
                <a:gd name="T5" fmla="*/ 16 h 114"/>
                <a:gd name="T6" fmla="*/ 73 w 126"/>
                <a:gd name="T7" fmla="*/ 1 h 114"/>
                <a:gd name="T8" fmla="*/ 88 w 126"/>
                <a:gd name="T9" fmla="*/ 19 h 114"/>
                <a:gd name="T10" fmla="*/ 85 w 126"/>
                <a:gd name="T11" fmla="*/ 38 h 114"/>
                <a:gd name="T12" fmla="*/ 97 w 126"/>
                <a:gd name="T13" fmla="*/ 31 h 114"/>
                <a:gd name="T14" fmla="*/ 120 w 126"/>
                <a:gd name="T15" fmla="*/ 32 h 114"/>
                <a:gd name="T16" fmla="*/ 113 w 126"/>
                <a:gd name="T17" fmla="*/ 54 h 114"/>
                <a:gd name="T18" fmla="*/ 99 w 126"/>
                <a:gd name="T19" fmla="*/ 59 h 114"/>
                <a:gd name="T20" fmla="*/ 96 w 126"/>
                <a:gd name="T21" fmla="*/ 59 h 114"/>
                <a:gd name="T22" fmla="*/ 110 w 126"/>
                <a:gd name="T23" fmla="*/ 93 h 114"/>
                <a:gd name="T24" fmla="*/ 87 w 126"/>
                <a:gd name="T25" fmla="*/ 90 h 114"/>
                <a:gd name="T26" fmla="*/ 75 w 126"/>
                <a:gd name="T27" fmla="*/ 82 h 114"/>
                <a:gd name="T28" fmla="*/ 75 w 126"/>
                <a:gd name="T29" fmla="*/ 95 h 114"/>
                <a:gd name="T30" fmla="*/ 60 w 126"/>
                <a:gd name="T31" fmla="*/ 114 h 114"/>
                <a:gd name="T32" fmla="*/ 43 w 126"/>
                <a:gd name="T33" fmla="*/ 95 h 114"/>
                <a:gd name="T34" fmla="*/ 42 w 126"/>
                <a:gd name="T35" fmla="*/ 79 h 114"/>
                <a:gd name="T36" fmla="*/ 29 w 126"/>
                <a:gd name="T37" fmla="*/ 85 h 114"/>
                <a:gd name="T38" fmla="*/ 4 w 126"/>
                <a:gd name="T39" fmla="*/ 74 h 114"/>
                <a:gd name="T40" fmla="*/ 14 w 126"/>
                <a:gd name="T41" fmla="*/ 50 h 114"/>
                <a:gd name="T42" fmla="*/ 21 w 126"/>
                <a:gd name="T43" fmla="*/ 46 h 114"/>
                <a:gd name="T44" fmla="*/ 11 w 126"/>
                <a:gd name="T45" fmla="*/ 30 h 114"/>
                <a:gd name="T46" fmla="*/ 23 w 126"/>
                <a:gd name="T47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6" h="114">
                  <a:moveTo>
                    <a:pt x="23" y="4"/>
                  </a:moveTo>
                  <a:cubicBezTo>
                    <a:pt x="31" y="1"/>
                    <a:pt x="41" y="5"/>
                    <a:pt x="47" y="10"/>
                  </a:cubicBezTo>
                  <a:cubicBezTo>
                    <a:pt x="49" y="12"/>
                    <a:pt x="51" y="14"/>
                    <a:pt x="53" y="16"/>
                  </a:cubicBezTo>
                  <a:cubicBezTo>
                    <a:pt x="58" y="10"/>
                    <a:pt x="64" y="1"/>
                    <a:pt x="73" y="1"/>
                  </a:cubicBezTo>
                  <a:cubicBezTo>
                    <a:pt x="83" y="0"/>
                    <a:pt x="88" y="11"/>
                    <a:pt x="88" y="19"/>
                  </a:cubicBezTo>
                  <a:cubicBezTo>
                    <a:pt x="89" y="23"/>
                    <a:pt x="88" y="32"/>
                    <a:pt x="85" y="38"/>
                  </a:cubicBezTo>
                  <a:cubicBezTo>
                    <a:pt x="89" y="35"/>
                    <a:pt x="94" y="32"/>
                    <a:pt x="97" y="31"/>
                  </a:cubicBezTo>
                  <a:cubicBezTo>
                    <a:pt x="104" y="27"/>
                    <a:pt x="114" y="25"/>
                    <a:pt x="120" y="32"/>
                  </a:cubicBezTo>
                  <a:cubicBezTo>
                    <a:pt x="126" y="40"/>
                    <a:pt x="121" y="50"/>
                    <a:pt x="113" y="54"/>
                  </a:cubicBezTo>
                  <a:cubicBezTo>
                    <a:pt x="109" y="57"/>
                    <a:pt x="104" y="58"/>
                    <a:pt x="99" y="59"/>
                  </a:cubicBezTo>
                  <a:cubicBezTo>
                    <a:pt x="98" y="59"/>
                    <a:pt x="97" y="59"/>
                    <a:pt x="96" y="59"/>
                  </a:cubicBezTo>
                  <a:cubicBezTo>
                    <a:pt x="110" y="66"/>
                    <a:pt x="124" y="81"/>
                    <a:pt x="110" y="93"/>
                  </a:cubicBezTo>
                  <a:cubicBezTo>
                    <a:pt x="103" y="99"/>
                    <a:pt x="93" y="95"/>
                    <a:pt x="87" y="90"/>
                  </a:cubicBezTo>
                  <a:cubicBezTo>
                    <a:pt x="83" y="88"/>
                    <a:pt x="79" y="85"/>
                    <a:pt x="75" y="82"/>
                  </a:cubicBezTo>
                  <a:cubicBezTo>
                    <a:pt x="76" y="87"/>
                    <a:pt x="76" y="93"/>
                    <a:pt x="75" y="95"/>
                  </a:cubicBezTo>
                  <a:cubicBezTo>
                    <a:pt x="74" y="104"/>
                    <a:pt x="70" y="113"/>
                    <a:pt x="60" y="114"/>
                  </a:cubicBezTo>
                  <a:cubicBezTo>
                    <a:pt x="50" y="114"/>
                    <a:pt x="45" y="103"/>
                    <a:pt x="43" y="95"/>
                  </a:cubicBezTo>
                  <a:cubicBezTo>
                    <a:pt x="42" y="90"/>
                    <a:pt x="41" y="84"/>
                    <a:pt x="42" y="79"/>
                  </a:cubicBezTo>
                  <a:cubicBezTo>
                    <a:pt x="38" y="81"/>
                    <a:pt x="33" y="84"/>
                    <a:pt x="29" y="85"/>
                  </a:cubicBezTo>
                  <a:cubicBezTo>
                    <a:pt x="19" y="88"/>
                    <a:pt x="8" y="84"/>
                    <a:pt x="4" y="74"/>
                  </a:cubicBezTo>
                  <a:cubicBezTo>
                    <a:pt x="0" y="65"/>
                    <a:pt x="7" y="56"/>
                    <a:pt x="14" y="50"/>
                  </a:cubicBezTo>
                  <a:cubicBezTo>
                    <a:pt x="16" y="49"/>
                    <a:pt x="18" y="48"/>
                    <a:pt x="21" y="46"/>
                  </a:cubicBezTo>
                  <a:cubicBezTo>
                    <a:pt x="16" y="43"/>
                    <a:pt x="12" y="37"/>
                    <a:pt x="11" y="30"/>
                  </a:cubicBezTo>
                  <a:cubicBezTo>
                    <a:pt x="9" y="21"/>
                    <a:pt x="13" y="8"/>
                    <a:pt x="23" y="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24"/>
            <p:cNvSpPr/>
            <p:nvPr/>
          </p:nvSpPr>
          <p:spPr bwMode="auto">
            <a:xfrm>
              <a:off x="3702050" y="7286625"/>
              <a:ext cx="80963" cy="73025"/>
            </a:xfrm>
            <a:custGeom>
              <a:avLst/>
              <a:gdLst>
                <a:gd name="T0" fmla="*/ 25 w 27"/>
                <a:gd name="T1" fmla="*/ 11 h 24"/>
                <a:gd name="T2" fmla="*/ 21 w 27"/>
                <a:gd name="T3" fmla="*/ 20 h 24"/>
                <a:gd name="T4" fmla="*/ 20 w 27"/>
                <a:gd name="T5" fmla="*/ 20 h 24"/>
                <a:gd name="T6" fmla="*/ 2 w 27"/>
                <a:gd name="T7" fmla="*/ 15 h 24"/>
                <a:gd name="T8" fmla="*/ 25 w 27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5" y="11"/>
                  </a:moveTo>
                  <a:cubicBezTo>
                    <a:pt x="27" y="14"/>
                    <a:pt x="26" y="19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14" y="24"/>
                    <a:pt x="3" y="24"/>
                    <a:pt x="2" y="15"/>
                  </a:cubicBezTo>
                  <a:cubicBezTo>
                    <a:pt x="0" y="1"/>
                    <a:pt x="21" y="0"/>
                    <a:pt x="25" y="1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25"/>
            <p:cNvSpPr/>
            <p:nvPr/>
          </p:nvSpPr>
          <p:spPr bwMode="auto">
            <a:xfrm>
              <a:off x="3287713" y="7129463"/>
              <a:ext cx="254000" cy="273050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7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3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40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1 h 90"/>
                <a:gd name="T40" fmla="*/ 19 w 84"/>
                <a:gd name="T41" fmla="*/ 23 h 90"/>
                <a:gd name="T42" fmla="*/ 25 w 84"/>
                <a:gd name="T43" fmla="*/ 24 h 90"/>
                <a:gd name="T44" fmla="*/ 27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1"/>
                    <a:pt x="55" y="17"/>
                  </a:cubicBezTo>
                  <a:cubicBezTo>
                    <a:pt x="56" y="18"/>
                    <a:pt x="56" y="21"/>
                    <a:pt x="56" y="23"/>
                  </a:cubicBezTo>
                  <a:cubicBezTo>
                    <a:pt x="61" y="21"/>
                    <a:pt x="69" y="19"/>
                    <a:pt x="73" y="23"/>
                  </a:cubicBezTo>
                  <a:cubicBezTo>
                    <a:pt x="79" y="27"/>
                    <a:pt x="77" y="36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3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4" y="68"/>
                    <a:pt x="61" y="67"/>
                  </a:cubicBezTo>
                  <a:cubicBezTo>
                    <a:pt x="60" y="66"/>
                    <a:pt x="60" y="66"/>
                    <a:pt x="59" y="65"/>
                  </a:cubicBezTo>
                  <a:cubicBezTo>
                    <a:pt x="63" y="76"/>
                    <a:pt x="64" y="89"/>
                    <a:pt x="51" y="90"/>
                  </a:cubicBezTo>
                  <a:cubicBezTo>
                    <a:pt x="45" y="90"/>
                    <a:pt x="41" y="83"/>
                    <a:pt x="40" y="78"/>
                  </a:cubicBezTo>
                  <a:cubicBezTo>
                    <a:pt x="39" y="75"/>
                    <a:pt x="38" y="71"/>
                    <a:pt x="37" y="67"/>
                  </a:cubicBezTo>
                  <a:cubicBezTo>
                    <a:pt x="36" y="71"/>
                    <a:pt x="33" y="74"/>
                    <a:pt x="31" y="75"/>
                  </a:cubicBezTo>
                  <a:cubicBezTo>
                    <a:pt x="27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6" y="57"/>
                    <a:pt x="18" y="53"/>
                    <a:pt x="21" y="51"/>
                  </a:cubicBezTo>
                  <a:cubicBezTo>
                    <a:pt x="18" y="50"/>
                    <a:pt x="14" y="49"/>
                    <a:pt x="11" y="48"/>
                  </a:cubicBezTo>
                  <a:cubicBezTo>
                    <a:pt x="5" y="45"/>
                    <a:pt x="0" y="38"/>
                    <a:pt x="3" y="31"/>
                  </a:cubicBezTo>
                  <a:cubicBezTo>
                    <a:pt x="5" y="24"/>
                    <a:pt x="13" y="22"/>
                    <a:pt x="19" y="23"/>
                  </a:cubicBezTo>
                  <a:cubicBezTo>
                    <a:pt x="21" y="23"/>
                    <a:pt x="23" y="23"/>
                    <a:pt x="25" y="24"/>
                  </a:cubicBezTo>
                  <a:cubicBezTo>
                    <a:pt x="24" y="19"/>
                    <a:pt x="24" y="15"/>
                    <a:pt x="27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26"/>
            <p:cNvSpPr/>
            <p:nvPr/>
          </p:nvSpPr>
          <p:spPr bwMode="auto">
            <a:xfrm>
              <a:off x="3378200" y="7235825"/>
              <a:ext cx="60325" cy="63500"/>
            </a:xfrm>
            <a:custGeom>
              <a:avLst/>
              <a:gdLst>
                <a:gd name="T0" fmla="*/ 18 w 20"/>
                <a:gd name="T1" fmla="*/ 16 h 21"/>
                <a:gd name="T2" fmla="*/ 12 w 20"/>
                <a:gd name="T3" fmla="*/ 19 h 21"/>
                <a:gd name="T4" fmla="*/ 11 w 20"/>
                <a:gd name="T5" fmla="*/ 19 h 21"/>
                <a:gd name="T6" fmla="*/ 3 w 20"/>
                <a:gd name="T7" fmla="*/ 8 h 21"/>
                <a:gd name="T8" fmla="*/ 18 w 20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8" y="16"/>
                  </a:moveTo>
                  <a:cubicBezTo>
                    <a:pt x="17" y="19"/>
                    <a:pt x="14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8"/>
                    <a:pt x="0" y="13"/>
                    <a:pt x="3" y="8"/>
                  </a:cubicBezTo>
                  <a:cubicBezTo>
                    <a:pt x="9" y="0"/>
                    <a:pt x="20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27"/>
            <p:cNvSpPr/>
            <p:nvPr/>
          </p:nvSpPr>
          <p:spPr bwMode="auto">
            <a:xfrm>
              <a:off x="3214688" y="6864350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6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7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6" y="20"/>
                    <a:pt x="56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9" y="27"/>
                    <a:pt x="76" y="35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3" y="68"/>
                    <a:pt x="61" y="66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4" y="89"/>
                    <a:pt x="51" y="90"/>
                  </a:cubicBezTo>
                  <a:cubicBezTo>
                    <a:pt x="44" y="90"/>
                    <a:pt x="41" y="83"/>
                    <a:pt x="39" y="77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3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28"/>
            <p:cNvSpPr/>
            <p:nvPr/>
          </p:nvSpPr>
          <p:spPr bwMode="auto">
            <a:xfrm>
              <a:off x="3303588" y="6969125"/>
              <a:ext cx="63500" cy="63500"/>
            </a:xfrm>
            <a:custGeom>
              <a:avLst/>
              <a:gdLst>
                <a:gd name="T0" fmla="*/ 19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9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9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9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29"/>
            <p:cNvSpPr/>
            <p:nvPr/>
          </p:nvSpPr>
          <p:spPr bwMode="auto">
            <a:xfrm>
              <a:off x="3675063" y="6988175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5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2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0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4 w 84"/>
                <a:gd name="T31" fmla="*/ 78 h 90"/>
                <a:gd name="T32" fmla="*/ 13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2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5" y="20"/>
                    <a:pt x="55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8" y="27"/>
                    <a:pt x="76" y="35"/>
                    <a:pt x="73" y="40"/>
                  </a:cubicBezTo>
                  <a:cubicBezTo>
                    <a:pt x="71" y="43"/>
                    <a:pt x="67" y="47"/>
                    <a:pt x="62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7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6" y="70"/>
                    <a:pt x="63" y="68"/>
                    <a:pt x="60" y="67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3" y="89"/>
                    <a:pt x="51" y="90"/>
                  </a:cubicBezTo>
                  <a:cubicBezTo>
                    <a:pt x="44" y="90"/>
                    <a:pt x="41" y="83"/>
                    <a:pt x="39" y="78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4" y="78"/>
                  </a:cubicBezTo>
                  <a:cubicBezTo>
                    <a:pt x="9" y="74"/>
                    <a:pt x="11" y="65"/>
                    <a:pt x="13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2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30"/>
            <p:cNvSpPr/>
            <p:nvPr/>
          </p:nvSpPr>
          <p:spPr bwMode="auto">
            <a:xfrm>
              <a:off x="3762375" y="7092950"/>
              <a:ext cx="63500" cy="63500"/>
            </a:xfrm>
            <a:custGeom>
              <a:avLst/>
              <a:gdLst>
                <a:gd name="T0" fmla="*/ 18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8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8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31"/>
            <p:cNvSpPr/>
            <p:nvPr/>
          </p:nvSpPr>
          <p:spPr bwMode="auto">
            <a:xfrm>
              <a:off x="3698875" y="8356600"/>
              <a:ext cx="511175" cy="436563"/>
            </a:xfrm>
            <a:custGeom>
              <a:avLst/>
              <a:gdLst>
                <a:gd name="T0" fmla="*/ 7 w 169"/>
                <a:gd name="T1" fmla="*/ 50 h 144"/>
                <a:gd name="T2" fmla="*/ 37 w 169"/>
                <a:gd name="T3" fmla="*/ 38 h 144"/>
                <a:gd name="T4" fmla="*/ 48 w 169"/>
                <a:gd name="T5" fmla="*/ 39 h 144"/>
                <a:gd name="T6" fmla="*/ 56 w 169"/>
                <a:gd name="T7" fmla="*/ 8 h 144"/>
                <a:gd name="T8" fmla="*/ 86 w 169"/>
                <a:gd name="T9" fmla="*/ 15 h 144"/>
                <a:gd name="T10" fmla="*/ 97 w 169"/>
                <a:gd name="T11" fmla="*/ 37 h 144"/>
                <a:gd name="T12" fmla="*/ 104 w 169"/>
                <a:gd name="T13" fmla="*/ 21 h 144"/>
                <a:gd name="T14" fmla="*/ 128 w 169"/>
                <a:gd name="T15" fmla="*/ 5 h 144"/>
                <a:gd name="T16" fmla="*/ 138 w 169"/>
                <a:gd name="T17" fmla="*/ 33 h 144"/>
                <a:gd name="T18" fmla="*/ 127 w 169"/>
                <a:gd name="T19" fmla="*/ 48 h 144"/>
                <a:gd name="T20" fmla="*/ 125 w 169"/>
                <a:gd name="T21" fmla="*/ 51 h 144"/>
                <a:gd name="T22" fmla="*/ 164 w 169"/>
                <a:gd name="T23" fmla="*/ 74 h 144"/>
                <a:gd name="T24" fmla="*/ 138 w 169"/>
                <a:gd name="T25" fmla="*/ 90 h 144"/>
                <a:gd name="T26" fmla="*/ 120 w 169"/>
                <a:gd name="T27" fmla="*/ 90 h 144"/>
                <a:gd name="T28" fmla="*/ 130 w 169"/>
                <a:gd name="T29" fmla="*/ 104 h 144"/>
                <a:gd name="T30" fmla="*/ 129 w 169"/>
                <a:gd name="T31" fmla="*/ 134 h 144"/>
                <a:gd name="T32" fmla="*/ 97 w 169"/>
                <a:gd name="T33" fmla="*/ 129 h 144"/>
                <a:gd name="T34" fmla="*/ 83 w 169"/>
                <a:gd name="T35" fmla="*/ 112 h 144"/>
                <a:gd name="T36" fmla="*/ 75 w 169"/>
                <a:gd name="T37" fmla="*/ 128 h 144"/>
                <a:gd name="T38" fmla="*/ 40 w 169"/>
                <a:gd name="T39" fmla="*/ 136 h 144"/>
                <a:gd name="T40" fmla="*/ 33 w 169"/>
                <a:gd name="T41" fmla="*/ 105 h 144"/>
                <a:gd name="T42" fmla="*/ 37 w 169"/>
                <a:gd name="T43" fmla="*/ 95 h 144"/>
                <a:gd name="T44" fmla="*/ 14 w 169"/>
                <a:gd name="T45" fmla="*/ 86 h 144"/>
                <a:gd name="T46" fmla="*/ 7 w 169"/>
                <a:gd name="T47" fmla="*/ 5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9" h="144">
                  <a:moveTo>
                    <a:pt x="7" y="50"/>
                  </a:moveTo>
                  <a:cubicBezTo>
                    <a:pt x="13" y="40"/>
                    <a:pt x="26" y="37"/>
                    <a:pt x="37" y="38"/>
                  </a:cubicBezTo>
                  <a:cubicBezTo>
                    <a:pt x="40" y="38"/>
                    <a:pt x="44" y="38"/>
                    <a:pt x="48" y="39"/>
                  </a:cubicBezTo>
                  <a:cubicBezTo>
                    <a:pt x="47" y="29"/>
                    <a:pt x="47" y="15"/>
                    <a:pt x="56" y="8"/>
                  </a:cubicBezTo>
                  <a:cubicBezTo>
                    <a:pt x="65" y="0"/>
                    <a:pt x="79" y="7"/>
                    <a:pt x="86" y="15"/>
                  </a:cubicBezTo>
                  <a:cubicBezTo>
                    <a:pt x="89" y="20"/>
                    <a:pt x="95" y="29"/>
                    <a:pt x="97" y="37"/>
                  </a:cubicBezTo>
                  <a:cubicBezTo>
                    <a:pt x="98" y="31"/>
                    <a:pt x="101" y="25"/>
                    <a:pt x="104" y="21"/>
                  </a:cubicBezTo>
                  <a:cubicBezTo>
                    <a:pt x="108" y="12"/>
                    <a:pt x="117" y="2"/>
                    <a:pt x="128" y="5"/>
                  </a:cubicBezTo>
                  <a:cubicBezTo>
                    <a:pt x="141" y="9"/>
                    <a:pt x="142" y="22"/>
                    <a:pt x="138" y="33"/>
                  </a:cubicBezTo>
                  <a:cubicBezTo>
                    <a:pt x="136" y="39"/>
                    <a:pt x="132" y="44"/>
                    <a:pt x="127" y="48"/>
                  </a:cubicBezTo>
                  <a:cubicBezTo>
                    <a:pt x="127" y="49"/>
                    <a:pt x="126" y="50"/>
                    <a:pt x="125" y="51"/>
                  </a:cubicBezTo>
                  <a:cubicBezTo>
                    <a:pt x="144" y="47"/>
                    <a:pt x="169" y="52"/>
                    <a:pt x="164" y="74"/>
                  </a:cubicBezTo>
                  <a:cubicBezTo>
                    <a:pt x="162" y="86"/>
                    <a:pt x="148" y="89"/>
                    <a:pt x="138" y="90"/>
                  </a:cubicBezTo>
                  <a:cubicBezTo>
                    <a:pt x="133" y="91"/>
                    <a:pt x="126" y="91"/>
                    <a:pt x="120" y="90"/>
                  </a:cubicBezTo>
                  <a:cubicBezTo>
                    <a:pt x="124" y="94"/>
                    <a:pt x="129" y="101"/>
                    <a:pt x="130" y="104"/>
                  </a:cubicBezTo>
                  <a:cubicBezTo>
                    <a:pt x="136" y="114"/>
                    <a:pt x="138" y="126"/>
                    <a:pt x="129" y="134"/>
                  </a:cubicBezTo>
                  <a:cubicBezTo>
                    <a:pt x="119" y="142"/>
                    <a:pt x="105" y="135"/>
                    <a:pt x="97" y="129"/>
                  </a:cubicBezTo>
                  <a:cubicBezTo>
                    <a:pt x="92" y="124"/>
                    <a:pt x="87" y="119"/>
                    <a:pt x="83" y="112"/>
                  </a:cubicBezTo>
                  <a:cubicBezTo>
                    <a:pt x="81" y="118"/>
                    <a:pt x="78" y="124"/>
                    <a:pt x="75" y="128"/>
                  </a:cubicBezTo>
                  <a:cubicBezTo>
                    <a:pt x="67" y="139"/>
                    <a:pt x="52" y="144"/>
                    <a:pt x="40" y="136"/>
                  </a:cubicBezTo>
                  <a:cubicBezTo>
                    <a:pt x="30" y="129"/>
                    <a:pt x="29" y="116"/>
                    <a:pt x="33" y="105"/>
                  </a:cubicBezTo>
                  <a:cubicBezTo>
                    <a:pt x="34" y="102"/>
                    <a:pt x="35" y="98"/>
                    <a:pt x="37" y="95"/>
                  </a:cubicBezTo>
                  <a:cubicBezTo>
                    <a:pt x="29" y="95"/>
                    <a:pt x="21" y="92"/>
                    <a:pt x="14" y="86"/>
                  </a:cubicBezTo>
                  <a:cubicBezTo>
                    <a:pt x="5" y="78"/>
                    <a:pt x="0" y="61"/>
                    <a:pt x="7" y="50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32"/>
            <p:cNvSpPr/>
            <p:nvPr/>
          </p:nvSpPr>
          <p:spPr bwMode="auto">
            <a:xfrm>
              <a:off x="3886200" y="8532813"/>
              <a:ext cx="120650" cy="114300"/>
            </a:xfrm>
            <a:custGeom>
              <a:avLst/>
              <a:gdLst>
                <a:gd name="T0" fmla="*/ 33 w 40"/>
                <a:gd name="T1" fmla="*/ 7 h 38"/>
                <a:gd name="T2" fmla="*/ 36 w 40"/>
                <a:gd name="T3" fmla="*/ 19 h 38"/>
                <a:gd name="T4" fmla="*/ 35 w 40"/>
                <a:gd name="T5" fmla="*/ 21 h 38"/>
                <a:gd name="T6" fmla="*/ 12 w 40"/>
                <a:gd name="T7" fmla="*/ 29 h 38"/>
                <a:gd name="T8" fmla="*/ 33 w 40"/>
                <a:gd name="T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8">
                  <a:moveTo>
                    <a:pt x="33" y="7"/>
                  </a:moveTo>
                  <a:cubicBezTo>
                    <a:pt x="37" y="9"/>
                    <a:pt x="40" y="15"/>
                    <a:pt x="36" y="19"/>
                  </a:cubicBezTo>
                  <a:cubicBezTo>
                    <a:pt x="36" y="20"/>
                    <a:pt x="35" y="20"/>
                    <a:pt x="35" y="21"/>
                  </a:cubicBezTo>
                  <a:cubicBezTo>
                    <a:pt x="32" y="30"/>
                    <a:pt x="20" y="38"/>
                    <a:pt x="12" y="29"/>
                  </a:cubicBezTo>
                  <a:cubicBezTo>
                    <a:pt x="0" y="17"/>
                    <a:pt x="20" y="0"/>
                    <a:pt x="33" y="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33"/>
            <p:cNvSpPr/>
            <p:nvPr/>
          </p:nvSpPr>
          <p:spPr bwMode="auto">
            <a:xfrm>
              <a:off x="4073525" y="8255000"/>
              <a:ext cx="465138" cy="495300"/>
            </a:xfrm>
            <a:custGeom>
              <a:avLst/>
              <a:gdLst>
                <a:gd name="T0" fmla="*/ 154 w 154"/>
                <a:gd name="T1" fmla="*/ 108 h 164"/>
                <a:gd name="T2" fmla="*/ 135 w 154"/>
                <a:gd name="T3" fmla="*/ 81 h 164"/>
                <a:gd name="T4" fmla="*/ 125 w 154"/>
                <a:gd name="T5" fmla="*/ 76 h 164"/>
                <a:gd name="T6" fmla="*/ 135 w 154"/>
                <a:gd name="T7" fmla="*/ 45 h 164"/>
                <a:gd name="T8" fmla="*/ 105 w 154"/>
                <a:gd name="T9" fmla="*/ 35 h 164"/>
                <a:gd name="T10" fmla="*/ 84 w 154"/>
                <a:gd name="T11" fmla="*/ 48 h 164"/>
                <a:gd name="T12" fmla="*/ 87 w 154"/>
                <a:gd name="T13" fmla="*/ 30 h 164"/>
                <a:gd name="T14" fmla="*/ 74 w 154"/>
                <a:gd name="T15" fmla="*/ 3 h 164"/>
                <a:gd name="T16" fmla="*/ 51 w 154"/>
                <a:gd name="T17" fmla="*/ 22 h 164"/>
                <a:gd name="T18" fmla="*/ 52 w 154"/>
                <a:gd name="T19" fmla="*/ 41 h 164"/>
                <a:gd name="T20" fmla="*/ 52 w 154"/>
                <a:gd name="T21" fmla="*/ 45 h 164"/>
                <a:gd name="T22" fmla="*/ 6 w 154"/>
                <a:gd name="T23" fmla="*/ 44 h 164"/>
                <a:gd name="T24" fmla="*/ 19 w 154"/>
                <a:gd name="T25" fmla="*/ 71 h 164"/>
                <a:gd name="T26" fmla="*/ 36 w 154"/>
                <a:gd name="T27" fmla="*/ 81 h 164"/>
                <a:gd name="T28" fmla="*/ 19 w 154"/>
                <a:gd name="T29" fmla="*/ 87 h 164"/>
                <a:gd name="T30" fmla="*/ 4 w 154"/>
                <a:gd name="T31" fmla="*/ 114 h 164"/>
                <a:gd name="T32" fmla="*/ 34 w 154"/>
                <a:gd name="T33" fmla="*/ 126 h 164"/>
                <a:gd name="T34" fmla="*/ 55 w 154"/>
                <a:gd name="T35" fmla="*/ 120 h 164"/>
                <a:gd name="T36" fmla="*/ 54 w 154"/>
                <a:gd name="T37" fmla="*/ 138 h 164"/>
                <a:gd name="T38" fmla="*/ 79 w 154"/>
                <a:gd name="T39" fmla="*/ 164 h 164"/>
                <a:gd name="T40" fmla="*/ 102 w 154"/>
                <a:gd name="T41" fmla="*/ 141 h 164"/>
                <a:gd name="T42" fmla="*/ 104 w 154"/>
                <a:gd name="T43" fmla="*/ 130 h 164"/>
                <a:gd name="T44" fmla="*/ 128 w 154"/>
                <a:gd name="T45" fmla="*/ 135 h 164"/>
                <a:gd name="T46" fmla="*/ 154 w 154"/>
                <a:gd name="T47" fmla="*/ 10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4" h="164">
                  <a:moveTo>
                    <a:pt x="154" y="108"/>
                  </a:moveTo>
                  <a:cubicBezTo>
                    <a:pt x="154" y="96"/>
                    <a:pt x="145" y="86"/>
                    <a:pt x="135" y="81"/>
                  </a:cubicBezTo>
                  <a:cubicBezTo>
                    <a:pt x="132" y="79"/>
                    <a:pt x="129" y="78"/>
                    <a:pt x="125" y="76"/>
                  </a:cubicBezTo>
                  <a:cubicBezTo>
                    <a:pt x="131" y="68"/>
                    <a:pt x="138" y="56"/>
                    <a:pt x="135" y="45"/>
                  </a:cubicBezTo>
                  <a:cubicBezTo>
                    <a:pt x="131" y="33"/>
                    <a:pt x="115" y="32"/>
                    <a:pt x="105" y="35"/>
                  </a:cubicBezTo>
                  <a:cubicBezTo>
                    <a:pt x="100" y="37"/>
                    <a:pt x="90" y="42"/>
                    <a:pt x="84" y="48"/>
                  </a:cubicBezTo>
                  <a:cubicBezTo>
                    <a:pt x="86" y="42"/>
                    <a:pt x="87" y="35"/>
                    <a:pt x="87" y="30"/>
                  </a:cubicBezTo>
                  <a:cubicBezTo>
                    <a:pt x="88" y="20"/>
                    <a:pt x="86" y="7"/>
                    <a:pt x="74" y="3"/>
                  </a:cubicBezTo>
                  <a:cubicBezTo>
                    <a:pt x="61" y="0"/>
                    <a:pt x="53" y="11"/>
                    <a:pt x="51" y="22"/>
                  </a:cubicBezTo>
                  <a:cubicBezTo>
                    <a:pt x="50" y="28"/>
                    <a:pt x="50" y="35"/>
                    <a:pt x="52" y="41"/>
                  </a:cubicBezTo>
                  <a:cubicBezTo>
                    <a:pt x="52" y="42"/>
                    <a:pt x="52" y="43"/>
                    <a:pt x="52" y="45"/>
                  </a:cubicBezTo>
                  <a:cubicBezTo>
                    <a:pt x="38" y="31"/>
                    <a:pt x="14" y="22"/>
                    <a:pt x="6" y="44"/>
                  </a:cubicBezTo>
                  <a:cubicBezTo>
                    <a:pt x="1" y="55"/>
                    <a:pt x="11" y="65"/>
                    <a:pt x="19" y="71"/>
                  </a:cubicBezTo>
                  <a:cubicBezTo>
                    <a:pt x="24" y="74"/>
                    <a:pt x="29" y="78"/>
                    <a:pt x="36" y="81"/>
                  </a:cubicBezTo>
                  <a:cubicBezTo>
                    <a:pt x="29" y="82"/>
                    <a:pt x="22" y="86"/>
                    <a:pt x="19" y="87"/>
                  </a:cubicBezTo>
                  <a:cubicBezTo>
                    <a:pt x="9" y="93"/>
                    <a:pt x="0" y="102"/>
                    <a:pt x="4" y="114"/>
                  </a:cubicBezTo>
                  <a:cubicBezTo>
                    <a:pt x="8" y="126"/>
                    <a:pt x="24" y="128"/>
                    <a:pt x="34" y="126"/>
                  </a:cubicBezTo>
                  <a:cubicBezTo>
                    <a:pt x="41" y="126"/>
                    <a:pt x="48" y="123"/>
                    <a:pt x="55" y="120"/>
                  </a:cubicBezTo>
                  <a:cubicBezTo>
                    <a:pt x="53" y="126"/>
                    <a:pt x="53" y="133"/>
                    <a:pt x="54" y="138"/>
                  </a:cubicBezTo>
                  <a:cubicBezTo>
                    <a:pt x="55" y="152"/>
                    <a:pt x="65" y="164"/>
                    <a:pt x="79" y="164"/>
                  </a:cubicBezTo>
                  <a:cubicBezTo>
                    <a:pt x="92" y="164"/>
                    <a:pt x="100" y="152"/>
                    <a:pt x="102" y="141"/>
                  </a:cubicBezTo>
                  <a:cubicBezTo>
                    <a:pt x="103" y="138"/>
                    <a:pt x="104" y="134"/>
                    <a:pt x="104" y="130"/>
                  </a:cubicBezTo>
                  <a:cubicBezTo>
                    <a:pt x="111" y="135"/>
                    <a:pt x="119" y="137"/>
                    <a:pt x="128" y="135"/>
                  </a:cubicBezTo>
                  <a:cubicBezTo>
                    <a:pt x="141" y="132"/>
                    <a:pt x="154" y="121"/>
                    <a:pt x="154" y="10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34"/>
            <p:cNvSpPr/>
            <p:nvPr/>
          </p:nvSpPr>
          <p:spPr bwMode="auto">
            <a:xfrm>
              <a:off x="4251325" y="8475663"/>
              <a:ext cx="106363" cy="100013"/>
            </a:xfrm>
            <a:custGeom>
              <a:avLst/>
              <a:gdLst>
                <a:gd name="T0" fmla="*/ 11 w 35"/>
                <a:gd name="T1" fmla="*/ 0 h 33"/>
                <a:gd name="T2" fmla="*/ 2 w 35"/>
                <a:gd name="T3" fmla="*/ 9 h 33"/>
                <a:gd name="T4" fmla="*/ 3 w 35"/>
                <a:gd name="T5" fmla="*/ 11 h 33"/>
                <a:gd name="T6" fmla="*/ 17 w 35"/>
                <a:gd name="T7" fmla="*/ 30 h 33"/>
                <a:gd name="T8" fmla="*/ 11 w 3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11" y="0"/>
                  </a:moveTo>
                  <a:cubicBezTo>
                    <a:pt x="6" y="0"/>
                    <a:pt x="1" y="3"/>
                    <a:pt x="2" y="9"/>
                  </a:cubicBezTo>
                  <a:cubicBezTo>
                    <a:pt x="2" y="9"/>
                    <a:pt x="2" y="10"/>
                    <a:pt x="3" y="11"/>
                  </a:cubicBezTo>
                  <a:cubicBezTo>
                    <a:pt x="0" y="20"/>
                    <a:pt x="6" y="33"/>
                    <a:pt x="17" y="30"/>
                  </a:cubicBezTo>
                  <a:cubicBezTo>
                    <a:pt x="35" y="26"/>
                    <a:pt x="26" y="0"/>
                    <a:pt x="11" y="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35"/>
            <p:cNvSpPr/>
            <p:nvPr/>
          </p:nvSpPr>
          <p:spPr bwMode="auto">
            <a:xfrm>
              <a:off x="3856038" y="7931150"/>
              <a:ext cx="531813" cy="528638"/>
            </a:xfrm>
            <a:custGeom>
              <a:avLst/>
              <a:gdLst>
                <a:gd name="T0" fmla="*/ 3 w 176"/>
                <a:gd name="T1" fmla="*/ 98 h 175"/>
                <a:gd name="T2" fmla="*/ 28 w 176"/>
                <a:gd name="T3" fmla="*/ 73 h 175"/>
                <a:gd name="T4" fmla="*/ 40 w 176"/>
                <a:gd name="T5" fmla="*/ 70 h 175"/>
                <a:gd name="T6" fmla="*/ 35 w 176"/>
                <a:gd name="T7" fmla="*/ 35 h 175"/>
                <a:gd name="T8" fmla="*/ 69 w 176"/>
                <a:gd name="T9" fmla="*/ 29 h 175"/>
                <a:gd name="T10" fmla="*/ 89 w 176"/>
                <a:gd name="T11" fmla="*/ 47 h 175"/>
                <a:gd name="T12" fmla="*/ 89 w 176"/>
                <a:gd name="T13" fmla="*/ 27 h 175"/>
                <a:gd name="T14" fmla="*/ 107 w 176"/>
                <a:gd name="T15" fmla="*/ 1 h 175"/>
                <a:gd name="T16" fmla="*/ 129 w 176"/>
                <a:gd name="T17" fmla="*/ 25 h 175"/>
                <a:gd name="T18" fmla="*/ 125 w 176"/>
                <a:gd name="T19" fmla="*/ 45 h 175"/>
                <a:gd name="T20" fmla="*/ 123 w 176"/>
                <a:gd name="T21" fmla="*/ 49 h 175"/>
                <a:gd name="T22" fmla="*/ 174 w 176"/>
                <a:gd name="T23" fmla="*/ 57 h 175"/>
                <a:gd name="T24" fmla="*/ 154 w 176"/>
                <a:gd name="T25" fmla="*/ 84 h 175"/>
                <a:gd name="T26" fmla="*/ 135 w 176"/>
                <a:gd name="T27" fmla="*/ 91 h 175"/>
                <a:gd name="T28" fmla="*/ 151 w 176"/>
                <a:gd name="T29" fmla="*/ 101 h 175"/>
                <a:gd name="T30" fmla="*/ 163 w 176"/>
                <a:gd name="T31" fmla="*/ 133 h 175"/>
                <a:gd name="T32" fmla="*/ 128 w 176"/>
                <a:gd name="T33" fmla="*/ 140 h 175"/>
                <a:gd name="T34" fmla="*/ 107 w 176"/>
                <a:gd name="T35" fmla="*/ 129 h 175"/>
                <a:gd name="T36" fmla="*/ 105 w 176"/>
                <a:gd name="T37" fmla="*/ 150 h 175"/>
                <a:gd name="T38" fmla="*/ 73 w 176"/>
                <a:gd name="T39" fmla="*/ 172 h 175"/>
                <a:gd name="T40" fmla="*/ 52 w 176"/>
                <a:gd name="T41" fmla="*/ 143 h 175"/>
                <a:gd name="T42" fmla="*/ 52 w 176"/>
                <a:gd name="T43" fmla="*/ 131 h 175"/>
                <a:gd name="T44" fmla="*/ 25 w 176"/>
                <a:gd name="T45" fmla="*/ 132 h 175"/>
                <a:gd name="T46" fmla="*/ 3 w 176"/>
                <a:gd name="T47" fmla="*/ 9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175">
                  <a:moveTo>
                    <a:pt x="3" y="98"/>
                  </a:moveTo>
                  <a:cubicBezTo>
                    <a:pt x="5" y="85"/>
                    <a:pt x="16" y="77"/>
                    <a:pt x="28" y="73"/>
                  </a:cubicBezTo>
                  <a:cubicBezTo>
                    <a:pt x="31" y="72"/>
                    <a:pt x="36" y="70"/>
                    <a:pt x="40" y="70"/>
                  </a:cubicBezTo>
                  <a:cubicBezTo>
                    <a:pt x="35" y="60"/>
                    <a:pt x="29" y="46"/>
                    <a:pt x="35" y="35"/>
                  </a:cubicBezTo>
                  <a:cubicBezTo>
                    <a:pt x="41" y="23"/>
                    <a:pt x="58" y="24"/>
                    <a:pt x="69" y="29"/>
                  </a:cubicBezTo>
                  <a:cubicBezTo>
                    <a:pt x="74" y="32"/>
                    <a:pt x="84" y="39"/>
                    <a:pt x="89" y="47"/>
                  </a:cubicBezTo>
                  <a:cubicBezTo>
                    <a:pt x="88" y="40"/>
                    <a:pt x="89" y="32"/>
                    <a:pt x="89" y="27"/>
                  </a:cubicBezTo>
                  <a:cubicBezTo>
                    <a:pt x="90" y="17"/>
                    <a:pt x="95" y="2"/>
                    <a:pt x="107" y="1"/>
                  </a:cubicBezTo>
                  <a:cubicBezTo>
                    <a:pt x="122" y="0"/>
                    <a:pt x="129" y="13"/>
                    <a:pt x="129" y="25"/>
                  </a:cubicBezTo>
                  <a:cubicBezTo>
                    <a:pt x="129" y="32"/>
                    <a:pt x="127" y="39"/>
                    <a:pt x="125" y="45"/>
                  </a:cubicBezTo>
                  <a:cubicBezTo>
                    <a:pt x="125" y="46"/>
                    <a:pt x="124" y="48"/>
                    <a:pt x="123" y="49"/>
                  </a:cubicBezTo>
                  <a:cubicBezTo>
                    <a:pt x="142" y="37"/>
                    <a:pt x="169" y="32"/>
                    <a:pt x="174" y="57"/>
                  </a:cubicBezTo>
                  <a:cubicBezTo>
                    <a:pt x="176" y="70"/>
                    <a:pt x="164" y="79"/>
                    <a:pt x="154" y="84"/>
                  </a:cubicBezTo>
                  <a:cubicBezTo>
                    <a:pt x="149" y="86"/>
                    <a:pt x="142" y="90"/>
                    <a:pt x="135" y="91"/>
                  </a:cubicBezTo>
                  <a:cubicBezTo>
                    <a:pt x="141" y="94"/>
                    <a:pt x="148" y="99"/>
                    <a:pt x="151" y="101"/>
                  </a:cubicBezTo>
                  <a:cubicBezTo>
                    <a:pt x="161" y="109"/>
                    <a:pt x="169" y="120"/>
                    <a:pt x="163" y="133"/>
                  </a:cubicBezTo>
                  <a:cubicBezTo>
                    <a:pt x="156" y="145"/>
                    <a:pt x="139" y="144"/>
                    <a:pt x="128" y="140"/>
                  </a:cubicBezTo>
                  <a:cubicBezTo>
                    <a:pt x="121" y="138"/>
                    <a:pt x="113" y="134"/>
                    <a:pt x="107" y="129"/>
                  </a:cubicBezTo>
                  <a:cubicBezTo>
                    <a:pt x="107" y="136"/>
                    <a:pt x="106" y="144"/>
                    <a:pt x="105" y="150"/>
                  </a:cubicBezTo>
                  <a:cubicBezTo>
                    <a:pt x="101" y="164"/>
                    <a:pt x="88" y="175"/>
                    <a:pt x="73" y="172"/>
                  </a:cubicBezTo>
                  <a:cubicBezTo>
                    <a:pt x="59" y="169"/>
                    <a:pt x="53" y="155"/>
                    <a:pt x="52" y="143"/>
                  </a:cubicBezTo>
                  <a:cubicBezTo>
                    <a:pt x="52" y="139"/>
                    <a:pt x="52" y="135"/>
                    <a:pt x="52" y="131"/>
                  </a:cubicBezTo>
                  <a:cubicBezTo>
                    <a:pt x="44" y="135"/>
                    <a:pt x="35" y="135"/>
                    <a:pt x="25" y="132"/>
                  </a:cubicBezTo>
                  <a:cubicBezTo>
                    <a:pt x="12" y="127"/>
                    <a:pt x="0" y="112"/>
                    <a:pt x="3" y="9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36"/>
            <p:cNvSpPr/>
            <p:nvPr/>
          </p:nvSpPr>
          <p:spPr bwMode="auto">
            <a:xfrm>
              <a:off x="4064000" y="8154988"/>
              <a:ext cx="122238" cy="117475"/>
            </a:xfrm>
            <a:custGeom>
              <a:avLst/>
              <a:gdLst>
                <a:gd name="T0" fmla="*/ 30 w 40"/>
                <a:gd name="T1" fmla="*/ 2 h 39"/>
                <a:gd name="T2" fmla="*/ 38 w 40"/>
                <a:gd name="T3" fmla="*/ 13 h 39"/>
                <a:gd name="T4" fmla="*/ 37 w 40"/>
                <a:gd name="T5" fmla="*/ 15 h 39"/>
                <a:gd name="T6" fmla="*/ 18 w 40"/>
                <a:gd name="T7" fmla="*/ 34 h 39"/>
                <a:gd name="T8" fmla="*/ 30 w 40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30" y="2"/>
                  </a:moveTo>
                  <a:cubicBezTo>
                    <a:pt x="36" y="3"/>
                    <a:pt x="40" y="8"/>
                    <a:pt x="38" y="13"/>
                  </a:cubicBezTo>
                  <a:cubicBezTo>
                    <a:pt x="38" y="14"/>
                    <a:pt x="38" y="15"/>
                    <a:pt x="37" y="15"/>
                  </a:cubicBezTo>
                  <a:cubicBezTo>
                    <a:pt x="38" y="26"/>
                    <a:pt x="30" y="39"/>
                    <a:pt x="18" y="34"/>
                  </a:cubicBezTo>
                  <a:cubicBezTo>
                    <a:pt x="0" y="26"/>
                    <a:pt x="14" y="0"/>
                    <a:pt x="30" y="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37"/>
            <p:cNvSpPr/>
            <p:nvPr/>
          </p:nvSpPr>
          <p:spPr bwMode="auto">
            <a:xfrm>
              <a:off x="3795713" y="7604125"/>
              <a:ext cx="455613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1 w 151"/>
                <a:gd name="T5" fmla="*/ 101 h 140"/>
                <a:gd name="T6" fmla="*/ 61 w 151"/>
                <a:gd name="T7" fmla="*/ 104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3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5 w 151"/>
                <a:gd name="T21" fmla="*/ 78 h 140"/>
                <a:gd name="T22" fmla="*/ 132 w 151"/>
                <a:gd name="T23" fmla="*/ 45 h 140"/>
                <a:gd name="T24" fmla="*/ 112 w 151"/>
                <a:gd name="T25" fmla="*/ 46 h 140"/>
                <a:gd name="T26" fmla="*/ 108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5 w 151"/>
                <a:gd name="T33" fmla="*/ 18 h 140"/>
                <a:gd name="T34" fmla="*/ 70 w 151"/>
                <a:gd name="T35" fmla="*/ 34 h 140"/>
                <a:gd name="T36" fmla="*/ 70 w 151"/>
                <a:gd name="T37" fmla="*/ 33 h 140"/>
                <a:gd name="T38" fmla="*/ 52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1" y="122"/>
                    <a:pt x="36" y="117"/>
                    <a:pt x="46" y="112"/>
                  </a:cubicBezTo>
                  <a:cubicBezTo>
                    <a:pt x="51" y="109"/>
                    <a:pt x="56" y="106"/>
                    <a:pt x="61" y="101"/>
                  </a:cubicBezTo>
                  <a:cubicBezTo>
                    <a:pt x="61" y="102"/>
                    <a:pt x="61" y="103"/>
                    <a:pt x="61" y="104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9" y="132"/>
                    <a:pt x="103" y="121"/>
                    <a:pt x="100" y="109"/>
                  </a:cubicBezTo>
                  <a:cubicBezTo>
                    <a:pt x="99" y="102"/>
                    <a:pt x="96" y="95"/>
                    <a:pt x="93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100" y="91"/>
                    <a:pt x="106" y="92"/>
                    <a:pt x="113" y="92"/>
                  </a:cubicBezTo>
                  <a:cubicBezTo>
                    <a:pt x="124" y="91"/>
                    <a:pt x="139" y="89"/>
                    <a:pt x="145" y="78"/>
                  </a:cubicBezTo>
                  <a:cubicBezTo>
                    <a:pt x="151" y="66"/>
                    <a:pt x="145" y="49"/>
                    <a:pt x="132" y="45"/>
                  </a:cubicBezTo>
                  <a:cubicBezTo>
                    <a:pt x="125" y="43"/>
                    <a:pt x="118" y="44"/>
                    <a:pt x="112" y="46"/>
                  </a:cubicBezTo>
                  <a:cubicBezTo>
                    <a:pt x="111" y="47"/>
                    <a:pt x="109" y="47"/>
                    <a:pt x="108" y="48"/>
                  </a:cubicBezTo>
                  <a:cubicBezTo>
                    <a:pt x="110" y="43"/>
                    <a:pt x="112" y="38"/>
                    <a:pt x="113" y="33"/>
                  </a:cubicBezTo>
                  <a:cubicBezTo>
                    <a:pt x="115" y="23"/>
                    <a:pt x="116" y="11"/>
                    <a:pt x="105" y="6"/>
                  </a:cubicBezTo>
                  <a:cubicBezTo>
                    <a:pt x="93" y="0"/>
                    <a:pt x="80" y="6"/>
                    <a:pt x="75" y="18"/>
                  </a:cubicBezTo>
                  <a:cubicBezTo>
                    <a:pt x="73" y="22"/>
                    <a:pt x="71" y="28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4" y="28"/>
                    <a:pt x="58" y="22"/>
                    <a:pt x="52" y="18"/>
                  </a:cubicBezTo>
                  <a:cubicBezTo>
                    <a:pt x="41" y="12"/>
                    <a:pt x="25" y="10"/>
                    <a:pt x="17" y="23"/>
                  </a:cubicBezTo>
                  <a:cubicBezTo>
                    <a:pt x="11" y="34"/>
                    <a:pt x="18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7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38"/>
            <p:cNvSpPr/>
            <p:nvPr/>
          </p:nvSpPr>
          <p:spPr bwMode="auto">
            <a:xfrm>
              <a:off x="3983038" y="7764463"/>
              <a:ext cx="90488" cy="90488"/>
            </a:xfrm>
            <a:custGeom>
              <a:avLst/>
              <a:gdLst>
                <a:gd name="T0" fmla="*/ 8 w 30"/>
                <a:gd name="T1" fmla="*/ 6 h 30"/>
                <a:gd name="T2" fmla="*/ 28 w 30"/>
                <a:gd name="T3" fmla="*/ 9 h 30"/>
                <a:gd name="T4" fmla="*/ 28 w 30"/>
                <a:gd name="T5" fmla="*/ 10 h 30"/>
                <a:gd name="T6" fmla="*/ 28 w 30"/>
                <a:gd name="T7" fmla="*/ 21 h 30"/>
                <a:gd name="T8" fmla="*/ 7 w 30"/>
                <a:gd name="T9" fmla="*/ 25 h 30"/>
                <a:gd name="T10" fmla="*/ 8 w 30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0">
                  <a:moveTo>
                    <a:pt x="8" y="6"/>
                  </a:moveTo>
                  <a:cubicBezTo>
                    <a:pt x="13" y="1"/>
                    <a:pt x="26" y="0"/>
                    <a:pt x="28" y="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13"/>
                    <a:pt x="30" y="17"/>
                    <a:pt x="28" y="21"/>
                  </a:cubicBezTo>
                  <a:cubicBezTo>
                    <a:pt x="24" y="29"/>
                    <a:pt x="13" y="30"/>
                    <a:pt x="7" y="25"/>
                  </a:cubicBezTo>
                  <a:cubicBezTo>
                    <a:pt x="0" y="20"/>
                    <a:pt x="2" y="11"/>
                    <a:pt x="8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39"/>
            <p:cNvSpPr/>
            <p:nvPr/>
          </p:nvSpPr>
          <p:spPr bwMode="auto">
            <a:xfrm>
              <a:off x="3622675" y="7359650"/>
              <a:ext cx="457200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0 w 151"/>
                <a:gd name="T5" fmla="*/ 101 h 140"/>
                <a:gd name="T6" fmla="*/ 60 w 151"/>
                <a:gd name="T7" fmla="*/ 103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2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4 w 151"/>
                <a:gd name="T21" fmla="*/ 78 h 140"/>
                <a:gd name="T22" fmla="*/ 131 w 151"/>
                <a:gd name="T23" fmla="*/ 45 h 140"/>
                <a:gd name="T24" fmla="*/ 111 w 151"/>
                <a:gd name="T25" fmla="*/ 46 h 140"/>
                <a:gd name="T26" fmla="*/ 107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4 w 151"/>
                <a:gd name="T33" fmla="*/ 18 h 140"/>
                <a:gd name="T34" fmla="*/ 69 w 151"/>
                <a:gd name="T35" fmla="*/ 34 h 140"/>
                <a:gd name="T36" fmla="*/ 69 w 151"/>
                <a:gd name="T37" fmla="*/ 33 h 140"/>
                <a:gd name="T38" fmla="*/ 51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0" y="122"/>
                    <a:pt x="36" y="117"/>
                    <a:pt x="46" y="112"/>
                  </a:cubicBezTo>
                  <a:cubicBezTo>
                    <a:pt x="50" y="109"/>
                    <a:pt x="56" y="105"/>
                    <a:pt x="60" y="101"/>
                  </a:cubicBezTo>
                  <a:cubicBezTo>
                    <a:pt x="60" y="102"/>
                    <a:pt x="60" y="103"/>
                    <a:pt x="60" y="103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8" y="132"/>
                    <a:pt x="102" y="121"/>
                    <a:pt x="100" y="109"/>
                  </a:cubicBezTo>
                  <a:cubicBezTo>
                    <a:pt x="98" y="102"/>
                    <a:pt x="96" y="95"/>
                    <a:pt x="92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9" y="91"/>
                    <a:pt x="106" y="92"/>
                    <a:pt x="113" y="92"/>
                  </a:cubicBezTo>
                  <a:cubicBezTo>
                    <a:pt x="124" y="91"/>
                    <a:pt x="138" y="89"/>
                    <a:pt x="144" y="78"/>
                  </a:cubicBezTo>
                  <a:cubicBezTo>
                    <a:pt x="151" y="66"/>
                    <a:pt x="144" y="49"/>
                    <a:pt x="131" y="45"/>
                  </a:cubicBezTo>
                  <a:cubicBezTo>
                    <a:pt x="125" y="43"/>
                    <a:pt x="118" y="44"/>
                    <a:pt x="111" y="46"/>
                  </a:cubicBezTo>
                  <a:cubicBezTo>
                    <a:pt x="110" y="47"/>
                    <a:pt x="109" y="47"/>
                    <a:pt x="107" y="48"/>
                  </a:cubicBezTo>
                  <a:cubicBezTo>
                    <a:pt x="109" y="43"/>
                    <a:pt x="111" y="38"/>
                    <a:pt x="113" y="33"/>
                  </a:cubicBezTo>
                  <a:cubicBezTo>
                    <a:pt x="115" y="23"/>
                    <a:pt x="115" y="11"/>
                    <a:pt x="105" y="6"/>
                  </a:cubicBezTo>
                  <a:cubicBezTo>
                    <a:pt x="92" y="0"/>
                    <a:pt x="80" y="6"/>
                    <a:pt x="74" y="18"/>
                  </a:cubicBezTo>
                  <a:cubicBezTo>
                    <a:pt x="72" y="22"/>
                    <a:pt x="70" y="28"/>
                    <a:pt x="69" y="3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4" y="28"/>
                    <a:pt x="58" y="22"/>
                    <a:pt x="51" y="18"/>
                  </a:cubicBezTo>
                  <a:cubicBezTo>
                    <a:pt x="40" y="12"/>
                    <a:pt x="24" y="10"/>
                    <a:pt x="17" y="23"/>
                  </a:cubicBezTo>
                  <a:cubicBezTo>
                    <a:pt x="11" y="34"/>
                    <a:pt x="17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6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40"/>
            <p:cNvSpPr/>
            <p:nvPr/>
          </p:nvSpPr>
          <p:spPr bwMode="auto">
            <a:xfrm>
              <a:off x="3810000" y="7519988"/>
              <a:ext cx="88900" cy="90488"/>
            </a:xfrm>
            <a:custGeom>
              <a:avLst/>
              <a:gdLst>
                <a:gd name="T0" fmla="*/ 7 w 29"/>
                <a:gd name="T1" fmla="*/ 6 h 30"/>
                <a:gd name="T2" fmla="*/ 27 w 29"/>
                <a:gd name="T3" fmla="*/ 9 h 30"/>
                <a:gd name="T4" fmla="*/ 27 w 29"/>
                <a:gd name="T5" fmla="*/ 10 h 30"/>
                <a:gd name="T6" fmla="*/ 27 w 29"/>
                <a:gd name="T7" fmla="*/ 21 h 30"/>
                <a:gd name="T8" fmla="*/ 6 w 29"/>
                <a:gd name="T9" fmla="*/ 25 h 30"/>
                <a:gd name="T10" fmla="*/ 7 w 29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7" y="6"/>
                  </a:moveTo>
                  <a:cubicBezTo>
                    <a:pt x="13" y="1"/>
                    <a:pt x="25" y="0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9" y="13"/>
                    <a:pt x="29" y="17"/>
                    <a:pt x="27" y="21"/>
                  </a:cubicBezTo>
                  <a:cubicBezTo>
                    <a:pt x="23" y="29"/>
                    <a:pt x="13" y="30"/>
                    <a:pt x="6" y="25"/>
                  </a:cubicBezTo>
                  <a:cubicBezTo>
                    <a:pt x="0" y="20"/>
                    <a:pt x="2" y="11"/>
                    <a:pt x="7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41"/>
            <p:cNvSpPr/>
            <p:nvPr/>
          </p:nvSpPr>
          <p:spPr bwMode="auto">
            <a:xfrm>
              <a:off x="3327400" y="6934200"/>
              <a:ext cx="395288" cy="374650"/>
            </a:xfrm>
            <a:custGeom>
              <a:avLst/>
              <a:gdLst>
                <a:gd name="T0" fmla="*/ 130 w 131"/>
                <a:gd name="T1" fmla="*/ 78 h 124"/>
                <a:gd name="T2" fmla="*/ 110 w 131"/>
                <a:gd name="T3" fmla="*/ 53 h 124"/>
                <a:gd name="T4" fmla="*/ 95 w 131"/>
                <a:gd name="T5" fmla="*/ 49 h 124"/>
                <a:gd name="T6" fmla="*/ 96 w 131"/>
                <a:gd name="T7" fmla="*/ 47 h 124"/>
                <a:gd name="T8" fmla="*/ 108 w 131"/>
                <a:gd name="T9" fmla="*/ 37 h 124"/>
                <a:gd name="T10" fmla="*/ 106 w 131"/>
                <a:gd name="T11" fmla="*/ 11 h 124"/>
                <a:gd name="T12" fmla="*/ 79 w 131"/>
                <a:gd name="T13" fmla="*/ 17 h 124"/>
                <a:gd name="T14" fmla="*/ 69 w 131"/>
                <a:gd name="T15" fmla="*/ 32 h 124"/>
                <a:gd name="T16" fmla="*/ 68 w 131"/>
                <a:gd name="T17" fmla="*/ 32 h 124"/>
                <a:gd name="T18" fmla="*/ 59 w 131"/>
                <a:gd name="T19" fmla="*/ 16 h 124"/>
                <a:gd name="T20" fmla="*/ 32 w 131"/>
                <a:gd name="T21" fmla="*/ 1 h 124"/>
                <a:gd name="T22" fmla="*/ 16 w 131"/>
                <a:gd name="T23" fmla="*/ 28 h 124"/>
                <a:gd name="T24" fmla="*/ 28 w 131"/>
                <a:gd name="T25" fmla="*/ 42 h 124"/>
                <a:gd name="T26" fmla="*/ 31 w 131"/>
                <a:gd name="T27" fmla="*/ 44 h 124"/>
                <a:gd name="T28" fmla="*/ 17 w 131"/>
                <a:gd name="T29" fmla="*/ 49 h 124"/>
                <a:gd name="T30" fmla="*/ 2 w 131"/>
                <a:gd name="T31" fmla="*/ 69 h 124"/>
                <a:gd name="T32" fmla="*/ 28 w 131"/>
                <a:gd name="T33" fmla="*/ 84 h 124"/>
                <a:gd name="T34" fmla="*/ 42 w 131"/>
                <a:gd name="T35" fmla="*/ 79 h 124"/>
                <a:gd name="T36" fmla="*/ 41 w 131"/>
                <a:gd name="T37" fmla="*/ 79 h 124"/>
                <a:gd name="T38" fmla="*/ 40 w 131"/>
                <a:gd name="T39" fmla="*/ 100 h 124"/>
                <a:gd name="T40" fmla="*/ 62 w 131"/>
                <a:gd name="T41" fmla="*/ 122 h 124"/>
                <a:gd name="T42" fmla="*/ 82 w 131"/>
                <a:gd name="T43" fmla="*/ 98 h 124"/>
                <a:gd name="T44" fmla="*/ 83 w 131"/>
                <a:gd name="T45" fmla="*/ 85 h 124"/>
                <a:gd name="T46" fmla="*/ 101 w 131"/>
                <a:gd name="T47" fmla="*/ 94 h 124"/>
                <a:gd name="T48" fmla="*/ 130 w 131"/>
                <a:gd name="T49" fmla="*/ 7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1" h="124">
                  <a:moveTo>
                    <a:pt x="130" y="78"/>
                  </a:moveTo>
                  <a:cubicBezTo>
                    <a:pt x="131" y="66"/>
                    <a:pt x="119" y="58"/>
                    <a:pt x="110" y="53"/>
                  </a:cubicBezTo>
                  <a:cubicBezTo>
                    <a:pt x="106" y="51"/>
                    <a:pt x="100" y="49"/>
                    <a:pt x="95" y="49"/>
                  </a:cubicBezTo>
                  <a:cubicBezTo>
                    <a:pt x="95" y="48"/>
                    <a:pt x="96" y="48"/>
                    <a:pt x="96" y="47"/>
                  </a:cubicBezTo>
                  <a:cubicBezTo>
                    <a:pt x="101" y="45"/>
                    <a:pt x="105" y="41"/>
                    <a:pt x="108" y="37"/>
                  </a:cubicBezTo>
                  <a:cubicBezTo>
                    <a:pt x="114" y="29"/>
                    <a:pt x="115" y="18"/>
                    <a:pt x="106" y="11"/>
                  </a:cubicBezTo>
                  <a:cubicBezTo>
                    <a:pt x="96" y="5"/>
                    <a:pt x="86" y="8"/>
                    <a:pt x="79" y="17"/>
                  </a:cubicBezTo>
                  <a:cubicBezTo>
                    <a:pt x="75" y="21"/>
                    <a:pt x="71" y="26"/>
                    <a:pt x="69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6" y="26"/>
                    <a:pt x="63" y="21"/>
                    <a:pt x="59" y="16"/>
                  </a:cubicBezTo>
                  <a:cubicBezTo>
                    <a:pt x="53" y="9"/>
                    <a:pt x="43" y="0"/>
                    <a:pt x="32" y="1"/>
                  </a:cubicBezTo>
                  <a:cubicBezTo>
                    <a:pt x="21" y="3"/>
                    <a:pt x="12" y="17"/>
                    <a:pt x="16" y="28"/>
                  </a:cubicBezTo>
                  <a:cubicBezTo>
                    <a:pt x="18" y="34"/>
                    <a:pt x="22" y="39"/>
                    <a:pt x="28" y="42"/>
                  </a:cubicBezTo>
                  <a:cubicBezTo>
                    <a:pt x="29" y="43"/>
                    <a:pt x="30" y="44"/>
                    <a:pt x="31" y="44"/>
                  </a:cubicBezTo>
                  <a:cubicBezTo>
                    <a:pt x="26" y="45"/>
                    <a:pt x="22" y="47"/>
                    <a:pt x="17" y="49"/>
                  </a:cubicBezTo>
                  <a:cubicBezTo>
                    <a:pt x="9" y="52"/>
                    <a:pt x="0" y="59"/>
                    <a:pt x="2" y="69"/>
                  </a:cubicBezTo>
                  <a:cubicBezTo>
                    <a:pt x="5" y="81"/>
                    <a:pt x="16" y="86"/>
                    <a:pt x="28" y="84"/>
                  </a:cubicBezTo>
                  <a:cubicBezTo>
                    <a:pt x="32" y="83"/>
                    <a:pt x="37" y="81"/>
                    <a:pt x="42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0" y="86"/>
                    <a:pt x="39" y="93"/>
                    <a:pt x="40" y="100"/>
                  </a:cubicBezTo>
                  <a:cubicBezTo>
                    <a:pt x="42" y="112"/>
                    <a:pt x="49" y="124"/>
                    <a:pt x="62" y="122"/>
                  </a:cubicBezTo>
                  <a:cubicBezTo>
                    <a:pt x="73" y="121"/>
                    <a:pt x="80" y="108"/>
                    <a:pt x="82" y="98"/>
                  </a:cubicBezTo>
                  <a:cubicBezTo>
                    <a:pt x="83" y="94"/>
                    <a:pt x="83" y="90"/>
                    <a:pt x="83" y="85"/>
                  </a:cubicBezTo>
                  <a:cubicBezTo>
                    <a:pt x="88" y="89"/>
                    <a:pt x="95" y="92"/>
                    <a:pt x="101" y="94"/>
                  </a:cubicBezTo>
                  <a:cubicBezTo>
                    <a:pt x="113" y="96"/>
                    <a:pt x="128" y="91"/>
                    <a:pt x="130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42"/>
            <p:cNvSpPr/>
            <p:nvPr/>
          </p:nvSpPr>
          <p:spPr bwMode="auto">
            <a:xfrm>
              <a:off x="3465513" y="7061200"/>
              <a:ext cx="82550" cy="71438"/>
            </a:xfrm>
            <a:custGeom>
              <a:avLst/>
              <a:gdLst>
                <a:gd name="T0" fmla="*/ 14 w 27"/>
                <a:gd name="T1" fmla="*/ 23 h 24"/>
                <a:gd name="T2" fmla="*/ 5 w 27"/>
                <a:gd name="T3" fmla="*/ 7 h 24"/>
                <a:gd name="T4" fmla="*/ 6 w 27"/>
                <a:gd name="T5" fmla="*/ 7 h 24"/>
                <a:gd name="T6" fmla="*/ 13 w 27"/>
                <a:gd name="T7" fmla="*/ 1 h 24"/>
                <a:gd name="T8" fmla="*/ 27 w 27"/>
                <a:gd name="T9" fmla="*/ 14 h 24"/>
                <a:gd name="T10" fmla="*/ 14 w 27"/>
                <a:gd name="T1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14" y="23"/>
                  </a:moveTo>
                  <a:cubicBezTo>
                    <a:pt x="7" y="22"/>
                    <a:pt x="0" y="13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4"/>
                    <a:pt x="10" y="1"/>
                    <a:pt x="13" y="1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21"/>
                    <a:pt x="20" y="24"/>
                    <a:pt x="14" y="2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43"/>
            <p:cNvSpPr/>
            <p:nvPr/>
          </p:nvSpPr>
          <p:spPr bwMode="auto">
            <a:xfrm>
              <a:off x="3562350" y="8139113"/>
              <a:ext cx="430213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8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4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9 h 154"/>
                <a:gd name="T32" fmla="*/ 28 w 142"/>
                <a:gd name="T33" fmla="*/ 51 h 154"/>
                <a:gd name="T34" fmla="*/ 40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9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8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9"/>
                  </a:cubicBezTo>
                  <a:cubicBezTo>
                    <a:pt x="19" y="27"/>
                    <a:pt x="20" y="42"/>
                    <a:pt x="28" y="51"/>
                  </a:cubicBezTo>
                  <a:cubicBezTo>
                    <a:pt x="31" y="55"/>
                    <a:pt x="35" y="59"/>
                    <a:pt x="40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7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9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44"/>
            <p:cNvSpPr/>
            <p:nvPr/>
          </p:nvSpPr>
          <p:spPr bwMode="auto">
            <a:xfrm>
              <a:off x="3746500" y="8302625"/>
              <a:ext cx="92075" cy="93663"/>
            </a:xfrm>
            <a:custGeom>
              <a:avLst/>
              <a:gdLst>
                <a:gd name="T0" fmla="*/ 3 w 30"/>
                <a:gd name="T1" fmla="*/ 19 h 31"/>
                <a:gd name="T2" fmla="*/ 14 w 30"/>
                <a:gd name="T3" fmla="*/ 2 h 31"/>
                <a:gd name="T4" fmla="*/ 14 w 30"/>
                <a:gd name="T5" fmla="*/ 2 h 31"/>
                <a:gd name="T6" fmla="*/ 24 w 30"/>
                <a:gd name="T7" fmla="*/ 6 h 31"/>
                <a:gd name="T8" fmla="*/ 19 w 30"/>
                <a:gd name="T9" fmla="*/ 27 h 31"/>
                <a:gd name="T10" fmla="*/ 3 w 30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1">
                  <a:moveTo>
                    <a:pt x="3" y="19"/>
                  </a:moveTo>
                  <a:cubicBezTo>
                    <a:pt x="0" y="12"/>
                    <a:pt x="5" y="0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8" y="1"/>
                    <a:pt x="21" y="3"/>
                    <a:pt x="24" y="6"/>
                  </a:cubicBezTo>
                  <a:cubicBezTo>
                    <a:pt x="30" y="13"/>
                    <a:pt x="26" y="23"/>
                    <a:pt x="19" y="27"/>
                  </a:cubicBezTo>
                  <a:cubicBezTo>
                    <a:pt x="12" y="31"/>
                    <a:pt x="5" y="26"/>
                    <a:pt x="3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345"/>
            <p:cNvSpPr/>
            <p:nvPr/>
          </p:nvSpPr>
          <p:spPr bwMode="auto">
            <a:xfrm>
              <a:off x="3384550" y="7824788"/>
              <a:ext cx="428625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7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3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8 h 154"/>
                <a:gd name="T32" fmla="*/ 28 w 142"/>
                <a:gd name="T33" fmla="*/ 51 h 154"/>
                <a:gd name="T34" fmla="*/ 41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8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7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8"/>
                  </a:cubicBezTo>
                  <a:cubicBezTo>
                    <a:pt x="19" y="27"/>
                    <a:pt x="20" y="41"/>
                    <a:pt x="28" y="51"/>
                  </a:cubicBezTo>
                  <a:cubicBezTo>
                    <a:pt x="31" y="55"/>
                    <a:pt x="36" y="59"/>
                    <a:pt x="41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8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8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346"/>
            <p:cNvSpPr/>
            <p:nvPr/>
          </p:nvSpPr>
          <p:spPr bwMode="auto">
            <a:xfrm>
              <a:off x="3571875" y="7988300"/>
              <a:ext cx="87313" cy="93663"/>
            </a:xfrm>
            <a:custGeom>
              <a:avLst/>
              <a:gdLst>
                <a:gd name="T0" fmla="*/ 2 w 29"/>
                <a:gd name="T1" fmla="*/ 19 h 31"/>
                <a:gd name="T2" fmla="*/ 13 w 29"/>
                <a:gd name="T3" fmla="*/ 2 h 31"/>
                <a:gd name="T4" fmla="*/ 13 w 29"/>
                <a:gd name="T5" fmla="*/ 2 h 31"/>
                <a:gd name="T6" fmla="*/ 23 w 29"/>
                <a:gd name="T7" fmla="*/ 6 h 31"/>
                <a:gd name="T8" fmla="*/ 18 w 29"/>
                <a:gd name="T9" fmla="*/ 27 h 31"/>
                <a:gd name="T10" fmla="*/ 2 w 29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9"/>
                  </a:moveTo>
                  <a:cubicBezTo>
                    <a:pt x="0" y="11"/>
                    <a:pt x="4" y="0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1"/>
                    <a:pt x="21" y="3"/>
                    <a:pt x="23" y="6"/>
                  </a:cubicBezTo>
                  <a:cubicBezTo>
                    <a:pt x="29" y="13"/>
                    <a:pt x="25" y="23"/>
                    <a:pt x="18" y="27"/>
                  </a:cubicBezTo>
                  <a:cubicBezTo>
                    <a:pt x="11" y="31"/>
                    <a:pt x="4" y="26"/>
                    <a:pt x="2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347"/>
            <p:cNvSpPr/>
            <p:nvPr/>
          </p:nvSpPr>
          <p:spPr bwMode="auto">
            <a:xfrm>
              <a:off x="3327400" y="7312025"/>
              <a:ext cx="361950" cy="328613"/>
            </a:xfrm>
            <a:custGeom>
              <a:avLst/>
              <a:gdLst>
                <a:gd name="T0" fmla="*/ 115 w 120"/>
                <a:gd name="T1" fmla="*/ 39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9 h 109"/>
                <a:gd name="T10" fmla="*/ 67 w 120"/>
                <a:gd name="T11" fmla="*/ 0 h 109"/>
                <a:gd name="T12" fmla="*/ 50 w 120"/>
                <a:gd name="T13" fmla="*/ 17 h 109"/>
                <a:gd name="T14" fmla="*/ 50 w 120"/>
                <a:gd name="T15" fmla="*/ 33 h 109"/>
                <a:gd name="T16" fmla="*/ 49 w 120"/>
                <a:gd name="T17" fmla="*/ 32 h 109"/>
                <a:gd name="T18" fmla="*/ 36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4 w 120"/>
                <a:gd name="T25" fmla="*/ 58 h 109"/>
                <a:gd name="T26" fmla="*/ 27 w 120"/>
                <a:gd name="T27" fmla="*/ 58 h 109"/>
                <a:gd name="T28" fmla="*/ 19 w 120"/>
                <a:gd name="T29" fmla="*/ 68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80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6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7" y="32"/>
                    <a:pt x="77" y="31"/>
                  </a:cubicBezTo>
                  <a:cubicBezTo>
                    <a:pt x="79" y="27"/>
                    <a:pt x="80" y="23"/>
                    <a:pt x="81" y="19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7"/>
                  </a:cubicBezTo>
                  <a:cubicBezTo>
                    <a:pt x="49" y="21"/>
                    <a:pt x="49" y="27"/>
                    <a:pt x="50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6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3"/>
                    <a:pt x="0" y="47"/>
                    <a:pt x="9" y="53"/>
                  </a:cubicBezTo>
                  <a:cubicBezTo>
                    <a:pt x="13" y="57"/>
                    <a:pt x="18" y="58"/>
                    <a:pt x="24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8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3" y="85"/>
                    <a:pt x="55" y="91"/>
                    <a:pt x="59" y="96"/>
                  </a:cubicBezTo>
                  <a:cubicBezTo>
                    <a:pt x="65" y="104"/>
                    <a:pt x="76" y="109"/>
                    <a:pt x="85" y="102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2"/>
                    <a:pt x="86" y="69"/>
                    <a:pt x="84" y="65"/>
                  </a:cubicBezTo>
                  <a:cubicBezTo>
                    <a:pt x="90" y="66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48"/>
            <p:cNvSpPr/>
            <p:nvPr/>
          </p:nvSpPr>
          <p:spPr bwMode="auto">
            <a:xfrm>
              <a:off x="3457575" y="7432675"/>
              <a:ext cx="71438" cy="69850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5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5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49"/>
            <p:cNvSpPr/>
            <p:nvPr/>
          </p:nvSpPr>
          <p:spPr bwMode="auto">
            <a:xfrm>
              <a:off x="3127375" y="6550025"/>
              <a:ext cx="363538" cy="331788"/>
            </a:xfrm>
            <a:custGeom>
              <a:avLst/>
              <a:gdLst>
                <a:gd name="T0" fmla="*/ 115 w 120"/>
                <a:gd name="T1" fmla="*/ 39 h 110"/>
                <a:gd name="T2" fmla="*/ 89 w 120"/>
                <a:gd name="T3" fmla="*/ 30 h 110"/>
                <a:gd name="T4" fmla="*/ 75 w 120"/>
                <a:gd name="T5" fmla="*/ 34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7 h 110"/>
                <a:gd name="T40" fmla="*/ 85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4"/>
                  </a:cubicBezTo>
                  <a:cubicBezTo>
                    <a:pt x="76" y="33"/>
                    <a:pt x="76" y="33"/>
                    <a:pt x="76" y="32"/>
                  </a:cubicBezTo>
                  <a:cubicBezTo>
                    <a:pt x="78" y="28"/>
                    <a:pt x="80" y="24"/>
                    <a:pt x="80" y="19"/>
                  </a:cubicBezTo>
                  <a:cubicBezTo>
                    <a:pt x="81" y="10"/>
                    <a:pt x="77" y="2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4" y="30"/>
                    <a:pt x="40" y="28"/>
                    <a:pt x="35" y="26"/>
                  </a:cubicBezTo>
                  <a:cubicBezTo>
                    <a:pt x="27" y="23"/>
                    <a:pt x="16" y="21"/>
                    <a:pt x="8" y="27"/>
                  </a:cubicBezTo>
                  <a:cubicBezTo>
                    <a:pt x="0" y="33"/>
                    <a:pt x="0" y="48"/>
                    <a:pt x="8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4" y="59"/>
                    <a:pt x="25" y="59"/>
                    <a:pt x="27" y="59"/>
                  </a:cubicBezTo>
                  <a:cubicBezTo>
                    <a:pt x="24" y="62"/>
                    <a:pt x="21" y="65"/>
                    <a:pt x="18" y="68"/>
                  </a:cubicBezTo>
                  <a:cubicBezTo>
                    <a:pt x="14" y="75"/>
                    <a:pt x="10" y="83"/>
                    <a:pt x="16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7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2" y="97"/>
                    <a:pt x="91" y="84"/>
                    <a:pt x="88" y="76"/>
                  </a:cubicBezTo>
                  <a:cubicBezTo>
                    <a:pt x="87" y="73"/>
                    <a:pt x="86" y="69"/>
                    <a:pt x="83" y="66"/>
                  </a:cubicBezTo>
                  <a:cubicBezTo>
                    <a:pt x="89" y="66"/>
                    <a:pt x="95" y="66"/>
                    <a:pt x="101" y="64"/>
                  </a:cubicBezTo>
                  <a:cubicBezTo>
                    <a:pt x="110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50"/>
            <p:cNvSpPr/>
            <p:nvPr/>
          </p:nvSpPr>
          <p:spPr bwMode="auto">
            <a:xfrm>
              <a:off x="3257550" y="6673850"/>
              <a:ext cx="69850" cy="66675"/>
            </a:xfrm>
            <a:custGeom>
              <a:avLst/>
              <a:gdLst>
                <a:gd name="T0" fmla="*/ 14 w 23"/>
                <a:gd name="T1" fmla="*/ 20 h 22"/>
                <a:gd name="T2" fmla="*/ 1 w 23"/>
                <a:gd name="T3" fmla="*/ 13 h 22"/>
                <a:gd name="T4" fmla="*/ 1 w 23"/>
                <a:gd name="T5" fmla="*/ 12 h 22"/>
                <a:gd name="T6" fmla="*/ 4 w 23"/>
                <a:gd name="T7" fmla="*/ 4 h 22"/>
                <a:gd name="T8" fmla="*/ 20 w 23"/>
                <a:gd name="T9" fmla="*/ 7 h 22"/>
                <a:gd name="T10" fmla="*/ 14 w 23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14" y="20"/>
                  </a:moveTo>
                  <a:cubicBezTo>
                    <a:pt x="9" y="22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9"/>
                    <a:pt x="1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3" y="13"/>
                    <a:pt x="20" y="19"/>
                    <a:pt x="14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51"/>
            <p:cNvSpPr/>
            <p:nvPr/>
          </p:nvSpPr>
          <p:spPr bwMode="auto">
            <a:xfrm>
              <a:off x="3752850" y="8653463"/>
              <a:ext cx="363538" cy="333375"/>
            </a:xfrm>
            <a:custGeom>
              <a:avLst/>
              <a:gdLst>
                <a:gd name="T0" fmla="*/ 114 w 120"/>
                <a:gd name="T1" fmla="*/ 39 h 110"/>
                <a:gd name="T2" fmla="*/ 89 w 120"/>
                <a:gd name="T3" fmla="*/ 30 h 110"/>
                <a:gd name="T4" fmla="*/ 75 w 120"/>
                <a:gd name="T5" fmla="*/ 33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8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6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8 w 120"/>
                <a:gd name="T39" fmla="*/ 96 h 110"/>
                <a:gd name="T40" fmla="*/ 84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0 w 120"/>
                <a:gd name="T47" fmla="*/ 64 h 110"/>
                <a:gd name="T48" fmla="*/ 114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4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3"/>
                  </a:cubicBezTo>
                  <a:cubicBezTo>
                    <a:pt x="75" y="33"/>
                    <a:pt x="76" y="32"/>
                    <a:pt x="76" y="32"/>
                  </a:cubicBezTo>
                  <a:cubicBezTo>
                    <a:pt x="78" y="28"/>
                    <a:pt x="80" y="23"/>
                    <a:pt x="80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4" y="30"/>
                    <a:pt x="40" y="27"/>
                    <a:pt x="35" y="26"/>
                  </a:cubicBezTo>
                  <a:cubicBezTo>
                    <a:pt x="26" y="23"/>
                    <a:pt x="15" y="20"/>
                    <a:pt x="8" y="27"/>
                  </a:cubicBezTo>
                  <a:cubicBezTo>
                    <a:pt x="0" y="33"/>
                    <a:pt x="0" y="47"/>
                    <a:pt x="8" y="54"/>
                  </a:cubicBezTo>
                  <a:cubicBezTo>
                    <a:pt x="12" y="57"/>
                    <a:pt x="17" y="59"/>
                    <a:pt x="23" y="59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3" y="62"/>
                    <a:pt x="20" y="65"/>
                    <a:pt x="18" y="68"/>
                  </a:cubicBezTo>
                  <a:cubicBezTo>
                    <a:pt x="14" y="74"/>
                    <a:pt x="10" y="83"/>
                    <a:pt x="16" y="90"/>
                  </a:cubicBezTo>
                  <a:cubicBezTo>
                    <a:pt x="23" y="98"/>
                    <a:pt x="34" y="97"/>
                    <a:pt x="42" y="90"/>
                  </a:cubicBezTo>
                  <a:cubicBezTo>
                    <a:pt x="44" y="87"/>
                    <a:pt x="47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4" y="92"/>
                    <a:pt x="58" y="96"/>
                  </a:cubicBezTo>
                  <a:cubicBezTo>
                    <a:pt x="64" y="104"/>
                    <a:pt x="76" y="110"/>
                    <a:pt x="84" y="103"/>
                  </a:cubicBezTo>
                  <a:cubicBezTo>
                    <a:pt x="92" y="96"/>
                    <a:pt x="91" y="84"/>
                    <a:pt x="88" y="76"/>
                  </a:cubicBezTo>
                  <a:cubicBezTo>
                    <a:pt x="87" y="73"/>
                    <a:pt x="85" y="69"/>
                    <a:pt x="83" y="66"/>
                  </a:cubicBezTo>
                  <a:cubicBezTo>
                    <a:pt x="89" y="66"/>
                    <a:pt x="95" y="66"/>
                    <a:pt x="100" y="64"/>
                  </a:cubicBezTo>
                  <a:cubicBezTo>
                    <a:pt x="110" y="60"/>
                    <a:pt x="120" y="50"/>
                    <a:pt x="114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52"/>
            <p:cNvSpPr/>
            <p:nvPr/>
          </p:nvSpPr>
          <p:spPr bwMode="auto">
            <a:xfrm>
              <a:off x="3879850" y="8777288"/>
              <a:ext cx="73025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2 w 24"/>
                <a:gd name="T5" fmla="*/ 12 h 22"/>
                <a:gd name="T6" fmla="*/ 5 w 24"/>
                <a:gd name="T7" fmla="*/ 4 h 22"/>
                <a:gd name="T8" fmla="*/ 21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10" y="22"/>
                    <a:pt x="0" y="19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10" y="0"/>
                    <a:pt x="17" y="2"/>
                    <a:pt x="21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53"/>
            <p:cNvSpPr/>
            <p:nvPr/>
          </p:nvSpPr>
          <p:spPr bwMode="auto">
            <a:xfrm>
              <a:off x="3756025" y="7212013"/>
              <a:ext cx="336550" cy="323850"/>
            </a:xfrm>
            <a:custGeom>
              <a:avLst/>
              <a:gdLst>
                <a:gd name="T0" fmla="*/ 108 w 111"/>
                <a:gd name="T1" fmla="*/ 78 h 107"/>
                <a:gd name="T2" fmla="*/ 95 w 111"/>
                <a:gd name="T3" fmla="*/ 55 h 107"/>
                <a:gd name="T4" fmla="*/ 82 w 111"/>
                <a:gd name="T5" fmla="*/ 48 h 107"/>
                <a:gd name="T6" fmla="*/ 84 w 111"/>
                <a:gd name="T7" fmla="*/ 48 h 107"/>
                <a:gd name="T8" fmla="*/ 95 w 111"/>
                <a:gd name="T9" fmla="*/ 40 h 107"/>
                <a:gd name="T10" fmla="*/ 97 w 111"/>
                <a:gd name="T11" fmla="*/ 18 h 107"/>
                <a:gd name="T12" fmla="*/ 73 w 111"/>
                <a:gd name="T13" fmla="*/ 19 h 107"/>
                <a:gd name="T14" fmla="*/ 62 w 111"/>
                <a:gd name="T15" fmla="*/ 31 h 107"/>
                <a:gd name="T16" fmla="*/ 62 w 111"/>
                <a:gd name="T17" fmla="*/ 31 h 107"/>
                <a:gd name="T18" fmla="*/ 56 w 111"/>
                <a:gd name="T19" fmla="*/ 16 h 107"/>
                <a:gd name="T20" fmla="*/ 35 w 111"/>
                <a:gd name="T21" fmla="*/ 0 h 107"/>
                <a:gd name="T22" fmla="*/ 18 w 111"/>
                <a:gd name="T23" fmla="*/ 21 h 107"/>
                <a:gd name="T24" fmla="*/ 26 w 111"/>
                <a:gd name="T25" fmla="*/ 34 h 107"/>
                <a:gd name="T26" fmla="*/ 28 w 111"/>
                <a:gd name="T27" fmla="*/ 36 h 107"/>
                <a:gd name="T28" fmla="*/ 16 w 111"/>
                <a:gd name="T29" fmla="*/ 38 h 107"/>
                <a:gd name="T30" fmla="*/ 1 w 111"/>
                <a:gd name="T31" fmla="*/ 53 h 107"/>
                <a:gd name="T32" fmla="*/ 20 w 111"/>
                <a:gd name="T33" fmla="*/ 70 h 107"/>
                <a:gd name="T34" fmla="*/ 33 w 111"/>
                <a:gd name="T35" fmla="*/ 67 h 107"/>
                <a:gd name="T36" fmla="*/ 33 w 111"/>
                <a:gd name="T37" fmla="*/ 68 h 107"/>
                <a:gd name="T38" fmla="*/ 29 w 111"/>
                <a:gd name="T39" fmla="*/ 86 h 107"/>
                <a:gd name="T40" fmla="*/ 45 w 111"/>
                <a:gd name="T41" fmla="*/ 107 h 107"/>
                <a:gd name="T42" fmla="*/ 65 w 111"/>
                <a:gd name="T43" fmla="*/ 89 h 107"/>
                <a:gd name="T44" fmla="*/ 67 w 111"/>
                <a:gd name="T45" fmla="*/ 78 h 107"/>
                <a:gd name="T46" fmla="*/ 82 w 111"/>
                <a:gd name="T47" fmla="*/ 88 h 107"/>
                <a:gd name="T48" fmla="*/ 108 w 111"/>
                <a:gd name="T49" fmla="*/ 7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107">
                  <a:moveTo>
                    <a:pt x="108" y="78"/>
                  </a:moveTo>
                  <a:cubicBezTo>
                    <a:pt x="111" y="68"/>
                    <a:pt x="102" y="60"/>
                    <a:pt x="95" y="55"/>
                  </a:cubicBezTo>
                  <a:cubicBezTo>
                    <a:pt x="91" y="52"/>
                    <a:pt x="87" y="50"/>
                    <a:pt x="82" y="48"/>
                  </a:cubicBezTo>
                  <a:cubicBezTo>
                    <a:pt x="83" y="48"/>
                    <a:pt x="83" y="48"/>
                    <a:pt x="84" y="48"/>
                  </a:cubicBezTo>
                  <a:cubicBezTo>
                    <a:pt x="88" y="46"/>
                    <a:pt x="92" y="44"/>
                    <a:pt x="95" y="40"/>
                  </a:cubicBezTo>
                  <a:cubicBezTo>
                    <a:pt x="101" y="34"/>
                    <a:pt x="104" y="25"/>
                    <a:pt x="97" y="18"/>
                  </a:cubicBezTo>
                  <a:cubicBezTo>
                    <a:pt x="89" y="11"/>
                    <a:pt x="80" y="13"/>
                    <a:pt x="73" y="19"/>
                  </a:cubicBezTo>
                  <a:cubicBezTo>
                    <a:pt x="69" y="22"/>
                    <a:pt x="65" y="26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1" y="26"/>
                    <a:pt x="59" y="21"/>
                    <a:pt x="56" y="16"/>
                  </a:cubicBezTo>
                  <a:cubicBezTo>
                    <a:pt x="52" y="9"/>
                    <a:pt x="45" y="0"/>
                    <a:pt x="35" y="0"/>
                  </a:cubicBezTo>
                  <a:cubicBezTo>
                    <a:pt x="25" y="0"/>
                    <a:pt x="15" y="10"/>
                    <a:pt x="18" y="21"/>
                  </a:cubicBezTo>
                  <a:cubicBezTo>
                    <a:pt x="19" y="26"/>
                    <a:pt x="22" y="30"/>
                    <a:pt x="26" y="34"/>
                  </a:cubicBezTo>
                  <a:cubicBezTo>
                    <a:pt x="27" y="35"/>
                    <a:pt x="27" y="36"/>
                    <a:pt x="28" y="36"/>
                  </a:cubicBezTo>
                  <a:cubicBezTo>
                    <a:pt x="24" y="37"/>
                    <a:pt x="20" y="37"/>
                    <a:pt x="16" y="38"/>
                  </a:cubicBezTo>
                  <a:cubicBezTo>
                    <a:pt x="9" y="40"/>
                    <a:pt x="0" y="44"/>
                    <a:pt x="1" y="53"/>
                  </a:cubicBezTo>
                  <a:cubicBezTo>
                    <a:pt x="1" y="64"/>
                    <a:pt x="10" y="70"/>
                    <a:pt x="20" y="70"/>
                  </a:cubicBezTo>
                  <a:cubicBezTo>
                    <a:pt x="24" y="70"/>
                    <a:pt x="28" y="69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1" y="73"/>
                    <a:pt x="29" y="79"/>
                    <a:pt x="29" y="86"/>
                  </a:cubicBezTo>
                  <a:cubicBezTo>
                    <a:pt x="28" y="95"/>
                    <a:pt x="33" y="107"/>
                    <a:pt x="45" y="107"/>
                  </a:cubicBezTo>
                  <a:cubicBezTo>
                    <a:pt x="54" y="107"/>
                    <a:pt x="62" y="98"/>
                    <a:pt x="65" y="89"/>
                  </a:cubicBezTo>
                  <a:cubicBezTo>
                    <a:pt x="66" y="86"/>
                    <a:pt x="67" y="82"/>
                    <a:pt x="67" y="78"/>
                  </a:cubicBezTo>
                  <a:cubicBezTo>
                    <a:pt x="71" y="82"/>
                    <a:pt x="76" y="86"/>
                    <a:pt x="82" y="88"/>
                  </a:cubicBezTo>
                  <a:cubicBezTo>
                    <a:pt x="91" y="91"/>
                    <a:pt x="105" y="90"/>
                    <a:pt x="108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54"/>
            <p:cNvSpPr/>
            <p:nvPr/>
          </p:nvSpPr>
          <p:spPr bwMode="auto">
            <a:xfrm>
              <a:off x="3876675" y="7329488"/>
              <a:ext cx="73025" cy="63500"/>
            </a:xfrm>
            <a:custGeom>
              <a:avLst/>
              <a:gdLst>
                <a:gd name="T0" fmla="*/ 10 w 24"/>
                <a:gd name="T1" fmla="*/ 19 h 21"/>
                <a:gd name="T2" fmla="*/ 5 w 24"/>
                <a:gd name="T3" fmla="*/ 4 h 21"/>
                <a:gd name="T4" fmla="*/ 5 w 24"/>
                <a:gd name="T5" fmla="*/ 4 h 21"/>
                <a:gd name="T6" fmla="*/ 13 w 24"/>
                <a:gd name="T7" fmla="*/ 0 h 21"/>
                <a:gd name="T8" fmla="*/ 23 w 24"/>
                <a:gd name="T9" fmla="*/ 13 h 21"/>
                <a:gd name="T10" fmla="*/ 10 w 24"/>
                <a:gd name="T1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1">
                  <a:moveTo>
                    <a:pt x="10" y="19"/>
                  </a:moveTo>
                  <a:cubicBezTo>
                    <a:pt x="5" y="17"/>
                    <a:pt x="0" y="9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1"/>
                    <a:pt x="9" y="0"/>
                    <a:pt x="13" y="0"/>
                  </a:cubicBezTo>
                  <a:cubicBezTo>
                    <a:pt x="20" y="0"/>
                    <a:pt x="24" y="6"/>
                    <a:pt x="23" y="13"/>
                  </a:cubicBezTo>
                  <a:cubicBezTo>
                    <a:pt x="22" y="19"/>
                    <a:pt x="16" y="21"/>
                    <a:pt x="1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55"/>
            <p:cNvSpPr/>
            <p:nvPr/>
          </p:nvSpPr>
          <p:spPr bwMode="auto">
            <a:xfrm>
              <a:off x="3541713" y="7600950"/>
              <a:ext cx="361950" cy="330200"/>
            </a:xfrm>
            <a:custGeom>
              <a:avLst/>
              <a:gdLst>
                <a:gd name="T0" fmla="*/ 115 w 120"/>
                <a:gd name="T1" fmla="*/ 38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8 h 109"/>
                <a:gd name="T10" fmla="*/ 67 w 120"/>
                <a:gd name="T11" fmla="*/ 0 h 109"/>
                <a:gd name="T12" fmla="*/ 50 w 120"/>
                <a:gd name="T13" fmla="*/ 16 h 109"/>
                <a:gd name="T14" fmla="*/ 49 w 120"/>
                <a:gd name="T15" fmla="*/ 33 h 109"/>
                <a:gd name="T16" fmla="*/ 49 w 120"/>
                <a:gd name="T17" fmla="*/ 32 h 109"/>
                <a:gd name="T18" fmla="*/ 35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3 w 120"/>
                <a:gd name="T25" fmla="*/ 58 h 109"/>
                <a:gd name="T26" fmla="*/ 27 w 120"/>
                <a:gd name="T27" fmla="*/ 58 h 109"/>
                <a:gd name="T28" fmla="*/ 19 w 120"/>
                <a:gd name="T29" fmla="*/ 67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79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5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8"/>
                  </a:moveTo>
                  <a:cubicBezTo>
                    <a:pt x="111" y="29"/>
                    <a:pt x="98" y="28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6" y="32"/>
                    <a:pt x="77" y="31"/>
                  </a:cubicBezTo>
                  <a:cubicBezTo>
                    <a:pt x="79" y="27"/>
                    <a:pt x="80" y="23"/>
                    <a:pt x="81" y="18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6"/>
                  </a:cubicBezTo>
                  <a:cubicBezTo>
                    <a:pt x="49" y="21"/>
                    <a:pt x="49" y="27"/>
                    <a:pt x="49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5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2"/>
                    <a:pt x="0" y="47"/>
                    <a:pt x="9" y="53"/>
                  </a:cubicBezTo>
                  <a:cubicBezTo>
                    <a:pt x="13" y="56"/>
                    <a:pt x="18" y="58"/>
                    <a:pt x="23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7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2" y="85"/>
                    <a:pt x="55" y="91"/>
                    <a:pt x="59" y="96"/>
                  </a:cubicBezTo>
                  <a:cubicBezTo>
                    <a:pt x="65" y="103"/>
                    <a:pt x="76" y="109"/>
                    <a:pt x="85" y="102"/>
                  </a:cubicBezTo>
                  <a:cubicBezTo>
                    <a:pt x="93" y="96"/>
                    <a:pt x="92" y="84"/>
                    <a:pt x="89" y="75"/>
                  </a:cubicBezTo>
                  <a:cubicBezTo>
                    <a:pt x="88" y="72"/>
                    <a:pt x="86" y="68"/>
                    <a:pt x="84" y="65"/>
                  </a:cubicBezTo>
                  <a:cubicBezTo>
                    <a:pt x="89" y="65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356"/>
            <p:cNvSpPr/>
            <p:nvPr/>
          </p:nvSpPr>
          <p:spPr bwMode="auto">
            <a:xfrm>
              <a:off x="3671888" y="7723188"/>
              <a:ext cx="73025" cy="68263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4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4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357"/>
            <p:cNvSpPr/>
            <p:nvPr/>
          </p:nvSpPr>
          <p:spPr bwMode="auto">
            <a:xfrm>
              <a:off x="3895725" y="7513638"/>
              <a:ext cx="361950" cy="333375"/>
            </a:xfrm>
            <a:custGeom>
              <a:avLst/>
              <a:gdLst>
                <a:gd name="T0" fmla="*/ 115 w 120"/>
                <a:gd name="T1" fmla="*/ 39 h 110"/>
                <a:gd name="T2" fmla="*/ 90 w 120"/>
                <a:gd name="T3" fmla="*/ 30 h 110"/>
                <a:gd name="T4" fmla="*/ 76 w 120"/>
                <a:gd name="T5" fmla="*/ 33 h 110"/>
                <a:gd name="T6" fmla="*/ 77 w 120"/>
                <a:gd name="T7" fmla="*/ 32 h 110"/>
                <a:gd name="T8" fmla="*/ 81 w 120"/>
                <a:gd name="T9" fmla="*/ 19 h 110"/>
                <a:gd name="T10" fmla="*/ 67 w 120"/>
                <a:gd name="T11" fmla="*/ 1 h 110"/>
                <a:gd name="T12" fmla="*/ 50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9 w 120"/>
                <a:gd name="T21" fmla="*/ 27 h 110"/>
                <a:gd name="T22" fmla="*/ 9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9 w 120"/>
                <a:gd name="T29" fmla="*/ 68 h 110"/>
                <a:gd name="T30" fmla="*/ 17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6 h 110"/>
                <a:gd name="T40" fmla="*/ 85 w 120"/>
                <a:gd name="T41" fmla="*/ 103 h 110"/>
                <a:gd name="T42" fmla="*/ 89 w 120"/>
                <a:gd name="T43" fmla="*/ 76 h 110"/>
                <a:gd name="T44" fmla="*/ 84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1"/>
                    <a:pt x="80" y="32"/>
                    <a:pt x="76" y="33"/>
                  </a:cubicBezTo>
                  <a:cubicBezTo>
                    <a:pt x="76" y="33"/>
                    <a:pt x="76" y="32"/>
                    <a:pt x="77" y="32"/>
                  </a:cubicBezTo>
                  <a:cubicBezTo>
                    <a:pt x="79" y="28"/>
                    <a:pt x="80" y="23"/>
                    <a:pt x="81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50" y="17"/>
                  </a:cubicBezTo>
                  <a:cubicBezTo>
                    <a:pt x="49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0"/>
                    <a:pt x="40" y="27"/>
                    <a:pt x="35" y="26"/>
                  </a:cubicBezTo>
                  <a:cubicBezTo>
                    <a:pt x="27" y="23"/>
                    <a:pt x="16" y="20"/>
                    <a:pt x="9" y="27"/>
                  </a:cubicBezTo>
                  <a:cubicBezTo>
                    <a:pt x="1" y="33"/>
                    <a:pt x="0" y="47"/>
                    <a:pt x="9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5" y="59"/>
                    <a:pt x="26" y="59"/>
                    <a:pt x="27" y="59"/>
                  </a:cubicBezTo>
                  <a:cubicBezTo>
                    <a:pt x="24" y="62"/>
                    <a:pt x="21" y="65"/>
                    <a:pt x="19" y="68"/>
                  </a:cubicBezTo>
                  <a:cubicBezTo>
                    <a:pt x="14" y="74"/>
                    <a:pt x="11" y="83"/>
                    <a:pt x="17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6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3"/>
                    <a:pt x="86" y="69"/>
                    <a:pt x="84" y="66"/>
                  </a:cubicBezTo>
                  <a:cubicBezTo>
                    <a:pt x="89" y="66"/>
                    <a:pt x="96" y="66"/>
                    <a:pt x="101" y="64"/>
                  </a:cubicBezTo>
                  <a:cubicBezTo>
                    <a:pt x="111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358"/>
            <p:cNvSpPr/>
            <p:nvPr/>
          </p:nvSpPr>
          <p:spPr bwMode="auto">
            <a:xfrm>
              <a:off x="4025900" y="7637463"/>
              <a:ext cx="71438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1 w 24"/>
                <a:gd name="T5" fmla="*/ 12 h 22"/>
                <a:gd name="T6" fmla="*/ 4 w 24"/>
                <a:gd name="T7" fmla="*/ 4 h 22"/>
                <a:gd name="T8" fmla="*/ 20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9" y="22"/>
                    <a:pt x="0" y="19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9"/>
                    <a:pt x="2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359"/>
            <p:cNvSpPr/>
            <p:nvPr/>
          </p:nvSpPr>
          <p:spPr bwMode="auto">
            <a:xfrm>
              <a:off x="4016375" y="7800975"/>
              <a:ext cx="296863" cy="284163"/>
            </a:xfrm>
            <a:custGeom>
              <a:avLst/>
              <a:gdLst>
                <a:gd name="T0" fmla="*/ 97 w 98"/>
                <a:gd name="T1" fmla="*/ 63 h 94"/>
                <a:gd name="T2" fmla="*/ 83 w 98"/>
                <a:gd name="T3" fmla="*/ 44 h 94"/>
                <a:gd name="T4" fmla="*/ 72 w 98"/>
                <a:gd name="T5" fmla="*/ 40 h 94"/>
                <a:gd name="T6" fmla="*/ 73 w 98"/>
                <a:gd name="T7" fmla="*/ 39 h 94"/>
                <a:gd name="T8" fmla="*/ 82 w 98"/>
                <a:gd name="T9" fmla="*/ 32 h 94"/>
                <a:gd name="T10" fmla="*/ 82 w 98"/>
                <a:gd name="T11" fmla="*/ 12 h 94"/>
                <a:gd name="T12" fmla="*/ 61 w 98"/>
                <a:gd name="T13" fmla="*/ 15 h 94"/>
                <a:gd name="T14" fmla="*/ 53 w 98"/>
                <a:gd name="T15" fmla="*/ 26 h 94"/>
                <a:gd name="T16" fmla="*/ 53 w 98"/>
                <a:gd name="T17" fmla="*/ 26 h 94"/>
                <a:gd name="T18" fmla="*/ 47 w 98"/>
                <a:gd name="T19" fmla="*/ 14 h 94"/>
                <a:gd name="T20" fmla="*/ 27 w 98"/>
                <a:gd name="T21" fmla="*/ 1 h 94"/>
                <a:gd name="T22" fmla="*/ 13 w 98"/>
                <a:gd name="T23" fmla="*/ 21 h 94"/>
                <a:gd name="T24" fmla="*/ 21 w 98"/>
                <a:gd name="T25" fmla="*/ 32 h 94"/>
                <a:gd name="T26" fmla="*/ 24 w 98"/>
                <a:gd name="T27" fmla="*/ 33 h 94"/>
                <a:gd name="T28" fmla="*/ 13 w 98"/>
                <a:gd name="T29" fmla="*/ 36 h 94"/>
                <a:gd name="T30" fmla="*/ 1 w 98"/>
                <a:gd name="T31" fmla="*/ 50 h 94"/>
                <a:gd name="T32" fmla="*/ 19 w 98"/>
                <a:gd name="T33" fmla="*/ 63 h 94"/>
                <a:gd name="T34" fmla="*/ 30 w 98"/>
                <a:gd name="T35" fmla="*/ 60 h 94"/>
                <a:gd name="T36" fmla="*/ 30 w 98"/>
                <a:gd name="T37" fmla="*/ 60 h 94"/>
                <a:gd name="T38" fmla="*/ 28 w 98"/>
                <a:gd name="T39" fmla="*/ 76 h 94"/>
                <a:gd name="T40" fmla="*/ 44 w 98"/>
                <a:gd name="T41" fmla="*/ 94 h 94"/>
                <a:gd name="T42" fmla="*/ 60 w 98"/>
                <a:gd name="T43" fmla="*/ 77 h 94"/>
                <a:gd name="T44" fmla="*/ 61 w 98"/>
                <a:gd name="T45" fmla="*/ 67 h 94"/>
                <a:gd name="T46" fmla="*/ 75 w 98"/>
                <a:gd name="T47" fmla="*/ 74 h 94"/>
                <a:gd name="T48" fmla="*/ 97 w 98"/>
                <a:gd name="T49" fmla="*/ 6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" h="94">
                  <a:moveTo>
                    <a:pt x="97" y="63"/>
                  </a:moveTo>
                  <a:cubicBezTo>
                    <a:pt x="98" y="55"/>
                    <a:pt x="90" y="48"/>
                    <a:pt x="83" y="44"/>
                  </a:cubicBezTo>
                  <a:cubicBezTo>
                    <a:pt x="80" y="42"/>
                    <a:pt x="76" y="41"/>
                    <a:pt x="72" y="40"/>
                  </a:cubicBezTo>
                  <a:cubicBezTo>
                    <a:pt x="72" y="39"/>
                    <a:pt x="72" y="39"/>
                    <a:pt x="73" y="39"/>
                  </a:cubicBezTo>
                  <a:cubicBezTo>
                    <a:pt x="76" y="37"/>
                    <a:pt x="80" y="35"/>
                    <a:pt x="82" y="32"/>
                  </a:cubicBezTo>
                  <a:cubicBezTo>
                    <a:pt x="87" y="26"/>
                    <a:pt x="89" y="17"/>
                    <a:pt x="82" y="12"/>
                  </a:cubicBezTo>
                  <a:cubicBezTo>
                    <a:pt x="75" y="7"/>
                    <a:pt x="67" y="9"/>
                    <a:pt x="61" y="15"/>
                  </a:cubicBezTo>
                  <a:cubicBezTo>
                    <a:pt x="58" y="18"/>
                    <a:pt x="55" y="2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1" y="22"/>
                    <a:pt x="49" y="18"/>
                    <a:pt x="47" y="14"/>
                  </a:cubicBezTo>
                  <a:cubicBezTo>
                    <a:pt x="42" y="8"/>
                    <a:pt x="35" y="0"/>
                    <a:pt x="27" y="1"/>
                  </a:cubicBezTo>
                  <a:cubicBezTo>
                    <a:pt x="18" y="2"/>
                    <a:pt x="11" y="12"/>
                    <a:pt x="13" y="21"/>
                  </a:cubicBezTo>
                  <a:cubicBezTo>
                    <a:pt x="15" y="25"/>
                    <a:pt x="18" y="29"/>
                    <a:pt x="21" y="32"/>
                  </a:cubicBezTo>
                  <a:cubicBezTo>
                    <a:pt x="22" y="32"/>
                    <a:pt x="23" y="33"/>
                    <a:pt x="24" y="33"/>
                  </a:cubicBezTo>
                  <a:cubicBezTo>
                    <a:pt x="20" y="34"/>
                    <a:pt x="17" y="35"/>
                    <a:pt x="13" y="36"/>
                  </a:cubicBezTo>
                  <a:cubicBezTo>
                    <a:pt x="7" y="38"/>
                    <a:pt x="0" y="43"/>
                    <a:pt x="1" y="50"/>
                  </a:cubicBezTo>
                  <a:cubicBezTo>
                    <a:pt x="2" y="60"/>
                    <a:pt x="11" y="64"/>
                    <a:pt x="19" y="63"/>
                  </a:cubicBezTo>
                  <a:cubicBezTo>
                    <a:pt x="23" y="63"/>
                    <a:pt x="27" y="62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9" y="65"/>
                    <a:pt x="28" y="71"/>
                    <a:pt x="28" y="76"/>
                  </a:cubicBezTo>
                  <a:cubicBezTo>
                    <a:pt x="29" y="85"/>
                    <a:pt x="34" y="94"/>
                    <a:pt x="44" y="94"/>
                  </a:cubicBezTo>
                  <a:cubicBezTo>
                    <a:pt x="52" y="93"/>
                    <a:pt x="58" y="84"/>
                    <a:pt x="60" y="77"/>
                  </a:cubicBezTo>
                  <a:cubicBezTo>
                    <a:pt x="60" y="74"/>
                    <a:pt x="61" y="70"/>
                    <a:pt x="61" y="67"/>
                  </a:cubicBezTo>
                  <a:cubicBezTo>
                    <a:pt x="65" y="70"/>
                    <a:pt x="70" y="73"/>
                    <a:pt x="75" y="74"/>
                  </a:cubicBezTo>
                  <a:cubicBezTo>
                    <a:pt x="83" y="76"/>
                    <a:pt x="95" y="74"/>
                    <a:pt x="97" y="6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360"/>
            <p:cNvSpPr/>
            <p:nvPr/>
          </p:nvSpPr>
          <p:spPr bwMode="auto">
            <a:xfrm>
              <a:off x="4122738" y="7900988"/>
              <a:ext cx="63500" cy="57150"/>
            </a:xfrm>
            <a:custGeom>
              <a:avLst/>
              <a:gdLst>
                <a:gd name="T0" fmla="*/ 10 w 21"/>
                <a:gd name="T1" fmla="*/ 17 h 19"/>
                <a:gd name="T2" fmla="*/ 4 w 21"/>
                <a:gd name="T3" fmla="*/ 5 h 19"/>
                <a:gd name="T4" fmla="*/ 4 w 21"/>
                <a:gd name="T5" fmla="*/ 5 h 19"/>
                <a:gd name="T6" fmla="*/ 10 w 21"/>
                <a:gd name="T7" fmla="*/ 1 h 19"/>
                <a:gd name="T8" fmla="*/ 20 w 21"/>
                <a:gd name="T9" fmla="*/ 11 h 19"/>
                <a:gd name="T10" fmla="*/ 10 w 21"/>
                <a:gd name="T1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10" y="17"/>
                  </a:moveTo>
                  <a:cubicBezTo>
                    <a:pt x="5" y="16"/>
                    <a:pt x="0" y="1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3"/>
                    <a:pt x="7" y="1"/>
                    <a:pt x="10" y="1"/>
                  </a:cubicBezTo>
                  <a:cubicBezTo>
                    <a:pt x="16" y="0"/>
                    <a:pt x="21" y="5"/>
                    <a:pt x="20" y="11"/>
                  </a:cubicBezTo>
                  <a:cubicBezTo>
                    <a:pt x="20" y="17"/>
                    <a:pt x="14" y="19"/>
                    <a:pt x="10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361"/>
            <p:cNvSpPr/>
            <p:nvPr/>
          </p:nvSpPr>
          <p:spPr bwMode="auto">
            <a:xfrm>
              <a:off x="3611563" y="7797800"/>
              <a:ext cx="428625" cy="468313"/>
            </a:xfrm>
            <a:custGeom>
              <a:avLst/>
              <a:gdLst>
                <a:gd name="T0" fmla="*/ 89 w 142"/>
                <a:gd name="T1" fmla="*/ 149 h 155"/>
                <a:gd name="T2" fmla="*/ 101 w 142"/>
                <a:gd name="T3" fmla="*/ 116 h 155"/>
                <a:gd name="T4" fmla="*/ 98 w 142"/>
                <a:gd name="T5" fmla="*/ 98 h 155"/>
                <a:gd name="T6" fmla="*/ 100 w 142"/>
                <a:gd name="T7" fmla="*/ 100 h 155"/>
                <a:gd name="T8" fmla="*/ 116 w 142"/>
                <a:gd name="T9" fmla="*/ 105 h 155"/>
                <a:gd name="T10" fmla="*/ 140 w 142"/>
                <a:gd name="T11" fmla="*/ 89 h 155"/>
                <a:gd name="T12" fmla="*/ 120 w 142"/>
                <a:gd name="T13" fmla="*/ 66 h 155"/>
                <a:gd name="T14" fmla="*/ 100 w 142"/>
                <a:gd name="T15" fmla="*/ 64 h 155"/>
                <a:gd name="T16" fmla="*/ 100 w 142"/>
                <a:gd name="T17" fmla="*/ 64 h 155"/>
                <a:gd name="T18" fmla="*/ 110 w 142"/>
                <a:gd name="T19" fmla="*/ 47 h 155"/>
                <a:gd name="T20" fmla="*/ 110 w 142"/>
                <a:gd name="T21" fmla="*/ 12 h 155"/>
                <a:gd name="T22" fmla="*/ 75 w 142"/>
                <a:gd name="T23" fmla="*/ 11 h 155"/>
                <a:gd name="T24" fmla="*/ 68 w 142"/>
                <a:gd name="T25" fmla="*/ 30 h 155"/>
                <a:gd name="T26" fmla="*/ 68 w 142"/>
                <a:gd name="T27" fmla="*/ 34 h 155"/>
                <a:gd name="T28" fmla="*/ 56 w 142"/>
                <a:gd name="T29" fmla="*/ 23 h 155"/>
                <a:gd name="T30" fmla="*/ 29 w 142"/>
                <a:gd name="T31" fmla="*/ 19 h 155"/>
                <a:gd name="T32" fmla="*/ 27 w 142"/>
                <a:gd name="T33" fmla="*/ 52 h 155"/>
                <a:gd name="T34" fmla="*/ 40 w 142"/>
                <a:gd name="T35" fmla="*/ 63 h 155"/>
                <a:gd name="T36" fmla="*/ 39 w 142"/>
                <a:gd name="T37" fmla="*/ 63 h 155"/>
                <a:gd name="T38" fmla="*/ 18 w 142"/>
                <a:gd name="T39" fmla="*/ 73 h 155"/>
                <a:gd name="T40" fmla="*/ 9 w 142"/>
                <a:gd name="T41" fmla="*/ 107 h 155"/>
                <a:gd name="T42" fmla="*/ 42 w 142"/>
                <a:gd name="T43" fmla="*/ 113 h 155"/>
                <a:gd name="T44" fmla="*/ 56 w 142"/>
                <a:gd name="T45" fmla="*/ 107 h 155"/>
                <a:gd name="T46" fmla="*/ 58 w 142"/>
                <a:gd name="T47" fmla="*/ 129 h 155"/>
                <a:gd name="T48" fmla="*/ 89 w 142"/>
                <a:gd name="T49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5">
                  <a:moveTo>
                    <a:pt x="89" y="149"/>
                  </a:moveTo>
                  <a:cubicBezTo>
                    <a:pt x="101" y="143"/>
                    <a:pt x="102" y="128"/>
                    <a:pt x="101" y="116"/>
                  </a:cubicBezTo>
                  <a:cubicBezTo>
                    <a:pt x="101" y="111"/>
                    <a:pt x="100" y="104"/>
                    <a:pt x="98" y="98"/>
                  </a:cubicBezTo>
                  <a:cubicBezTo>
                    <a:pt x="99" y="99"/>
                    <a:pt x="99" y="99"/>
                    <a:pt x="100" y="100"/>
                  </a:cubicBezTo>
                  <a:cubicBezTo>
                    <a:pt x="105" y="102"/>
                    <a:pt x="111" y="105"/>
                    <a:pt x="116" y="105"/>
                  </a:cubicBezTo>
                  <a:cubicBezTo>
                    <a:pt x="128" y="107"/>
                    <a:pt x="139" y="102"/>
                    <a:pt x="140" y="89"/>
                  </a:cubicBezTo>
                  <a:cubicBezTo>
                    <a:pt x="142" y="76"/>
                    <a:pt x="132" y="68"/>
                    <a:pt x="120" y="66"/>
                  </a:cubicBezTo>
                  <a:cubicBezTo>
                    <a:pt x="114" y="64"/>
                    <a:pt x="107" y="63"/>
                    <a:pt x="100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4" y="59"/>
                    <a:pt x="108" y="53"/>
                    <a:pt x="110" y="47"/>
                  </a:cubicBezTo>
                  <a:cubicBezTo>
                    <a:pt x="115" y="36"/>
                    <a:pt x="118" y="22"/>
                    <a:pt x="110" y="12"/>
                  </a:cubicBezTo>
                  <a:cubicBezTo>
                    <a:pt x="102" y="2"/>
                    <a:pt x="84" y="0"/>
                    <a:pt x="75" y="11"/>
                  </a:cubicBezTo>
                  <a:cubicBezTo>
                    <a:pt x="71" y="16"/>
                    <a:pt x="69" y="23"/>
                    <a:pt x="68" y="30"/>
                  </a:cubicBezTo>
                  <a:cubicBezTo>
                    <a:pt x="68" y="31"/>
                    <a:pt x="68" y="33"/>
                    <a:pt x="68" y="34"/>
                  </a:cubicBezTo>
                  <a:cubicBezTo>
                    <a:pt x="64" y="30"/>
                    <a:pt x="61" y="26"/>
                    <a:pt x="56" y="23"/>
                  </a:cubicBezTo>
                  <a:cubicBezTo>
                    <a:pt x="48" y="17"/>
                    <a:pt x="37" y="12"/>
                    <a:pt x="29" y="19"/>
                  </a:cubicBezTo>
                  <a:cubicBezTo>
                    <a:pt x="18" y="28"/>
                    <a:pt x="19" y="42"/>
                    <a:pt x="27" y="52"/>
                  </a:cubicBezTo>
                  <a:cubicBezTo>
                    <a:pt x="30" y="56"/>
                    <a:pt x="35" y="60"/>
                    <a:pt x="40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2" y="65"/>
                    <a:pt x="24" y="69"/>
                    <a:pt x="18" y="73"/>
                  </a:cubicBezTo>
                  <a:cubicBezTo>
                    <a:pt x="8" y="81"/>
                    <a:pt x="0" y="95"/>
                    <a:pt x="9" y="107"/>
                  </a:cubicBezTo>
                  <a:cubicBezTo>
                    <a:pt x="16" y="117"/>
                    <a:pt x="32" y="116"/>
                    <a:pt x="42" y="113"/>
                  </a:cubicBezTo>
                  <a:cubicBezTo>
                    <a:pt x="47" y="112"/>
                    <a:pt x="52" y="109"/>
                    <a:pt x="56" y="107"/>
                  </a:cubicBezTo>
                  <a:cubicBezTo>
                    <a:pt x="55" y="114"/>
                    <a:pt x="55" y="122"/>
                    <a:pt x="58" y="129"/>
                  </a:cubicBezTo>
                  <a:cubicBezTo>
                    <a:pt x="62" y="142"/>
                    <a:pt x="75" y="155"/>
                    <a:pt x="89" y="14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362"/>
            <p:cNvSpPr/>
            <p:nvPr/>
          </p:nvSpPr>
          <p:spPr bwMode="auto">
            <a:xfrm>
              <a:off x="3795713" y="7964488"/>
              <a:ext cx="87313" cy="93663"/>
            </a:xfrm>
            <a:custGeom>
              <a:avLst/>
              <a:gdLst>
                <a:gd name="T0" fmla="*/ 2 w 29"/>
                <a:gd name="T1" fmla="*/ 18 h 31"/>
                <a:gd name="T2" fmla="*/ 13 w 29"/>
                <a:gd name="T3" fmla="*/ 1 h 31"/>
                <a:gd name="T4" fmla="*/ 14 w 29"/>
                <a:gd name="T5" fmla="*/ 2 h 31"/>
                <a:gd name="T6" fmla="*/ 24 w 29"/>
                <a:gd name="T7" fmla="*/ 6 h 31"/>
                <a:gd name="T8" fmla="*/ 19 w 29"/>
                <a:gd name="T9" fmla="*/ 27 h 31"/>
                <a:gd name="T10" fmla="*/ 2 w 29"/>
                <a:gd name="T1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8"/>
                  </a:moveTo>
                  <a:cubicBezTo>
                    <a:pt x="0" y="11"/>
                    <a:pt x="4" y="0"/>
                    <a:pt x="13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7" y="1"/>
                    <a:pt x="21" y="3"/>
                    <a:pt x="24" y="6"/>
                  </a:cubicBezTo>
                  <a:cubicBezTo>
                    <a:pt x="29" y="13"/>
                    <a:pt x="26" y="23"/>
                    <a:pt x="19" y="27"/>
                  </a:cubicBezTo>
                  <a:cubicBezTo>
                    <a:pt x="11" y="31"/>
                    <a:pt x="4" y="25"/>
                    <a:pt x="2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363"/>
            <p:cNvSpPr/>
            <p:nvPr/>
          </p:nvSpPr>
          <p:spPr bwMode="auto">
            <a:xfrm>
              <a:off x="3294063" y="6754813"/>
              <a:ext cx="265113" cy="300038"/>
            </a:xfrm>
            <a:custGeom>
              <a:avLst/>
              <a:gdLst>
                <a:gd name="T0" fmla="*/ 59 w 88"/>
                <a:gd name="T1" fmla="*/ 94 h 99"/>
                <a:gd name="T2" fmla="*/ 65 w 88"/>
                <a:gd name="T3" fmla="*/ 73 h 99"/>
                <a:gd name="T4" fmla="*/ 62 w 88"/>
                <a:gd name="T5" fmla="*/ 62 h 99"/>
                <a:gd name="T6" fmla="*/ 63 w 88"/>
                <a:gd name="T7" fmla="*/ 62 h 99"/>
                <a:gd name="T8" fmla="*/ 74 w 88"/>
                <a:gd name="T9" fmla="*/ 65 h 99"/>
                <a:gd name="T10" fmla="*/ 88 w 88"/>
                <a:gd name="T11" fmla="*/ 53 h 99"/>
                <a:gd name="T12" fmla="*/ 74 w 88"/>
                <a:gd name="T13" fmla="*/ 39 h 99"/>
                <a:gd name="T14" fmla="*/ 61 w 88"/>
                <a:gd name="T15" fmla="*/ 40 h 99"/>
                <a:gd name="T16" fmla="*/ 61 w 88"/>
                <a:gd name="T17" fmla="*/ 40 h 99"/>
                <a:gd name="T18" fmla="*/ 66 w 88"/>
                <a:gd name="T19" fmla="*/ 28 h 99"/>
                <a:gd name="T20" fmla="*/ 64 w 88"/>
                <a:gd name="T21" fmla="*/ 6 h 99"/>
                <a:gd name="T22" fmla="*/ 42 w 88"/>
                <a:gd name="T23" fmla="*/ 8 h 99"/>
                <a:gd name="T24" fmla="*/ 39 w 88"/>
                <a:gd name="T25" fmla="*/ 20 h 99"/>
                <a:gd name="T26" fmla="*/ 39 w 88"/>
                <a:gd name="T27" fmla="*/ 23 h 99"/>
                <a:gd name="T28" fmla="*/ 31 w 88"/>
                <a:gd name="T29" fmla="*/ 17 h 99"/>
                <a:gd name="T30" fmla="*/ 13 w 88"/>
                <a:gd name="T31" fmla="*/ 16 h 99"/>
                <a:gd name="T32" fmla="*/ 14 w 88"/>
                <a:gd name="T33" fmla="*/ 37 h 99"/>
                <a:gd name="T34" fmla="*/ 23 w 88"/>
                <a:gd name="T35" fmla="*/ 43 h 99"/>
                <a:gd name="T36" fmla="*/ 23 w 88"/>
                <a:gd name="T37" fmla="*/ 43 h 99"/>
                <a:gd name="T38" fmla="*/ 10 w 88"/>
                <a:gd name="T39" fmla="*/ 51 h 99"/>
                <a:gd name="T40" fmla="*/ 6 w 88"/>
                <a:gd name="T41" fmla="*/ 73 h 99"/>
                <a:gd name="T42" fmla="*/ 28 w 88"/>
                <a:gd name="T43" fmla="*/ 74 h 99"/>
                <a:gd name="T44" fmla="*/ 36 w 88"/>
                <a:gd name="T45" fmla="*/ 70 h 99"/>
                <a:gd name="T46" fmla="*/ 38 w 88"/>
                <a:gd name="T47" fmla="*/ 84 h 99"/>
                <a:gd name="T48" fmla="*/ 59 w 88"/>
                <a:gd name="T49" fmla="*/ 9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99">
                  <a:moveTo>
                    <a:pt x="59" y="94"/>
                  </a:moveTo>
                  <a:cubicBezTo>
                    <a:pt x="66" y="90"/>
                    <a:pt x="67" y="80"/>
                    <a:pt x="65" y="73"/>
                  </a:cubicBezTo>
                  <a:cubicBezTo>
                    <a:pt x="65" y="69"/>
                    <a:pt x="64" y="65"/>
                    <a:pt x="62" y="62"/>
                  </a:cubicBezTo>
                  <a:cubicBezTo>
                    <a:pt x="62" y="62"/>
                    <a:pt x="63" y="62"/>
                    <a:pt x="63" y="62"/>
                  </a:cubicBezTo>
                  <a:cubicBezTo>
                    <a:pt x="67" y="64"/>
                    <a:pt x="70" y="65"/>
                    <a:pt x="74" y="65"/>
                  </a:cubicBezTo>
                  <a:cubicBezTo>
                    <a:pt x="81" y="65"/>
                    <a:pt x="88" y="61"/>
                    <a:pt x="88" y="53"/>
                  </a:cubicBezTo>
                  <a:cubicBezTo>
                    <a:pt x="88" y="45"/>
                    <a:pt x="82" y="40"/>
                    <a:pt x="74" y="39"/>
                  </a:cubicBezTo>
                  <a:cubicBezTo>
                    <a:pt x="70" y="39"/>
                    <a:pt x="65" y="39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3" y="36"/>
                    <a:pt x="65" y="32"/>
                    <a:pt x="66" y="28"/>
                  </a:cubicBezTo>
                  <a:cubicBezTo>
                    <a:pt x="68" y="21"/>
                    <a:pt x="70" y="12"/>
                    <a:pt x="64" y="6"/>
                  </a:cubicBezTo>
                  <a:cubicBezTo>
                    <a:pt x="59" y="0"/>
                    <a:pt x="47" y="1"/>
                    <a:pt x="42" y="8"/>
                  </a:cubicBezTo>
                  <a:cubicBezTo>
                    <a:pt x="40" y="11"/>
                    <a:pt x="39" y="16"/>
                    <a:pt x="39" y="20"/>
                  </a:cubicBezTo>
                  <a:cubicBezTo>
                    <a:pt x="39" y="21"/>
                    <a:pt x="39" y="22"/>
                    <a:pt x="39" y="23"/>
                  </a:cubicBezTo>
                  <a:cubicBezTo>
                    <a:pt x="36" y="21"/>
                    <a:pt x="34" y="18"/>
                    <a:pt x="31" y="17"/>
                  </a:cubicBezTo>
                  <a:cubicBezTo>
                    <a:pt x="25" y="13"/>
                    <a:pt x="18" y="11"/>
                    <a:pt x="13" y="16"/>
                  </a:cubicBezTo>
                  <a:cubicBezTo>
                    <a:pt x="7" y="22"/>
                    <a:pt x="8" y="31"/>
                    <a:pt x="14" y="37"/>
                  </a:cubicBezTo>
                  <a:cubicBezTo>
                    <a:pt x="16" y="39"/>
                    <a:pt x="19" y="41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8" y="45"/>
                    <a:pt x="13" y="48"/>
                    <a:pt x="10" y="51"/>
                  </a:cubicBezTo>
                  <a:cubicBezTo>
                    <a:pt x="4" y="56"/>
                    <a:pt x="0" y="66"/>
                    <a:pt x="6" y="73"/>
                  </a:cubicBezTo>
                  <a:cubicBezTo>
                    <a:pt x="11" y="79"/>
                    <a:pt x="21" y="77"/>
                    <a:pt x="28" y="74"/>
                  </a:cubicBezTo>
                  <a:cubicBezTo>
                    <a:pt x="30" y="73"/>
                    <a:pt x="33" y="72"/>
                    <a:pt x="36" y="70"/>
                  </a:cubicBezTo>
                  <a:cubicBezTo>
                    <a:pt x="36" y="74"/>
                    <a:pt x="37" y="79"/>
                    <a:pt x="38" y="84"/>
                  </a:cubicBezTo>
                  <a:cubicBezTo>
                    <a:pt x="42" y="91"/>
                    <a:pt x="51" y="99"/>
                    <a:pt x="59" y="9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364"/>
            <p:cNvSpPr/>
            <p:nvPr/>
          </p:nvSpPr>
          <p:spPr bwMode="auto">
            <a:xfrm>
              <a:off x="3402013" y="6864350"/>
              <a:ext cx="58738" cy="57150"/>
            </a:xfrm>
            <a:custGeom>
              <a:avLst/>
              <a:gdLst>
                <a:gd name="T0" fmla="*/ 2 w 19"/>
                <a:gd name="T1" fmla="*/ 12 h 19"/>
                <a:gd name="T2" fmla="*/ 8 w 19"/>
                <a:gd name="T3" fmla="*/ 1 h 19"/>
                <a:gd name="T4" fmla="*/ 8 w 19"/>
                <a:gd name="T5" fmla="*/ 1 h 19"/>
                <a:gd name="T6" fmla="*/ 15 w 19"/>
                <a:gd name="T7" fmla="*/ 3 h 19"/>
                <a:gd name="T8" fmla="*/ 13 w 19"/>
                <a:gd name="T9" fmla="*/ 16 h 19"/>
                <a:gd name="T10" fmla="*/ 2 w 19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2" y="12"/>
                  </a:moveTo>
                  <a:cubicBezTo>
                    <a:pt x="0" y="8"/>
                    <a:pt x="2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9" y="7"/>
                    <a:pt x="17" y="13"/>
                    <a:pt x="13" y="16"/>
                  </a:cubicBezTo>
                  <a:cubicBezTo>
                    <a:pt x="9" y="19"/>
                    <a:pt x="4" y="16"/>
                    <a:pt x="2" y="1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365"/>
            <p:cNvSpPr/>
            <p:nvPr/>
          </p:nvSpPr>
          <p:spPr bwMode="auto">
            <a:xfrm>
              <a:off x="4224338" y="8589963"/>
              <a:ext cx="336550" cy="360363"/>
            </a:xfrm>
            <a:custGeom>
              <a:avLst/>
              <a:gdLst>
                <a:gd name="T0" fmla="*/ 59 w 111"/>
                <a:gd name="T1" fmla="*/ 3 h 119"/>
                <a:gd name="T2" fmla="*/ 73 w 111"/>
                <a:gd name="T3" fmla="*/ 22 h 119"/>
                <a:gd name="T4" fmla="*/ 73 w 111"/>
                <a:gd name="T5" fmla="*/ 31 h 119"/>
                <a:gd name="T6" fmla="*/ 97 w 111"/>
                <a:gd name="T7" fmla="*/ 31 h 119"/>
                <a:gd name="T8" fmla="*/ 96 w 111"/>
                <a:gd name="T9" fmla="*/ 54 h 119"/>
                <a:gd name="T10" fmla="*/ 83 w 111"/>
                <a:gd name="T11" fmla="*/ 65 h 119"/>
                <a:gd name="T12" fmla="*/ 96 w 111"/>
                <a:gd name="T13" fmla="*/ 67 h 119"/>
                <a:gd name="T14" fmla="*/ 111 w 111"/>
                <a:gd name="T15" fmla="*/ 82 h 119"/>
                <a:gd name="T16" fmla="*/ 92 w 111"/>
                <a:gd name="T17" fmla="*/ 93 h 119"/>
                <a:gd name="T18" fmla="*/ 80 w 111"/>
                <a:gd name="T19" fmla="*/ 88 h 119"/>
                <a:gd name="T20" fmla="*/ 78 w 111"/>
                <a:gd name="T21" fmla="*/ 87 h 119"/>
                <a:gd name="T22" fmla="*/ 67 w 111"/>
                <a:gd name="T23" fmla="*/ 119 h 119"/>
                <a:gd name="T24" fmla="*/ 52 w 111"/>
                <a:gd name="T25" fmla="*/ 103 h 119"/>
                <a:gd name="T26" fmla="*/ 49 w 111"/>
                <a:gd name="T27" fmla="*/ 90 h 119"/>
                <a:gd name="T28" fmla="*/ 41 w 111"/>
                <a:gd name="T29" fmla="*/ 99 h 119"/>
                <a:gd name="T30" fmla="*/ 19 w 111"/>
                <a:gd name="T31" fmla="*/ 103 h 119"/>
                <a:gd name="T32" fmla="*/ 18 w 111"/>
                <a:gd name="T33" fmla="*/ 80 h 119"/>
                <a:gd name="T34" fmla="*/ 28 w 111"/>
                <a:gd name="T35" fmla="*/ 67 h 119"/>
                <a:gd name="T36" fmla="*/ 15 w 111"/>
                <a:gd name="T37" fmla="*/ 64 h 119"/>
                <a:gd name="T38" fmla="*/ 4 w 111"/>
                <a:gd name="T39" fmla="*/ 41 h 119"/>
                <a:gd name="T40" fmla="*/ 25 w 111"/>
                <a:gd name="T41" fmla="*/ 30 h 119"/>
                <a:gd name="T42" fmla="*/ 32 w 111"/>
                <a:gd name="T43" fmla="*/ 32 h 119"/>
                <a:gd name="T44" fmla="*/ 35 w 111"/>
                <a:gd name="T45" fmla="*/ 14 h 119"/>
                <a:gd name="T46" fmla="*/ 59 w 111"/>
                <a:gd name="T47" fmla="*/ 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19">
                  <a:moveTo>
                    <a:pt x="59" y="3"/>
                  </a:moveTo>
                  <a:cubicBezTo>
                    <a:pt x="67" y="6"/>
                    <a:pt x="71" y="14"/>
                    <a:pt x="73" y="22"/>
                  </a:cubicBezTo>
                  <a:cubicBezTo>
                    <a:pt x="73" y="25"/>
                    <a:pt x="74" y="28"/>
                    <a:pt x="73" y="31"/>
                  </a:cubicBezTo>
                  <a:cubicBezTo>
                    <a:pt x="81" y="28"/>
                    <a:pt x="90" y="26"/>
                    <a:pt x="97" y="31"/>
                  </a:cubicBezTo>
                  <a:cubicBezTo>
                    <a:pt x="104" y="37"/>
                    <a:pt x="101" y="47"/>
                    <a:pt x="96" y="54"/>
                  </a:cubicBezTo>
                  <a:cubicBezTo>
                    <a:pt x="94" y="57"/>
                    <a:pt x="88" y="62"/>
                    <a:pt x="83" y="65"/>
                  </a:cubicBezTo>
                  <a:cubicBezTo>
                    <a:pt x="87" y="65"/>
                    <a:pt x="92" y="66"/>
                    <a:pt x="96" y="67"/>
                  </a:cubicBezTo>
                  <a:cubicBezTo>
                    <a:pt x="102" y="69"/>
                    <a:pt x="111" y="74"/>
                    <a:pt x="111" y="82"/>
                  </a:cubicBezTo>
                  <a:cubicBezTo>
                    <a:pt x="110" y="91"/>
                    <a:pt x="101" y="95"/>
                    <a:pt x="92" y="93"/>
                  </a:cubicBezTo>
                  <a:cubicBezTo>
                    <a:pt x="88" y="93"/>
                    <a:pt x="84" y="91"/>
                    <a:pt x="80" y="88"/>
                  </a:cubicBezTo>
                  <a:cubicBezTo>
                    <a:pt x="79" y="88"/>
                    <a:pt x="78" y="87"/>
                    <a:pt x="78" y="87"/>
                  </a:cubicBezTo>
                  <a:cubicBezTo>
                    <a:pt x="83" y="100"/>
                    <a:pt x="84" y="118"/>
                    <a:pt x="67" y="119"/>
                  </a:cubicBezTo>
                  <a:cubicBezTo>
                    <a:pt x="59" y="119"/>
                    <a:pt x="54" y="110"/>
                    <a:pt x="52" y="103"/>
                  </a:cubicBezTo>
                  <a:cubicBezTo>
                    <a:pt x="51" y="99"/>
                    <a:pt x="49" y="94"/>
                    <a:pt x="49" y="90"/>
                  </a:cubicBezTo>
                  <a:cubicBezTo>
                    <a:pt x="47" y="94"/>
                    <a:pt x="43" y="98"/>
                    <a:pt x="41" y="99"/>
                  </a:cubicBezTo>
                  <a:cubicBezTo>
                    <a:pt x="35" y="105"/>
                    <a:pt x="27" y="109"/>
                    <a:pt x="19" y="103"/>
                  </a:cubicBezTo>
                  <a:cubicBezTo>
                    <a:pt x="12" y="98"/>
                    <a:pt x="15" y="87"/>
                    <a:pt x="18" y="80"/>
                  </a:cubicBezTo>
                  <a:cubicBezTo>
                    <a:pt x="20" y="76"/>
                    <a:pt x="24" y="71"/>
                    <a:pt x="28" y="67"/>
                  </a:cubicBezTo>
                  <a:cubicBezTo>
                    <a:pt x="23" y="67"/>
                    <a:pt x="18" y="65"/>
                    <a:pt x="15" y="64"/>
                  </a:cubicBezTo>
                  <a:cubicBezTo>
                    <a:pt x="6" y="60"/>
                    <a:pt x="0" y="50"/>
                    <a:pt x="4" y="41"/>
                  </a:cubicBezTo>
                  <a:cubicBezTo>
                    <a:pt x="7" y="32"/>
                    <a:pt x="17" y="30"/>
                    <a:pt x="25" y="30"/>
                  </a:cubicBezTo>
                  <a:cubicBezTo>
                    <a:pt x="27" y="31"/>
                    <a:pt x="30" y="31"/>
                    <a:pt x="32" y="32"/>
                  </a:cubicBezTo>
                  <a:cubicBezTo>
                    <a:pt x="31" y="26"/>
                    <a:pt x="32" y="20"/>
                    <a:pt x="35" y="14"/>
                  </a:cubicBezTo>
                  <a:cubicBezTo>
                    <a:pt x="39" y="6"/>
                    <a:pt x="50" y="0"/>
                    <a:pt x="59" y="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366"/>
            <p:cNvSpPr/>
            <p:nvPr/>
          </p:nvSpPr>
          <p:spPr bwMode="auto">
            <a:xfrm>
              <a:off x="4343400" y="8729663"/>
              <a:ext cx="80963" cy="84138"/>
            </a:xfrm>
            <a:custGeom>
              <a:avLst/>
              <a:gdLst>
                <a:gd name="T0" fmla="*/ 24 w 27"/>
                <a:gd name="T1" fmla="*/ 22 h 28"/>
                <a:gd name="T2" fmla="*/ 16 w 27"/>
                <a:gd name="T3" fmla="*/ 26 h 28"/>
                <a:gd name="T4" fmla="*/ 15 w 27"/>
                <a:gd name="T5" fmla="*/ 25 h 28"/>
                <a:gd name="T6" fmla="*/ 5 w 27"/>
                <a:gd name="T7" fmla="*/ 11 h 28"/>
                <a:gd name="T8" fmla="*/ 24 w 27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24" y="22"/>
                  </a:moveTo>
                  <a:cubicBezTo>
                    <a:pt x="23" y="26"/>
                    <a:pt x="19" y="28"/>
                    <a:pt x="16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7" y="25"/>
                    <a:pt x="0" y="18"/>
                    <a:pt x="5" y="11"/>
                  </a:cubicBezTo>
                  <a:cubicBezTo>
                    <a:pt x="12" y="0"/>
                    <a:pt x="27" y="12"/>
                    <a:pt x="24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367"/>
            <p:cNvSpPr/>
            <p:nvPr/>
          </p:nvSpPr>
          <p:spPr bwMode="auto">
            <a:xfrm>
              <a:off x="4538663" y="10037763"/>
              <a:ext cx="596900" cy="406400"/>
            </a:xfrm>
            <a:custGeom>
              <a:avLst/>
              <a:gdLst>
                <a:gd name="T0" fmla="*/ 192 w 197"/>
                <a:gd name="T1" fmla="*/ 113 h 134"/>
                <a:gd name="T2" fmla="*/ 189 w 197"/>
                <a:gd name="T3" fmla="*/ 108 h 134"/>
                <a:gd name="T4" fmla="*/ 109 w 197"/>
                <a:gd name="T5" fmla="*/ 32 h 134"/>
                <a:gd name="T6" fmla="*/ 57 w 197"/>
                <a:gd name="T7" fmla="*/ 13 h 134"/>
                <a:gd name="T8" fmla="*/ 4 w 197"/>
                <a:gd name="T9" fmla="*/ 2 h 134"/>
                <a:gd name="T10" fmla="*/ 3 w 197"/>
                <a:gd name="T11" fmla="*/ 1 h 134"/>
                <a:gd name="T12" fmla="*/ 1 w 197"/>
                <a:gd name="T13" fmla="*/ 2 h 134"/>
                <a:gd name="T14" fmla="*/ 83 w 197"/>
                <a:gd name="T15" fmla="*/ 112 h 134"/>
                <a:gd name="T16" fmla="*/ 135 w 197"/>
                <a:gd name="T17" fmla="*/ 130 h 134"/>
                <a:gd name="T18" fmla="*/ 191 w 197"/>
                <a:gd name="T19" fmla="*/ 126 h 134"/>
                <a:gd name="T20" fmla="*/ 192 w 197"/>
                <a:gd name="T21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34">
                  <a:moveTo>
                    <a:pt x="192" y="113"/>
                  </a:moveTo>
                  <a:cubicBezTo>
                    <a:pt x="192" y="112"/>
                    <a:pt x="191" y="110"/>
                    <a:pt x="189" y="108"/>
                  </a:cubicBezTo>
                  <a:cubicBezTo>
                    <a:pt x="161" y="82"/>
                    <a:pt x="144" y="51"/>
                    <a:pt x="109" y="32"/>
                  </a:cubicBezTo>
                  <a:cubicBezTo>
                    <a:pt x="93" y="24"/>
                    <a:pt x="75" y="18"/>
                    <a:pt x="57" y="13"/>
                  </a:cubicBezTo>
                  <a:cubicBezTo>
                    <a:pt x="41" y="8"/>
                    <a:pt x="22" y="2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9" y="46"/>
                    <a:pt x="41" y="88"/>
                    <a:pt x="83" y="112"/>
                  </a:cubicBezTo>
                  <a:cubicBezTo>
                    <a:pt x="99" y="122"/>
                    <a:pt x="116" y="127"/>
                    <a:pt x="135" y="130"/>
                  </a:cubicBezTo>
                  <a:cubicBezTo>
                    <a:pt x="151" y="132"/>
                    <a:pt x="175" y="134"/>
                    <a:pt x="191" y="126"/>
                  </a:cubicBezTo>
                  <a:cubicBezTo>
                    <a:pt x="197" y="123"/>
                    <a:pt x="197" y="116"/>
                    <a:pt x="192" y="1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368"/>
            <p:cNvSpPr/>
            <p:nvPr/>
          </p:nvSpPr>
          <p:spPr bwMode="auto">
            <a:xfrm>
              <a:off x="5105400" y="9977438"/>
              <a:ext cx="552450" cy="460375"/>
            </a:xfrm>
            <a:custGeom>
              <a:avLst/>
              <a:gdLst>
                <a:gd name="T0" fmla="*/ 5 w 183"/>
                <a:gd name="T1" fmla="*/ 133 h 152"/>
                <a:gd name="T2" fmla="*/ 7 w 183"/>
                <a:gd name="T3" fmla="*/ 128 h 152"/>
                <a:gd name="T4" fmla="*/ 78 w 183"/>
                <a:gd name="T5" fmla="*/ 44 h 152"/>
                <a:gd name="T6" fmla="*/ 128 w 183"/>
                <a:gd name="T7" fmla="*/ 20 h 152"/>
                <a:gd name="T8" fmla="*/ 179 w 183"/>
                <a:gd name="T9" fmla="*/ 3 h 152"/>
                <a:gd name="T10" fmla="*/ 181 w 183"/>
                <a:gd name="T11" fmla="*/ 1 h 152"/>
                <a:gd name="T12" fmla="*/ 183 w 183"/>
                <a:gd name="T13" fmla="*/ 3 h 152"/>
                <a:gd name="T14" fmla="*/ 113 w 183"/>
                <a:gd name="T15" fmla="*/ 121 h 152"/>
                <a:gd name="T16" fmla="*/ 63 w 183"/>
                <a:gd name="T17" fmla="*/ 143 h 152"/>
                <a:gd name="T18" fmla="*/ 7 w 183"/>
                <a:gd name="T19" fmla="*/ 146 h 152"/>
                <a:gd name="T20" fmla="*/ 5 w 183"/>
                <a:gd name="T21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52">
                  <a:moveTo>
                    <a:pt x="5" y="133"/>
                  </a:moveTo>
                  <a:cubicBezTo>
                    <a:pt x="5" y="132"/>
                    <a:pt x="6" y="130"/>
                    <a:pt x="7" y="128"/>
                  </a:cubicBezTo>
                  <a:cubicBezTo>
                    <a:pt x="32" y="99"/>
                    <a:pt x="46" y="66"/>
                    <a:pt x="78" y="44"/>
                  </a:cubicBezTo>
                  <a:cubicBezTo>
                    <a:pt x="94" y="34"/>
                    <a:pt x="111" y="26"/>
                    <a:pt x="128" y="20"/>
                  </a:cubicBezTo>
                  <a:cubicBezTo>
                    <a:pt x="144" y="13"/>
                    <a:pt x="162" y="5"/>
                    <a:pt x="179" y="3"/>
                  </a:cubicBezTo>
                  <a:cubicBezTo>
                    <a:pt x="180" y="2"/>
                    <a:pt x="180" y="2"/>
                    <a:pt x="181" y="1"/>
                  </a:cubicBezTo>
                  <a:cubicBezTo>
                    <a:pt x="182" y="0"/>
                    <a:pt x="183" y="1"/>
                    <a:pt x="183" y="3"/>
                  </a:cubicBezTo>
                  <a:cubicBezTo>
                    <a:pt x="169" y="48"/>
                    <a:pt x="152" y="92"/>
                    <a:pt x="113" y="121"/>
                  </a:cubicBezTo>
                  <a:cubicBezTo>
                    <a:pt x="98" y="132"/>
                    <a:pt x="81" y="139"/>
                    <a:pt x="63" y="143"/>
                  </a:cubicBezTo>
                  <a:cubicBezTo>
                    <a:pt x="47" y="148"/>
                    <a:pt x="23" y="152"/>
                    <a:pt x="7" y="146"/>
                  </a:cubicBezTo>
                  <a:cubicBezTo>
                    <a:pt x="1" y="144"/>
                    <a:pt x="0" y="137"/>
                    <a:pt x="5" y="13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369"/>
            <p:cNvSpPr/>
            <p:nvPr/>
          </p:nvSpPr>
          <p:spPr bwMode="auto">
            <a:xfrm>
              <a:off x="4533900" y="9575800"/>
              <a:ext cx="585788" cy="417513"/>
            </a:xfrm>
            <a:custGeom>
              <a:avLst/>
              <a:gdLst>
                <a:gd name="T0" fmla="*/ 190 w 194"/>
                <a:gd name="T1" fmla="*/ 118 h 138"/>
                <a:gd name="T2" fmla="*/ 187 w 194"/>
                <a:gd name="T3" fmla="*/ 113 h 138"/>
                <a:gd name="T4" fmla="*/ 108 w 194"/>
                <a:gd name="T5" fmla="*/ 35 h 138"/>
                <a:gd name="T6" fmla="*/ 57 w 194"/>
                <a:gd name="T7" fmla="*/ 15 h 138"/>
                <a:gd name="T8" fmla="*/ 4 w 194"/>
                <a:gd name="T9" fmla="*/ 3 h 138"/>
                <a:gd name="T10" fmla="*/ 3 w 194"/>
                <a:gd name="T11" fmla="*/ 1 h 138"/>
                <a:gd name="T12" fmla="*/ 1 w 194"/>
                <a:gd name="T13" fmla="*/ 3 h 138"/>
                <a:gd name="T14" fmla="*/ 80 w 194"/>
                <a:gd name="T15" fmla="*/ 114 h 138"/>
                <a:gd name="T16" fmla="*/ 132 w 194"/>
                <a:gd name="T17" fmla="*/ 133 h 138"/>
                <a:gd name="T18" fmla="*/ 188 w 194"/>
                <a:gd name="T19" fmla="*/ 131 h 138"/>
                <a:gd name="T20" fmla="*/ 190 w 194"/>
                <a:gd name="T21" fmla="*/ 11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138">
                  <a:moveTo>
                    <a:pt x="190" y="118"/>
                  </a:moveTo>
                  <a:cubicBezTo>
                    <a:pt x="189" y="116"/>
                    <a:pt x="188" y="114"/>
                    <a:pt x="187" y="113"/>
                  </a:cubicBezTo>
                  <a:cubicBezTo>
                    <a:pt x="159" y="86"/>
                    <a:pt x="143" y="54"/>
                    <a:pt x="108" y="35"/>
                  </a:cubicBezTo>
                  <a:cubicBezTo>
                    <a:pt x="92" y="26"/>
                    <a:pt x="75" y="20"/>
                    <a:pt x="57" y="15"/>
                  </a:cubicBezTo>
                  <a:cubicBezTo>
                    <a:pt x="40" y="10"/>
                    <a:pt x="22" y="3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8" y="47"/>
                    <a:pt x="39" y="89"/>
                    <a:pt x="80" y="114"/>
                  </a:cubicBezTo>
                  <a:cubicBezTo>
                    <a:pt x="96" y="124"/>
                    <a:pt x="114" y="130"/>
                    <a:pt x="132" y="133"/>
                  </a:cubicBezTo>
                  <a:cubicBezTo>
                    <a:pt x="149" y="135"/>
                    <a:pt x="173" y="138"/>
                    <a:pt x="188" y="131"/>
                  </a:cubicBezTo>
                  <a:cubicBezTo>
                    <a:pt x="194" y="128"/>
                    <a:pt x="194" y="121"/>
                    <a:pt x="190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370"/>
            <p:cNvSpPr/>
            <p:nvPr/>
          </p:nvSpPr>
          <p:spPr bwMode="auto">
            <a:xfrm>
              <a:off x="5062538" y="9505950"/>
              <a:ext cx="531813" cy="481013"/>
            </a:xfrm>
            <a:custGeom>
              <a:avLst/>
              <a:gdLst>
                <a:gd name="T0" fmla="*/ 4 w 176"/>
                <a:gd name="T1" fmla="*/ 141 h 159"/>
                <a:gd name="T2" fmla="*/ 6 w 176"/>
                <a:gd name="T3" fmla="*/ 136 h 159"/>
                <a:gd name="T4" fmla="*/ 73 w 176"/>
                <a:gd name="T5" fmla="*/ 48 h 159"/>
                <a:gd name="T6" fmla="*/ 122 w 176"/>
                <a:gd name="T7" fmla="*/ 22 h 159"/>
                <a:gd name="T8" fmla="*/ 172 w 176"/>
                <a:gd name="T9" fmla="*/ 3 h 159"/>
                <a:gd name="T10" fmla="*/ 173 w 176"/>
                <a:gd name="T11" fmla="*/ 1 h 159"/>
                <a:gd name="T12" fmla="*/ 176 w 176"/>
                <a:gd name="T13" fmla="*/ 3 h 159"/>
                <a:gd name="T14" fmla="*/ 112 w 176"/>
                <a:gd name="T15" fmla="*/ 124 h 159"/>
                <a:gd name="T16" fmla="*/ 63 w 176"/>
                <a:gd name="T17" fmla="*/ 149 h 159"/>
                <a:gd name="T18" fmla="*/ 7 w 176"/>
                <a:gd name="T19" fmla="*/ 154 h 159"/>
                <a:gd name="T20" fmla="*/ 4 w 176"/>
                <a:gd name="T21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159">
                  <a:moveTo>
                    <a:pt x="4" y="141"/>
                  </a:moveTo>
                  <a:cubicBezTo>
                    <a:pt x="4" y="140"/>
                    <a:pt x="5" y="138"/>
                    <a:pt x="6" y="136"/>
                  </a:cubicBezTo>
                  <a:cubicBezTo>
                    <a:pt x="30" y="106"/>
                    <a:pt x="42" y="72"/>
                    <a:pt x="73" y="48"/>
                  </a:cubicBezTo>
                  <a:cubicBezTo>
                    <a:pt x="88" y="37"/>
                    <a:pt x="105" y="30"/>
                    <a:pt x="122" y="22"/>
                  </a:cubicBezTo>
                  <a:cubicBezTo>
                    <a:pt x="137" y="15"/>
                    <a:pt x="155" y="6"/>
                    <a:pt x="172" y="3"/>
                  </a:cubicBezTo>
                  <a:cubicBezTo>
                    <a:pt x="173" y="2"/>
                    <a:pt x="173" y="2"/>
                    <a:pt x="173" y="1"/>
                  </a:cubicBezTo>
                  <a:cubicBezTo>
                    <a:pt x="174" y="0"/>
                    <a:pt x="176" y="1"/>
                    <a:pt x="176" y="3"/>
                  </a:cubicBezTo>
                  <a:cubicBezTo>
                    <a:pt x="164" y="48"/>
                    <a:pt x="149" y="93"/>
                    <a:pt x="112" y="124"/>
                  </a:cubicBezTo>
                  <a:cubicBezTo>
                    <a:pt x="97" y="135"/>
                    <a:pt x="81" y="143"/>
                    <a:pt x="63" y="149"/>
                  </a:cubicBezTo>
                  <a:cubicBezTo>
                    <a:pt x="47" y="154"/>
                    <a:pt x="23" y="159"/>
                    <a:pt x="7" y="154"/>
                  </a:cubicBezTo>
                  <a:cubicBezTo>
                    <a:pt x="1" y="152"/>
                    <a:pt x="0" y="145"/>
                    <a:pt x="4" y="14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371"/>
            <p:cNvSpPr/>
            <p:nvPr/>
          </p:nvSpPr>
          <p:spPr bwMode="auto">
            <a:xfrm>
              <a:off x="4484688" y="9021763"/>
              <a:ext cx="544513" cy="466725"/>
            </a:xfrm>
            <a:custGeom>
              <a:avLst/>
              <a:gdLst>
                <a:gd name="T0" fmla="*/ 176 w 180"/>
                <a:gd name="T1" fmla="*/ 136 h 154"/>
                <a:gd name="T2" fmla="*/ 174 w 180"/>
                <a:gd name="T3" fmla="*/ 131 h 154"/>
                <a:gd name="T4" fmla="*/ 104 w 180"/>
                <a:gd name="T5" fmla="*/ 46 h 154"/>
                <a:gd name="T6" fmla="*/ 55 w 180"/>
                <a:gd name="T7" fmla="*/ 21 h 154"/>
                <a:gd name="T8" fmla="*/ 3 w 180"/>
                <a:gd name="T9" fmla="*/ 3 h 154"/>
                <a:gd name="T10" fmla="*/ 2 w 180"/>
                <a:gd name="T11" fmla="*/ 2 h 154"/>
                <a:gd name="T12" fmla="*/ 0 w 180"/>
                <a:gd name="T13" fmla="*/ 3 h 154"/>
                <a:gd name="T14" fmla="*/ 68 w 180"/>
                <a:gd name="T15" fmla="*/ 122 h 154"/>
                <a:gd name="T16" fmla="*/ 117 w 180"/>
                <a:gd name="T17" fmla="*/ 145 h 154"/>
                <a:gd name="T18" fmla="*/ 174 w 180"/>
                <a:gd name="T19" fmla="*/ 149 h 154"/>
                <a:gd name="T20" fmla="*/ 176 w 180"/>
                <a:gd name="T21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154">
                  <a:moveTo>
                    <a:pt x="176" y="136"/>
                  </a:moveTo>
                  <a:cubicBezTo>
                    <a:pt x="176" y="134"/>
                    <a:pt x="175" y="133"/>
                    <a:pt x="174" y="131"/>
                  </a:cubicBezTo>
                  <a:cubicBezTo>
                    <a:pt x="149" y="101"/>
                    <a:pt x="136" y="68"/>
                    <a:pt x="104" y="46"/>
                  </a:cubicBezTo>
                  <a:cubicBezTo>
                    <a:pt x="89" y="35"/>
                    <a:pt x="72" y="28"/>
                    <a:pt x="55" y="21"/>
                  </a:cubicBezTo>
                  <a:cubicBezTo>
                    <a:pt x="39" y="14"/>
                    <a:pt x="21" y="5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13" y="48"/>
                    <a:pt x="29" y="92"/>
                    <a:pt x="68" y="122"/>
                  </a:cubicBezTo>
                  <a:cubicBezTo>
                    <a:pt x="83" y="133"/>
                    <a:pt x="99" y="141"/>
                    <a:pt x="117" y="145"/>
                  </a:cubicBezTo>
                  <a:cubicBezTo>
                    <a:pt x="134" y="150"/>
                    <a:pt x="157" y="154"/>
                    <a:pt x="174" y="149"/>
                  </a:cubicBezTo>
                  <a:cubicBezTo>
                    <a:pt x="180" y="147"/>
                    <a:pt x="180" y="140"/>
                    <a:pt x="176" y="13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372"/>
            <p:cNvSpPr/>
            <p:nvPr/>
          </p:nvSpPr>
          <p:spPr bwMode="auto">
            <a:xfrm>
              <a:off x="5019675" y="8953500"/>
              <a:ext cx="484188" cy="525463"/>
            </a:xfrm>
            <a:custGeom>
              <a:avLst/>
              <a:gdLst>
                <a:gd name="T0" fmla="*/ 3 w 160"/>
                <a:gd name="T1" fmla="*/ 159 h 174"/>
                <a:gd name="T2" fmla="*/ 5 w 160"/>
                <a:gd name="T3" fmla="*/ 153 h 174"/>
                <a:gd name="T4" fmla="*/ 62 w 160"/>
                <a:gd name="T5" fmla="*/ 59 h 174"/>
                <a:gd name="T6" fmla="*/ 108 w 160"/>
                <a:gd name="T7" fmla="*/ 28 h 174"/>
                <a:gd name="T8" fmla="*/ 156 w 160"/>
                <a:gd name="T9" fmla="*/ 3 h 174"/>
                <a:gd name="T10" fmla="*/ 157 w 160"/>
                <a:gd name="T11" fmla="*/ 1 h 174"/>
                <a:gd name="T12" fmla="*/ 159 w 160"/>
                <a:gd name="T13" fmla="*/ 3 h 174"/>
                <a:gd name="T14" fmla="*/ 109 w 160"/>
                <a:gd name="T15" fmla="*/ 130 h 174"/>
                <a:gd name="T16" fmla="*/ 63 w 160"/>
                <a:gd name="T17" fmla="*/ 160 h 174"/>
                <a:gd name="T18" fmla="*/ 8 w 160"/>
                <a:gd name="T19" fmla="*/ 171 h 174"/>
                <a:gd name="T20" fmla="*/ 3 w 160"/>
                <a:gd name="T21" fmla="*/ 1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74">
                  <a:moveTo>
                    <a:pt x="3" y="159"/>
                  </a:moveTo>
                  <a:cubicBezTo>
                    <a:pt x="3" y="157"/>
                    <a:pt x="4" y="155"/>
                    <a:pt x="5" y="153"/>
                  </a:cubicBezTo>
                  <a:cubicBezTo>
                    <a:pt x="25" y="121"/>
                    <a:pt x="33" y="86"/>
                    <a:pt x="62" y="59"/>
                  </a:cubicBezTo>
                  <a:cubicBezTo>
                    <a:pt x="76" y="47"/>
                    <a:pt x="92" y="37"/>
                    <a:pt x="108" y="28"/>
                  </a:cubicBezTo>
                  <a:cubicBezTo>
                    <a:pt x="123" y="19"/>
                    <a:pt x="139" y="8"/>
                    <a:pt x="156" y="3"/>
                  </a:cubicBezTo>
                  <a:cubicBezTo>
                    <a:pt x="156" y="3"/>
                    <a:pt x="157" y="2"/>
                    <a:pt x="157" y="1"/>
                  </a:cubicBezTo>
                  <a:cubicBezTo>
                    <a:pt x="158" y="0"/>
                    <a:pt x="160" y="1"/>
                    <a:pt x="159" y="3"/>
                  </a:cubicBezTo>
                  <a:cubicBezTo>
                    <a:pt x="153" y="49"/>
                    <a:pt x="143" y="95"/>
                    <a:pt x="109" y="130"/>
                  </a:cubicBezTo>
                  <a:cubicBezTo>
                    <a:pt x="96" y="143"/>
                    <a:pt x="80" y="153"/>
                    <a:pt x="63" y="160"/>
                  </a:cubicBezTo>
                  <a:cubicBezTo>
                    <a:pt x="47" y="166"/>
                    <a:pt x="24" y="174"/>
                    <a:pt x="8" y="171"/>
                  </a:cubicBezTo>
                  <a:cubicBezTo>
                    <a:pt x="1" y="170"/>
                    <a:pt x="0" y="163"/>
                    <a:pt x="3" y="159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373"/>
            <p:cNvSpPr/>
            <p:nvPr/>
          </p:nvSpPr>
          <p:spPr bwMode="auto">
            <a:xfrm>
              <a:off x="4403725" y="8499475"/>
              <a:ext cx="574675" cy="428625"/>
            </a:xfrm>
            <a:custGeom>
              <a:avLst/>
              <a:gdLst>
                <a:gd name="T0" fmla="*/ 186 w 190"/>
                <a:gd name="T1" fmla="*/ 122 h 142"/>
                <a:gd name="T2" fmla="*/ 183 w 190"/>
                <a:gd name="T3" fmla="*/ 117 h 142"/>
                <a:gd name="T4" fmla="*/ 107 w 190"/>
                <a:gd name="T5" fmla="*/ 37 h 142"/>
                <a:gd name="T6" fmla="*/ 56 w 190"/>
                <a:gd name="T7" fmla="*/ 16 h 142"/>
                <a:gd name="T8" fmla="*/ 3 w 190"/>
                <a:gd name="T9" fmla="*/ 2 h 142"/>
                <a:gd name="T10" fmla="*/ 2 w 190"/>
                <a:gd name="T11" fmla="*/ 1 h 142"/>
                <a:gd name="T12" fmla="*/ 0 w 190"/>
                <a:gd name="T13" fmla="*/ 2 h 142"/>
                <a:gd name="T14" fmla="*/ 77 w 190"/>
                <a:gd name="T15" fmla="*/ 116 h 142"/>
                <a:gd name="T16" fmla="*/ 128 w 190"/>
                <a:gd name="T17" fmla="*/ 136 h 142"/>
                <a:gd name="T18" fmla="*/ 184 w 190"/>
                <a:gd name="T19" fmla="*/ 135 h 142"/>
                <a:gd name="T20" fmla="*/ 186 w 190"/>
                <a:gd name="T21" fmla="*/ 12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42">
                  <a:moveTo>
                    <a:pt x="186" y="122"/>
                  </a:moveTo>
                  <a:cubicBezTo>
                    <a:pt x="185" y="120"/>
                    <a:pt x="185" y="119"/>
                    <a:pt x="183" y="117"/>
                  </a:cubicBezTo>
                  <a:cubicBezTo>
                    <a:pt x="156" y="89"/>
                    <a:pt x="141" y="57"/>
                    <a:pt x="107" y="37"/>
                  </a:cubicBezTo>
                  <a:cubicBezTo>
                    <a:pt x="91" y="28"/>
                    <a:pt x="73" y="22"/>
                    <a:pt x="56" y="16"/>
                  </a:cubicBezTo>
                  <a:cubicBezTo>
                    <a:pt x="39" y="10"/>
                    <a:pt x="21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6" y="46"/>
                    <a:pt x="36" y="89"/>
                    <a:pt x="77" y="116"/>
                  </a:cubicBezTo>
                  <a:cubicBezTo>
                    <a:pt x="92" y="126"/>
                    <a:pt x="110" y="132"/>
                    <a:pt x="128" y="136"/>
                  </a:cubicBezTo>
                  <a:cubicBezTo>
                    <a:pt x="144" y="139"/>
                    <a:pt x="168" y="142"/>
                    <a:pt x="184" y="135"/>
                  </a:cubicBezTo>
                  <a:cubicBezTo>
                    <a:pt x="190" y="132"/>
                    <a:pt x="190" y="125"/>
                    <a:pt x="186" y="12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374"/>
            <p:cNvSpPr/>
            <p:nvPr/>
          </p:nvSpPr>
          <p:spPr bwMode="auto">
            <a:xfrm>
              <a:off x="4929188" y="8399463"/>
              <a:ext cx="490538" cy="520700"/>
            </a:xfrm>
            <a:custGeom>
              <a:avLst/>
              <a:gdLst>
                <a:gd name="T0" fmla="*/ 4 w 162"/>
                <a:gd name="T1" fmla="*/ 156 h 172"/>
                <a:gd name="T2" fmla="*/ 5 w 162"/>
                <a:gd name="T3" fmla="*/ 150 h 172"/>
                <a:gd name="T4" fmla="*/ 64 w 162"/>
                <a:gd name="T5" fmla="*/ 57 h 172"/>
                <a:gd name="T6" fmla="*/ 110 w 162"/>
                <a:gd name="T7" fmla="*/ 26 h 172"/>
                <a:gd name="T8" fmla="*/ 159 w 162"/>
                <a:gd name="T9" fmla="*/ 3 h 172"/>
                <a:gd name="T10" fmla="*/ 160 w 162"/>
                <a:gd name="T11" fmla="*/ 1 h 172"/>
                <a:gd name="T12" fmla="*/ 162 w 162"/>
                <a:gd name="T13" fmla="*/ 2 h 172"/>
                <a:gd name="T14" fmla="*/ 109 w 162"/>
                <a:gd name="T15" fmla="*/ 128 h 172"/>
                <a:gd name="T16" fmla="*/ 63 w 162"/>
                <a:gd name="T17" fmla="*/ 158 h 172"/>
                <a:gd name="T18" fmla="*/ 8 w 162"/>
                <a:gd name="T19" fmla="*/ 168 h 172"/>
                <a:gd name="T20" fmla="*/ 4 w 162"/>
                <a:gd name="T21" fmla="*/ 15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72">
                  <a:moveTo>
                    <a:pt x="4" y="156"/>
                  </a:moveTo>
                  <a:cubicBezTo>
                    <a:pt x="4" y="154"/>
                    <a:pt x="4" y="152"/>
                    <a:pt x="5" y="150"/>
                  </a:cubicBezTo>
                  <a:cubicBezTo>
                    <a:pt x="26" y="118"/>
                    <a:pt x="35" y="83"/>
                    <a:pt x="64" y="57"/>
                  </a:cubicBezTo>
                  <a:cubicBezTo>
                    <a:pt x="78" y="45"/>
                    <a:pt x="94" y="35"/>
                    <a:pt x="110" y="26"/>
                  </a:cubicBezTo>
                  <a:cubicBezTo>
                    <a:pt x="125" y="17"/>
                    <a:pt x="142" y="7"/>
                    <a:pt x="159" y="3"/>
                  </a:cubicBezTo>
                  <a:cubicBezTo>
                    <a:pt x="159" y="2"/>
                    <a:pt x="159" y="1"/>
                    <a:pt x="160" y="1"/>
                  </a:cubicBezTo>
                  <a:cubicBezTo>
                    <a:pt x="160" y="0"/>
                    <a:pt x="162" y="1"/>
                    <a:pt x="162" y="2"/>
                  </a:cubicBezTo>
                  <a:cubicBezTo>
                    <a:pt x="155" y="48"/>
                    <a:pt x="144" y="94"/>
                    <a:pt x="109" y="128"/>
                  </a:cubicBezTo>
                  <a:cubicBezTo>
                    <a:pt x="96" y="141"/>
                    <a:pt x="80" y="151"/>
                    <a:pt x="63" y="158"/>
                  </a:cubicBezTo>
                  <a:cubicBezTo>
                    <a:pt x="47" y="164"/>
                    <a:pt x="25" y="172"/>
                    <a:pt x="8" y="168"/>
                  </a:cubicBezTo>
                  <a:cubicBezTo>
                    <a:pt x="1" y="167"/>
                    <a:pt x="0" y="160"/>
                    <a:pt x="4" y="15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375"/>
            <p:cNvSpPr/>
            <p:nvPr/>
          </p:nvSpPr>
          <p:spPr bwMode="auto">
            <a:xfrm>
              <a:off x="4370388" y="7961313"/>
              <a:ext cx="525463" cy="417513"/>
            </a:xfrm>
            <a:custGeom>
              <a:avLst/>
              <a:gdLst>
                <a:gd name="T0" fmla="*/ 170 w 174"/>
                <a:gd name="T1" fmla="*/ 120 h 138"/>
                <a:gd name="T2" fmla="*/ 168 w 174"/>
                <a:gd name="T3" fmla="*/ 115 h 138"/>
                <a:gd name="T4" fmla="*/ 99 w 174"/>
                <a:gd name="T5" fmla="*/ 38 h 138"/>
                <a:gd name="T6" fmla="*/ 52 w 174"/>
                <a:gd name="T7" fmla="*/ 17 h 138"/>
                <a:gd name="T8" fmla="*/ 4 w 174"/>
                <a:gd name="T9" fmla="*/ 3 h 138"/>
                <a:gd name="T10" fmla="*/ 3 w 174"/>
                <a:gd name="T11" fmla="*/ 1 h 138"/>
                <a:gd name="T12" fmla="*/ 1 w 174"/>
                <a:gd name="T13" fmla="*/ 3 h 138"/>
                <a:gd name="T14" fmla="*/ 69 w 174"/>
                <a:gd name="T15" fmla="*/ 111 h 138"/>
                <a:gd name="T16" fmla="*/ 116 w 174"/>
                <a:gd name="T17" fmla="*/ 131 h 138"/>
                <a:gd name="T18" fmla="*/ 169 w 174"/>
                <a:gd name="T19" fmla="*/ 132 h 138"/>
                <a:gd name="T20" fmla="*/ 170 w 174"/>
                <a:gd name="T21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38">
                  <a:moveTo>
                    <a:pt x="170" y="120"/>
                  </a:moveTo>
                  <a:cubicBezTo>
                    <a:pt x="170" y="118"/>
                    <a:pt x="169" y="117"/>
                    <a:pt x="168" y="115"/>
                  </a:cubicBezTo>
                  <a:cubicBezTo>
                    <a:pt x="144" y="89"/>
                    <a:pt x="130" y="58"/>
                    <a:pt x="99" y="38"/>
                  </a:cubicBezTo>
                  <a:cubicBezTo>
                    <a:pt x="85" y="29"/>
                    <a:pt x="68" y="23"/>
                    <a:pt x="52" y="17"/>
                  </a:cubicBezTo>
                  <a:cubicBezTo>
                    <a:pt x="37" y="11"/>
                    <a:pt x="20" y="4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4" y="44"/>
                    <a:pt x="32" y="85"/>
                    <a:pt x="69" y="111"/>
                  </a:cubicBezTo>
                  <a:cubicBezTo>
                    <a:pt x="83" y="121"/>
                    <a:pt x="99" y="127"/>
                    <a:pt x="116" y="131"/>
                  </a:cubicBezTo>
                  <a:cubicBezTo>
                    <a:pt x="131" y="134"/>
                    <a:pt x="154" y="138"/>
                    <a:pt x="169" y="132"/>
                  </a:cubicBezTo>
                  <a:cubicBezTo>
                    <a:pt x="174" y="130"/>
                    <a:pt x="174" y="123"/>
                    <a:pt x="170" y="12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376"/>
            <p:cNvSpPr/>
            <p:nvPr/>
          </p:nvSpPr>
          <p:spPr bwMode="auto">
            <a:xfrm>
              <a:off x="4892675" y="7837488"/>
              <a:ext cx="407988" cy="522288"/>
            </a:xfrm>
            <a:custGeom>
              <a:avLst/>
              <a:gdLst>
                <a:gd name="T0" fmla="*/ 3 w 135"/>
                <a:gd name="T1" fmla="*/ 160 h 173"/>
                <a:gd name="T2" fmla="*/ 4 w 135"/>
                <a:gd name="T3" fmla="*/ 155 h 173"/>
                <a:gd name="T4" fmla="*/ 50 w 135"/>
                <a:gd name="T5" fmla="*/ 62 h 173"/>
                <a:gd name="T6" fmla="*/ 89 w 135"/>
                <a:gd name="T7" fmla="*/ 29 h 173"/>
                <a:gd name="T8" fmla="*/ 132 w 135"/>
                <a:gd name="T9" fmla="*/ 3 h 173"/>
                <a:gd name="T10" fmla="*/ 133 w 135"/>
                <a:gd name="T11" fmla="*/ 1 h 173"/>
                <a:gd name="T12" fmla="*/ 135 w 135"/>
                <a:gd name="T13" fmla="*/ 2 h 173"/>
                <a:gd name="T14" fmla="*/ 99 w 135"/>
                <a:gd name="T15" fmla="*/ 124 h 173"/>
                <a:gd name="T16" fmla="*/ 59 w 135"/>
                <a:gd name="T17" fmla="*/ 156 h 173"/>
                <a:gd name="T18" fmla="*/ 8 w 135"/>
                <a:gd name="T19" fmla="*/ 171 h 173"/>
                <a:gd name="T20" fmla="*/ 3 w 135"/>
                <a:gd name="T21" fmla="*/ 16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3">
                  <a:moveTo>
                    <a:pt x="3" y="160"/>
                  </a:moveTo>
                  <a:cubicBezTo>
                    <a:pt x="3" y="159"/>
                    <a:pt x="3" y="157"/>
                    <a:pt x="4" y="155"/>
                  </a:cubicBezTo>
                  <a:cubicBezTo>
                    <a:pt x="20" y="123"/>
                    <a:pt x="25" y="90"/>
                    <a:pt x="50" y="62"/>
                  </a:cubicBezTo>
                  <a:cubicBezTo>
                    <a:pt x="61" y="50"/>
                    <a:pt x="75" y="39"/>
                    <a:pt x="89" y="29"/>
                  </a:cubicBezTo>
                  <a:cubicBezTo>
                    <a:pt x="102" y="20"/>
                    <a:pt x="117" y="8"/>
                    <a:pt x="132" y="3"/>
                  </a:cubicBezTo>
                  <a:cubicBezTo>
                    <a:pt x="132" y="2"/>
                    <a:pt x="133" y="1"/>
                    <a:pt x="133" y="1"/>
                  </a:cubicBezTo>
                  <a:cubicBezTo>
                    <a:pt x="133" y="0"/>
                    <a:pt x="135" y="0"/>
                    <a:pt x="135" y="2"/>
                  </a:cubicBezTo>
                  <a:cubicBezTo>
                    <a:pt x="133" y="45"/>
                    <a:pt x="128" y="89"/>
                    <a:pt x="99" y="124"/>
                  </a:cubicBezTo>
                  <a:cubicBezTo>
                    <a:pt x="88" y="138"/>
                    <a:pt x="74" y="148"/>
                    <a:pt x="59" y="156"/>
                  </a:cubicBezTo>
                  <a:cubicBezTo>
                    <a:pt x="45" y="164"/>
                    <a:pt x="24" y="173"/>
                    <a:pt x="8" y="171"/>
                  </a:cubicBezTo>
                  <a:cubicBezTo>
                    <a:pt x="2" y="171"/>
                    <a:pt x="0" y="164"/>
                    <a:pt x="3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377"/>
            <p:cNvSpPr/>
            <p:nvPr/>
          </p:nvSpPr>
          <p:spPr bwMode="auto">
            <a:xfrm>
              <a:off x="4367213" y="7523163"/>
              <a:ext cx="481013" cy="357188"/>
            </a:xfrm>
            <a:custGeom>
              <a:avLst/>
              <a:gdLst>
                <a:gd name="T0" fmla="*/ 155 w 159"/>
                <a:gd name="T1" fmla="*/ 101 h 118"/>
                <a:gd name="T2" fmla="*/ 153 w 159"/>
                <a:gd name="T3" fmla="*/ 97 h 118"/>
                <a:gd name="T4" fmla="*/ 89 w 159"/>
                <a:gd name="T5" fmla="*/ 31 h 118"/>
                <a:gd name="T6" fmla="*/ 47 w 159"/>
                <a:gd name="T7" fmla="*/ 13 h 118"/>
                <a:gd name="T8" fmla="*/ 3 w 159"/>
                <a:gd name="T9" fmla="*/ 2 h 118"/>
                <a:gd name="T10" fmla="*/ 2 w 159"/>
                <a:gd name="T11" fmla="*/ 1 h 118"/>
                <a:gd name="T12" fmla="*/ 0 w 159"/>
                <a:gd name="T13" fmla="*/ 2 h 118"/>
                <a:gd name="T14" fmla="*/ 64 w 159"/>
                <a:gd name="T15" fmla="*/ 96 h 118"/>
                <a:gd name="T16" fmla="*/ 107 w 159"/>
                <a:gd name="T17" fmla="*/ 113 h 118"/>
                <a:gd name="T18" fmla="*/ 154 w 159"/>
                <a:gd name="T19" fmla="*/ 112 h 118"/>
                <a:gd name="T20" fmla="*/ 155 w 159"/>
                <a:gd name="T21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18">
                  <a:moveTo>
                    <a:pt x="155" y="101"/>
                  </a:moveTo>
                  <a:cubicBezTo>
                    <a:pt x="155" y="100"/>
                    <a:pt x="154" y="98"/>
                    <a:pt x="153" y="97"/>
                  </a:cubicBezTo>
                  <a:cubicBezTo>
                    <a:pt x="131" y="74"/>
                    <a:pt x="118" y="47"/>
                    <a:pt x="89" y="31"/>
                  </a:cubicBezTo>
                  <a:cubicBezTo>
                    <a:pt x="76" y="23"/>
                    <a:pt x="61" y="18"/>
                    <a:pt x="47" y="13"/>
                  </a:cubicBezTo>
                  <a:cubicBezTo>
                    <a:pt x="33" y="8"/>
                    <a:pt x="18" y="3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4" y="39"/>
                    <a:pt x="31" y="74"/>
                    <a:pt x="64" y="96"/>
                  </a:cubicBezTo>
                  <a:cubicBezTo>
                    <a:pt x="77" y="105"/>
                    <a:pt x="92" y="110"/>
                    <a:pt x="107" y="113"/>
                  </a:cubicBezTo>
                  <a:cubicBezTo>
                    <a:pt x="121" y="115"/>
                    <a:pt x="141" y="118"/>
                    <a:pt x="154" y="112"/>
                  </a:cubicBezTo>
                  <a:cubicBezTo>
                    <a:pt x="159" y="110"/>
                    <a:pt x="159" y="104"/>
                    <a:pt x="155" y="10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378"/>
            <p:cNvSpPr/>
            <p:nvPr/>
          </p:nvSpPr>
          <p:spPr bwMode="auto">
            <a:xfrm>
              <a:off x="4814888" y="7375525"/>
              <a:ext cx="331788" cy="485775"/>
            </a:xfrm>
            <a:custGeom>
              <a:avLst/>
              <a:gdLst>
                <a:gd name="T0" fmla="*/ 2 w 110"/>
                <a:gd name="T1" fmla="*/ 152 h 161"/>
                <a:gd name="T2" fmla="*/ 3 w 110"/>
                <a:gd name="T3" fmla="*/ 147 h 161"/>
                <a:gd name="T4" fmla="*/ 37 w 110"/>
                <a:gd name="T5" fmla="*/ 62 h 161"/>
                <a:gd name="T6" fmla="*/ 70 w 110"/>
                <a:gd name="T7" fmla="*/ 30 h 161"/>
                <a:gd name="T8" fmla="*/ 107 w 110"/>
                <a:gd name="T9" fmla="*/ 3 h 161"/>
                <a:gd name="T10" fmla="*/ 107 w 110"/>
                <a:gd name="T11" fmla="*/ 1 h 161"/>
                <a:gd name="T12" fmla="*/ 109 w 110"/>
                <a:gd name="T13" fmla="*/ 2 h 161"/>
                <a:gd name="T14" fmla="*/ 85 w 110"/>
                <a:gd name="T15" fmla="*/ 113 h 161"/>
                <a:gd name="T16" fmla="*/ 51 w 110"/>
                <a:gd name="T17" fmla="*/ 144 h 161"/>
                <a:gd name="T18" fmla="*/ 7 w 110"/>
                <a:gd name="T19" fmla="*/ 161 h 161"/>
                <a:gd name="T20" fmla="*/ 2 w 110"/>
                <a:gd name="T21" fmla="*/ 15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61">
                  <a:moveTo>
                    <a:pt x="2" y="152"/>
                  </a:moveTo>
                  <a:cubicBezTo>
                    <a:pt x="2" y="150"/>
                    <a:pt x="2" y="149"/>
                    <a:pt x="3" y="147"/>
                  </a:cubicBezTo>
                  <a:cubicBezTo>
                    <a:pt x="15" y="117"/>
                    <a:pt x="17" y="88"/>
                    <a:pt x="37" y="62"/>
                  </a:cubicBezTo>
                  <a:cubicBezTo>
                    <a:pt x="47" y="49"/>
                    <a:pt x="59" y="39"/>
                    <a:pt x="70" y="30"/>
                  </a:cubicBezTo>
                  <a:cubicBezTo>
                    <a:pt x="81" y="20"/>
                    <a:pt x="93" y="9"/>
                    <a:pt x="107" y="3"/>
                  </a:cubicBezTo>
                  <a:cubicBezTo>
                    <a:pt x="107" y="2"/>
                    <a:pt x="107" y="2"/>
                    <a:pt x="107" y="1"/>
                  </a:cubicBezTo>
                  <a:cubicBezTo>
                    <a:pt x="108" y="0"/>
                    <a:pt x="109" y="1"/>
                    <a:pt x="109" y="2"/>
                  </a:cubicBezTo>
                  <a:cubicBezTo>
                    <a:pt x="110" y="41"/>
                    <a:pt x="108" y="80"/>
                    <a:pt x="85" y="113"/>
                  </a:cubicBezTo>
                  <a:cubicBezTo>
                    <a:pt x="76" y="126"/>
                    <a:pt x="64" y="136"/>
                    <a:pt x="51" y="144"/>
                  </a:cubicBezTo>
                  <a:cubicBezTo>
                    <a:pt x="39" y="152"/>
                    <a:pt x="22" y="161"/>
                    <a:pt x="7" y="161"/>
                  </a:cubicBezTo>
                  <a:cubicBezTo>
                    <a:pt x="2" y="161"/>
                    <a:pt x="0" y="156"/>
                    <a:pt x="2" y="15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379"/>
            <p:cNvSpPr/>
            <p:nvPr/>
          </p:nvSpPr>
          <p:spPr bwMode="auto">
            <a:xfrm>
              <a:off x="4445000" y="7065963"/>
              <a:ext cx="290513" cy="339725"/>
            </a:xfrm>
            <a:custGeom>
              <a:avLst/>
              <a:gdLst>
                <a:gd name="T0" fmla="*/ 94 w 96"/>
                <a:gd name="T1" fmla="*/ 103 h 112"/>
                <a:gd name="T2" fmla="*/ 93 w 96"/>
                <a:gd name="T3" fmla="*/ 99 h 112"/>
                <a:gd name="T4" fmla="*/ 59 w 96"/>
                <a:gd name="T5" fmla="*/ 39 h 112"/>
                <a:gd name="T6" fmla="*/ 32 w 96"/>
                <a:gd name="T7" fmla="*/ 18 h 112"/>
                <a:gd name="T8" fmla="*/ 2 w 96"/>
                <a:gd name="T9" fmla="*/ 2 h 112"/>
                <a:gd name="T10" fmla="*/ 1 w 96"/>
                <a:gd name="T11" fmla="*/ 0 h 112"/>
                <a:gd name="T12" fmla="*/ 0 w 96"/>
                <a:gd name="T13" fmla="*/ 1 h 112"/>
                <a:gd name="T14" fmla="*/ 29 w 96"/>
                <a:gd name="T15" fmla="*/ 82 h 112"/>
                <a:gd name="T16" fmla="*/ 57 w 96"/>
                <a:gd name="T17" fmla="*/ 102 h 112"/>
                <a:gd name="T18" fmla="*/ 91 w 96"/>
                <a:gd name="T19" fmla="*/ 111 h 112"/>
                <a:gd name="T20" fmla="*/ 94 w 96"/>
                <a:gd name="T21" fmla="*/ 10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2">
                  <a:moveTo>
                    <a:pt x="94" y="103"/>
                  </a:moveTo>
                  <a:cubicBezTo>
                    <a:pt x="94" y="102"/>
                    <a:pt x="94" y="101"/>
                    <a:pt x="93" y="99"/>
                  </a:cubicBezTo>
                  <a:cubicBezTo>
                    <a:pt x="81" y="78"/>
                    <a:pt x="77" y="56"/>
                    <a:pt x="59" y="39"/>
                  </a:cubicBezTo>
                  <a:cubicBezTo>
                    <a:pt x="51" y="31"/>
                    <a:pt x="42" y="24"/>
                    <a:pt x="32" y="18"/>
                  </a:cubicBezTo>
                  <a:cubicBezTo>
                    <a:pt x="23" y="12"/>
                    <a:pt x="13" y="5"/>
                    <a:pt x="2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3" y="30"/>
                    <a:pt x="8" y="60"/>
                    <a:pt x="29" y="82"/>
                  </a:cubicBezTo>
                  <a:cubicBezTo>
                    <a:pt x="37" y="91"/>
                    <a:pt x="46" y="97"/>
                    <a:pt x="57" y="102"/>
                  </a:cubicBezTo>
                  <a:cubicBezTo>
                    <a:pt x="66" y="107"/>
                    <a:pt x="81" y="112"/>
                    <a:pt x="91" y="111"/>
                  </a:cubicBezTo>
                  <a:cubicBezTo>
                    <a:pt x="95" y="110"/>
                    <a:pt x="96" y="106"/>
                    <a:pt x="94" y="10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380"/>
            <p:cNvSpPr/>
            <p:nvPr/>
          </p:nvSpPr>
          <p:spPr bwMode="auto">
            <a:xfrm>
              <a:off x="4745038" y="7018338"/>
              <a:ext cx="238125" cy="377825"/>
            </a:xfrm>
            <a:custGeom>
              <a:avLst/>
              <a:gdLst>
                <a:gd name="T0" fmla="*/ 2 w 79"/>
                <a:gd name="T1" fmla="*/ 118 h 125"/>
                <a:gd name="T2" fmla="*/ 2 w 79"/>
                <a:gd name="T3" fmla="*/ 115 h 125"/>
                <a:gd name="T4" fmla="*/ 25 w 79"/>
                <a:gd name="T5" fmla="*/ 49 h 125"/>
                <a:gd name="T6" fmla="*/ 48 w 79"/>
                <a:gd name="T7" fmla="*/ 23 h 125"/>
                <a:gd name="T8" fmla="*/ 74 w 79"/>
                <a:gd name="T9" fmla="*/ 2 h 125"/>
                <a:gd name="T10" fmla="*/ 75 w 79"/>
                <a:gd name="T11" fmla="*/ 1 h 125"/>
                <a:gd name="T12" fmla="*/ 76 w 79"/>
                <a:gd name="T13" fmla="*/ 1 h 125"/>
                <a:gd name="T14" fmla="*/ 62 w 79"/>
                <a:gd name="T15" fmla="*/ 86 h 125"/>
                <a:gd name="T16" fmla="*/ 38 w 79"/>
                <a:gd name="T17" fmla="*/ 111 h 125"/>
                <a:gd name="T18" fmla="*/ 6 w 79"/>
                <a:gd name="T19" fmla="*/ 125 h 125"/>
                <a:gd name="T20" fmla="*/ 2 w 79"/>
                <a:gd name="T21" fmla="*/ 11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25">
                  <a:moveTo>
                    <a:pt x="2" y="118"/>
                  </a:moveTo>
                  <a:cubicBezTo>
                    <a:pt x="1" y="117"/>
                    <a:pt x="1" y="116"/>
                    <a:pt x="2" y="115"/>
                  </a:cubicBezTo>
                  <a:cubicBezTo>
                    <a:pt x="10" y="92"/>
                    <a:pt x="10" y="69"/>
                    <a:pt x="25" y="49"/>
                  </a:cubicBezTo>
                  <a:cubicBezTo>
                    <a:pt x="31" y="39"/>
                    <a:pt x="40" y="31"/>
                    <a:pt x="48" y="23"/>
                  </a:cubicBezTo>
                  <a:cubicBezTo>
                    <a:pt x="56" y="16"/>
                    <a:pt x="65" y="7"/>
                    <a:pt x="74" y="2"/>
                  </a:cubicBezTo>
                  <a:cubicBezTo>
                    <a:pt x="74" y="2"/>
                    <a:pt x="75" y="1"/>
                    <a:pt x="75" y="1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9" y="31"/>
                    <a:pt x="79" y="60"/>
                    <a:pt x="62" y="86"/>
                  </a:cubicBezTo>
                  <a:cubicBezTo>
                    <a:pt x="56" y="96"/>
                    <a:pt x="48" y="104"/>
                    <a:pt x="38" y="111"/>
                  </a:cubicBezTo>
                  <a:cubicBezTo>
                    <a:pt x="30" y="117"/>
                    <a:pt x="17" y="125"/>
                    <a:pt x="6" y="125"/>
                  </a:cubicBezTo>
                  <a:cubicBezTo>
                    <a:pt x="2" y="125"/>
                    <a:pt x="0" y="121"/>
                    <a:pt x="2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381"/>
            <p:cNvSpPr/>
            <p:nvPr/>
          </p:nvSpPr>
          <p:spPr bwMode="auto">
            <a:xfrm>
              <a:off x="4591050" y="6673850"/>
              <a:ext cx="595313" cy="4279900"/>
            </a:xfrm>
            <a:custGeom>
              <a:avLst/>
              <a:gdLst>
                <a:gd name="T0" fmla="*/ 1 w 197"/>
                <a:gd name="T1" fmla="*/ 13 h 1416"/>
                <a:gd name="T2" fmla="*/ 3 w 197"/>
                <a:gd name="T3" fmla="*/ 21 h 1416"/>
                <a:gd name="T4" fmla="*/ 177 w 197"/>
                <a:gd name="T5" fmla="*/ 1406 h 1416"/>
                <a:gd name="T6" fmla="*/ 187 w 197"/>
                <a:gd name="T7" fmla="*/ 1416 h 1416"/>
                <a:gd name="T8" fmla="*/ 197 w 197"/>
                <a:gd name="T9" fmla="*/ 1405 h 1416"/>
                <a:gd name="T10" fmla="*/ 21 w 197"/>
                <a:gd name="T11" fmla="*/ 9 h 1416"/>
                <a:gd name="T12" fmla="*/ 9 w 197"/>
                <a:gd name="T13" fmla="*/ 1 h 1416"/>
                <a:gd name="T14" fmla="*/ 1 w 197"/>
                <a:gd name="T15" fmla="*/ 13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416">
                  <a:moveTo>
                    <a:pt x="1" y="13"/>
                  </a:moveTo>
                  <a:cubicBezTo>
                    <a:pt x="1" y="13"/>
                    <a:pt x="2" y="16"/>
                    <a:pt x="3" y="21"/>
                  </a:cubicBezTo>
                  <a:cubicBezTo>
                    <a:pt x="18" y="100"/>
                    <a:pt x="140" y="758"/>
                    <a:pt x="177" y="1406"/>
                  </a:cubicBezTo>
                  <a:cubicBezTo>
                    <a:pt x="177" y="1412"/>
                    <a:pt x="182" y="1416"/>
                    <a:pt x="187" y="1416"/>
                  </a:cubicBezTo>
                  <a:cubicBezTo>
                    <a:pt x="193" y="1416"/>
                    <a:pt x="197" y="1411"/>
                    <a:pt x="197" y="1405"/>
                  </a:cubicBezTo>
                  <a:cubicBezTo>
                    <a:pt x="157" y="711"/>
                    <a:pt x="21" y="9"/>
                    <a:pt x="21" y="9"/>
                  </a:cubicBezTo>
                  <a:cubicBezTo>
                    <a:pt x="20" y="4"/>
                    <a:pt x="15" y="0"/>
                    <a:pt x="9" y="1"/>
                  </a:cubicBezTo>
                  <a:cubicBezTo>
                    <a:pt x="4" y="2"/>
                    <a:pt x="0" y="8"/>
                    <a:pt x="1" y="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382"/>
            <p:cNvSpPr/>
            <p:nvPr/>
          </p:nvSpPr>
          <p:spPr bwMode="auto">
            <a:xfrm>
              <a:off x="5080000" y="72421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2 h 57"/>
                <a:gd name="T4" fmla="*/ 55 w 57"/>
                <a:gd name="T5" fmla="*/ 26 h 57"/>
                <a:gd name="T6" fmla="*/ 31 w 57"/>
                <a:gd name="T7" fmla="*/ 56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7"/>
                    <a:pt x="10" y="3"/>
                    <a:pt x="25" y="2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1"/>
                    <a:pt x="46" y="54"/>
                    <a:pt x="31" y="56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383"/>
            <p:cNvSpPr/>
            <p:nvPr/>
          </p:nvSpPr>
          <p:spPr bwMode="auto">
            <a:xfrm>
              <a:off x="4297363" y="74326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1 h 57"/>
                <a:gd name="T4" fmla="*/ 55 w 57"/>
                <a:gd name="T5" fmla="*/ 26 h 57"/>
                <a:gd name="T6" fmla="*/ 31 w 57"/>
                <a:gd name="T7" fmla="*/ 55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6"/>
                    <a:pt x="10" y="3"/>
                    <a:pt x="25" y="1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0"/>
                    <a:pt x="46" y="54"/>
                    <a:pt x="31" y="55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384"/>
            <p:cNvSpPr/>
            <p:nvPr/>
          </p:nvSpPr>
          <p:spPr bwMode="auto">
            <a:xfrm>
              <a:off x="5226050" y="76977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385"/>
            <p:cNvSpPr/>
            <p:nvPr/>
          </p:nvSpPr>
          <p:spPr bwMode="auto">
            <a:xfrm>
              <a:off x="4279900" y="784383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386"/>
            <p:cNvSpPr/>
            <p:nvPr/>
          </p:nvSpPr>
          <p:spPr bwMode="auto">
            <a:xfrm>
              <a:off x="5367338" y="8258175"/>
              <a:ext cx="220663" cy="217488"/>
            </a:xfrm>
            <a:custGeom>
              <a:avLst/>
              <a:gdLst>
                <a:gd name="T0" fmla="*/ 2 w 73"/>
                <a:gd name="T1" fmla="*/ 40 h 72"/>
                <a:gd name="T2" fmla="*/ 33 w 73"/>
                <a:gd name="T3" fmla="*/ 2 h 72"/>
                <a:gd name="T4" fmla="*/ 71 w 73"/>
                <a:gd name="T5" fmla="*/ 33 h 72"/>
                <a:gd name="T6" fmla="*/ 40 w 73"/>
                <a:gd name="T7" fmla="*/ 71 h 72"/>
                <a:gd name="T8" fmla="*/ 2 w 73"/>
                <a:gd name="T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2">
                  <a:moveTo>
                    <a:pt x="2" y="40"/>
                  </a:moveTo>
                  <a:cubicBezTo>
                    <a:pt x="0" y="20"/>
                    <a:pt x="14" y="3"/>
                    <a:pt x="33" y="2"/>
                  </a:cubicBezTo>
                  <a:cubicBezTo>
                    <a:pt x="52" y="0"/>
                    <a:pt x="69" y="13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2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387"/>
            <p:cNvSpPr/>
            <p:nvPr/>
          </p:nvSpPr>
          <p:spPr bwMode="auto">
            <a:xfrm>
              <a:off x="4313238" y="838835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388"/>
            <p:cNvSpPr/>
            <p:nvPr/>
          </p:nvSpPr>
          <p:spPr bwMode="auto">
            <a:xfrm>
              <a:off x="5424488" y="88106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389"/>
            <p:cNvSpPr/>
            <p:nvPr/>
          </p:nvSpPr>
          <p:spPr bwMode="auto">
            <a:xfrm>
              <a:off x="4376738" y="89169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90"/>
            <p:cNvSpPr/>
            <p:nvPr/>
          </p:nvSpPr>
          <p:spPr bwMode="auto">
            <a:xfrm>
              <a:off x="5543550" y="9369425"/>
              <a:ext cx="217488" cy="220663"/>
            </a:xfrm>
            <a:custGeom>
              <a:avLst/>
              <a:gdLst>
                <a:gd name="T0" fmla="*/ 2 w 72"/>
                <a:gd name="T1" fmla="*/ 40 h 73"/>
                <a:gd name="T2" fmla="*/ 33 w 72"/>
                <a:gd name="T3" fmla="*/ 2 h 73"/>
                <a:gd name="T4" fmla="*/ 71 w 72"/>
                <a:gd name="T5" fmla="*/ 33 h 73"/>
                <a:gd name="T6" fmla="*/ 40 w 72"/>
                <a:gd name="T7" fmla="*/ 71 h 73"/>
                <a:gd name="T8" fmla="*/ 2 w 72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3">
                  <a:moveTo>
                    <a:pt x="2" y="40"/>
                  </a:moveTo>
                  <a:cubicBezTo>
                    <a:pt x="0" y="21"/>
                    <a:pt x="13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2" y="52"/>
                    <a:pt x="59" y="69"/>
                    <a:pt x="40" y="71"/>
                  </a:cubicBezTo>
                  <a:cubicBezTo>
                    <a:pt x="20" y="73"/>
                    <a:pt x="3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91"/>
            <p:cNvSpPr/>
            <p:nvPr/>
          </p:nvSpPr>
          <p:spPr bwMode="auto">
            <a:xfrm>
              <a:off x="4394200" y="944880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92"/>
            <p:cNvSpPr/>
            <p:nvPr/>
          </p:nvSpPr>
          <p:spPr bwMode="auto">
            <a:xfrm>
              <a:off x="5614988" y="98472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93"/>
            <p:cNvSpPr/>
            <p:nvPr/>
          </p:nvSpPr>
          <p:spPr bwMode="auto">
            <a:xfrm>
              <a:off x="4381500" y="99107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94"/>
            <p:cNvSpPr/>
            <p:nvPr/>
          </p:nvSpPr>
          <p:spPr bwMode="auto">
            <a:xfrm>
              <a:off x="4922838" y="6894513"/>
              <a:ext cx="169863" cy="168275"/>
            </a:xfrm>
            <a:custGeom>
              <a:avLst/>
              <a:gdLst>
                <a:gd name="T0" fmla="*/ 2 w 56"/>
                <a:gd name="T1" fmla="*/ 31 h 56"/>
                <a:gd name="T2" fmla="*/ 26 w 56"/>
                <a:gd name="T3" fmla="*/ 2 h 56"/>
                <a:gd name="T4" fmla="*/ 55 w 56"/>
                <a:gd name="T5" fmla="*/ 26 h 56"/>
                <a:gd name="T6" fmla="*/ 31 w 56"/>
                <a:gd name="T7" fmla="*/ 55 h 56"/>
                <a:gd name="T8" fmla="*/ 2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" y="31"/>
                  </a:moveTo>
                  <a:cubicBezTo>
                    <a:pt x="0" y="16"/>
                    <a:pt x="11" y="3"/>
                    <a:pt x="26" y="2"/>
                  </a:cubicBezTo>
                  <a:cubicBezTo>
                    <a:pt x="40" y="0"/>
                    <a:pt x="53" y="11"/>
                    <a:pt x="55" y="26"/>
                  </a:cubicBezTo>
                  <a:cubicBezTo>
                    <a:pt x="56" y="40"/>
                    <a:pt x="46" y="53"/>
                    <a:pt x="31" y="55"/>
                  </a:cubicBezTo>
                  <a:cubicBezTo>
                    <a:pt x="16" y="56"/>
                    <a:pt x="3" y="46"/>
                    <a:pt x="2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95"/>
            <p:cNvSpPr/>
            <p:nvPr/>
          </p:nvSpPr>
          <p:spPr bwMode="auto">
            <a:xfrm>
              <a:off x="4364038" y="6999288"/>
              <a:ext cx="169863" cy="169863"/>
            </a:xfrm>
            <a:custGeom>
              <a:avLst/>
              <a:gdLst>
                <a:gd name="T0" fmla="*/ 1 w 56"/>
                <a:gd name="T1" fmla="*/ 31 h 56"/>
                <a:gd name="T2" fmla="*/ 25 w 56"/>
                <a:gd name="T3" fmla="*/ 2 h 56"/>
                <a:gd name="T4" fmla="*/ 54 w 56"/>
                <a:gd name="T5" fmla="*/ 26 h 56"/>
                <a:gd name="T6" fmla="*/ 31 w 56"/>
                <a:gd name="T7" fmla="*/ 55 h 56"/>
                <a:gd name="T8" fmla="*/ 1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" y="31"/>
                  </a:moveTo>
                  <a:cubicBezTo>
                    <a:pt x="0" y="16"/>
                    <a:pt x="10" y="3"/>
                    <a:pt x="25" y="2"/>
                  </a:cubicBezTo>
                  <a:cubicBezTo>
                    <a:pt x="40" y="0"/>
                    <a:pt x="53" y="11"/>
                    <a:pt x="54" y="26"/>
                  </a:cubicBezTo>
                  <a:cubicBezTo>
                    <a:pt x="56" y="40"/>
                    <a:pt x="45" y="53"/>
                    <a:pt x="31" y="55"/>
                  </a:cubicBezTo>
                  <a:cubicBezTo>
                    <a:pt x="16" y="56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96"/>
            <p:cNvSpPr/>
            <p:nvPr/>
          </p:nvSpPr>
          <p:spPr bwMode="auto">
            <a:xfrm>
              <a:off x="4411663" y="6464300"/>
              <a:ext cx="396875" cy="484188"/>
            </a:xfrm>
            <a:custGeom>
              <a:avLst/>
              <a:gdLst>
                <a:gd name="T0" fmla="*/ 88 w 131"/>
                <a:gd name="T1" fmla="*/ 160 h 160"/>
                <a:gd name="T2" fmla="*/ 47 w 131"/>
                <a:gd name="T3" fmla="*/ 0 h 160"/>
                <a:gd name="T4" fmla="*/ 88 w 131"/>
                <a:gd name="T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" h="160">
                  <a:moveTo>
                    <a:pt x="88" y="160"/>
                  </a:moveTo>
                  <a:cubicBezTo>
                    <a:pt x="88" y="160"/>
                    <a:pt x="0" y="115"/>
                    <a:pt x="47" y="0"/>
                  </a:cubicBezTo>
                  <a:cubicBezTo>
                    <a:pt x="47" y="0"/>
                    <a:pt x="131" y="62"/>
                    <a:pt x="88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97"/>
            <p:cNvSpPr/>
            <p:nvPr/>
          </p:nvSpPr>
          <p:spPr bwMode="auto">
            <a:xfrm>
              <a:off x="4440238" y="62960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398"/>
            <p:cNvSpPr/>
            <p:nvPr/>
          </p:nvSpPr>
          <p:spPr bwMode="auto">
            <a:xfrm>
              <a:off x="5494338" y="7296150"/>
              <a:ext cx="701675" cy="1878013"/>
            </a:xfrm>
            <a:custGeom>
              <a:avLst/>
              <a:gdLst>
                <a:gd name="T0" fmla="*/ 232 w 232"/>
                <a:gd name="T1" fmla="*/ 546 h 621"/>
                <a:gd name="T2" fmla="*/ 191 w 232"/>
                <a:gd name="T3" fmla="*/ 364 h 621"/>
                <a:gd name="T4" fmla="*/ 65 w 232"/>
                <a:gd name="T5" fmla="*/ 89 h 621"/>
                <a:gd name="T6" fmla="*/ 53 w 232"/>
                <a:gd name="T7" fmla="*/ 51 h 621"/>
                <a:gd name="T8" fmla="*/ 12 w 232"/>
                <a:gd name="T9" fmla="*/ 7 h 621"/>
                <a:gd name="T10" fmla="*/ 8 w 232"/>
                <a:gd name="T11" fmla="*/ 3 h 621"/>
                <a:gd name="T12" fmla="*/ 4 w 232"/>
                <a:gd name="T13" fmla="*/ 2 h 621"/>
                <a:gd name="T14" fmla="*/ 0 w 232"/>
                <a:gd name="T15" fmla="*/ 5 h 621"/>
                <a:gd name="T16" fmla="*/ 0 w 232"/>
                <a:gd name="T17" fmla="*/ 8 h 621"/>
                <a:gd name="T18" fmla="*/ 23 w 232"/>
                <a:gd name="T19" fmla="*/ 57 h 621"/>
                <a:gd name="T20" fmla="*/ 47 w 232"/>
                <a:gd name="T21" fmla="*/ 81 h 621"/>
                <a:gd name="T22" fmla="*/ 58 w 232"/>
                <a:gd name="T23" fmla="*/ 88 h 621"/>
                <a:gd name="T24" fmla="*/ 179 w 232"/>
                <a:gd name="T25" fmla="*/ 367 h 621"/>
                <a:gd name="T26" fmla="*/ 231 w 232"/>
                <a:gd name="T27" fmla="*/ 621 h 621"/>
                <a:gd name="T28" fmla="*/ 232 w 232"/>
                <a:gd name="T29" fmla="*/ 54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" h="621">
                  <a:moveTo>
                    <a:pt x="232" y="546"/>
                  </a:moveTo>
                  <a:cubicBezTo>
                    <a:pt x="221" y="484"/>
                    <a:pt x="208" y="423"/>
                    <a:pt x="191" y="364"/>
                  </a:cubicBezTo>
                  <a:cubicBezTo>
                    <a:pt x="165" y="266"/>
                    <a:pt x="126" y="170"/>
                    <a:pt x="65" y="89"/>
                  </a:cubicBezTo>
                  <a:cubicBezTo>
                    <a:pt x="71" y="77"/>
                    <a:pt x="60" y="60"/>
                    <a:pt x="53" y="51"/>
                  </a:cubicBezTo>
                  <a:cubicBezTo>
                    <a:pt x="42" y="34"/>
                    <a:pt x="28" y="19"/>
                    <a:pt x="12" y="7"/>
                  </a:cubicBezTo>
                  <a:cubicBezTo>
                    <a:pt x="10" y="5"/>
                    <a:pt x="9" y="4"/>
                    <a:pt x="8" y="3"/>
                  </a:cubicBezTo>
                  <a:cubicBezTo>
                    <a:pt x="7" y="2"/>
                    <a:pt x="6" y="1"/>
                    <a:pt x="4" y="2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4" y="26"/>
                    <a:pt x="12" y="42"/>
                    <a:pt x="23" y="57"/>
                  </a:cubicBezTo>
                  <a:cubicBezTo>
                    <a:pt x="29" y="66"/>
                    <a:pt x="37" y="76"/>
                    <a:pt x="47" y="81"/>
                  </a:cubicBezTo>
                  <a:cubicBezTo>
                    <a:pt x="50" y="84"/>
                    <a:pt x="54" y="87"/>
                    <a:pt x="58" y="88"/>
                  </a:cubicBezTo>
                  <a:cubicBezTo>
                    <a:pt x="116" y="172"/>
                    <a:pt x="152" y="269"/>
                    <a:pt x="179" y="367"/>
                  </a:cubicBezTo>
                  <a:cubicBezTo>
                    <a:pt x="202" y="451"/>
                    <a:pt x="214" y="536"/>
                    <a:pt x="231" y="621"/>
                  </a:cubicBezTo>
                  <a:cubicBezTo>
                    <a:pt x="231" y="596"/>
                    <a:pt x="232" y="571"/>
                    <a:pt x="232" y="546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399"/>
            <p:cNvSpPr/>
            <p:nvPr/>
          </p:nvSpPr>
          <p:spPr bwMode="auto">
            <a:xfrm>
              <a:off x="6199188" y="7566025"/>
              <a:ext cx="561975" cy="1812925"/>
            </a:xfrm>
            <a:custGeom>
              <a:avLst/>
              <a:gdLst>
                <a:gd name="T0" fmla="*/ 185 w 186"/>
                <a:gd name="T1" fmla="*/ 4 h 600"/>
                <a:gd name="T2" fmla="*/ 181 w 186"/>
                <a:gd name="T3" fmla="*/ 1 h 600"/>
                <a:gd name="T4" fmla="*/ 178 w 186"/>
                <a:gd name="T5" fmla="*/ 3 h 600"/>
                <a:gd name="T6" fmla="*/ 174 w 186"/>
                <a:gd name="T7" fmla="*/ 7 h 600"/>
                <a:gd name="T8" fmla="*/ 136 w 186"/>
                <a:gd name="T9" fmla="*/ 54 h 600"/>
                <a:gd name="T10" fmla="*/ 127 w 186"/>
                <a:gd name="T11" fmla="*/ 93 h 600"/>
                <a:gd name="T12" fmla="*/ 23 w 186"/>
                <a:gd name="T13" fmla="*/ 377 h 600"/>
                <a:gd name="T14" fmla="*/ 0 w 186"/>
                <a:gd name="T15" fmla="*/ 525 h 600"/>
                <a:gd name="T16" fmla="*/ 6 w 186"/>
                <a:gd name="T17" fmla="*/ 587 h 600"/>
                <a:gd name="T18" fmla="*/ 7 w 186"/>
                <a:gd name="T19" fmla="*/ 600 h 600"/>
                <a:gd name="T20" fmla="*/ 35 w 186"/>
                <a:gd name="T21" fmla="*/ 379 h 600"/>
                <a:gd name="T22" fmla="*/ 135 w 186"/>
                <a:gd name="T23" fmla="*/ 92 h 600"/>
                <a:gd name="T24" fmla="*/ 145 w 186"/>
                <a:gd name="T25" fmla="*/ 84 h 600"/>
                <a:gd name="T26" fmla="*/ 167 w 186"/>
                <a:gd name="T27" fmla="*/ 58 h 600"/>
                <a:gd name="T28" fmla="*/ 186 w 186"/>
                <a:gd name="T29" fmla="*/ 7 h 600"/>
                <a:gd name="T30" fmla="*/ 185 w 186"/>
                <a:gd name="T31" fmla="*/ 4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600">
                  <a:moveTo>
                    <a:pt x="185" y="4"/>
                  </a:moveTo>
                  <a:cubicBezTo>
                    <a:pt x="185" y="2"/>
                    <a:pt x="183" y="0"/>
                    <a:pt x="181" y="1"/>
                  </a:cubicBezTo>
                  <a:cubicBezTo>
                    <a:pt x="180" y="1"/>
                    <a:pt x="179" y="2"/>
                    <a:pt x="178" y="3"/>
                  </a:cubicBezTo>
                  <a:cubicBezTo>
                    <a:pt x="177" y="4"/>
                    <a:pt x="175" y="6"/>
                    <a:pt x="174" y="7"/>
                  </a:cubicBezTo>
                  <a:cubicBezTo>
                    <a:pt x="159" y="21"/>
                    <a:pt x="146" y="36"/>
                    <a:pt x="136" y="54"/>
                  </a:cubicBezTo>
                  <a:cubicBezTo>
                    <a:pt x="130" y="64"/>
                    <a:pt x="120" y="81"/>
                    <a:pt x="127" y="93"/>
                  </a:cubicBezTo>
                  <a:cubicBezTo>
                    <a:pt x="73" y="179"/>
                    <a:pt x="42" y="277"/>
                    <a:pt x="23" y="377"/>
                  </a:cubicBezTo>
                  <a:cubicBezTo>
                    <a:pt x="13" y="425"/>
                    <a:pt x="6" y="475"/>
                    <a:pt x="0" y="525"/>
                  </a:cubicBezTo>
                  <a:cubicBezTo>
                    <a:pt x="2" y="546"/>
                    <a:pt x="4" y="567"/>
                    <a:pt x="6" y="587"/>
                  </a:cubicBezTo>
                  <a:cubicBezTo>
                    <a:pt x="6" y="592"/>
                    <a:pt x="6" y="596"/>
                    <a:pt x="7" y="600"/>
                  </a:cubicBezTo>
                  <a:cubicBezTo>
                    <a:pt x="15" y="526"/>
                    <a:pt x="21" y="452"/>
                    <a:pt x="35" y="379"/>
                  </a:cubicBezTo>
                  <a:cubicBezTo>
                    <a:pt x="54" y="279"/>
                    <a:pt x="83" y="180"/>
                    <a:pt x="135" y="92"/>
                  </a:cubicBezTo>
                  <a:cubicBezTo>
                    <a:pt x="139" y="91"/>
                    <a:pt x="142" y="87"/>
                    <a:pt x="145" y="84"/>
                  </a:cubicBezTo>
                  <a:cubicBezTo>
                    <a:pt x="154" y="78"/>
                    <a:pt x="162" y="67"/>
                    <a:pt x="167" y="58"/>
                  </a:cubicBezTo>
                  <a:cubicBezTo>
                    <a:pt x="177" y="42"/>
                    <a:pt x="184" y="26"/>
                    <a:pt x="186" y="7"/>
                  </a:cubicBezTo>
                  <a:cubicBezTo>
                    <a:pt x="186" y="6"/>
                    <a:pt x="186" y="5"/>
                    <a:pt x="185" y="4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400"/>
            <p:cNvSpPr/>
            <p:nvPr/>
          </p:nvSpPr>
          <p:spPr bwMode="auto">
            <a:xfrm>
              <a:off x="6122988" y="7208838"/>
              <a:ext cx="160338" cy="3917950"/>
            </a:xfrm>
            <a:custGeom>
              <a:avLst/>
              <a:gdLst>
                <a:gd name="T0" fmla="*/ 2 w 53"/>
                <a:gd name="T1" fmla="*/ 2 h 1296"/>
                <a:gd name="T2" fmla="*/ 0 w 53"/>
                <a:gd name="T3" fmla="*/ 19 h 1296"/>
                <a:gd name="T4" fmla="*/ 10 w 53"/>
                <a:gd name="T5" fmla="*/ 291 h 1296"/>
                <a:gd name="T6" fmla="*/ 20 w 53"/>
                <a:gd name="T7" fmla="*/ 616 h 1296"/>
                <a:gd name="T8" fmla="*/ 42 w 53"/>
                <a:gd name="T9" fmla="*/ 1289 h 1296"/>
                <a:gd name="T10" fmla="*/ 53 w 53"/>
                <a:gd name="T11" fmla="*/ 1288 h 1296"/>
                <a:gd name="T12" fmla="*/ 35 w 53"/>
                <a:gd name="T13" fmla="*/ 604 h 1296"/>
                <a:gd name="T14" fmla="*/ 23 w 53"/>
                <a:gd name="T15" fmla="*/ 281 h 1296"/>
                <a:gd name="T16" fmla="*/ 2 w 53"/>
                <a:gd name="T17" fmla="*/ 2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296">
                  <a:moveTo>
                    <a:pt x="2" y="2"/>
                  </a:moveTo>
                  <a:cubicBezTo>
                    <a:pt x="1" y="0"/>
                    <a:pt x="0" y="17"/>
                    <a:pt x="0" y="19"/>
                  </a:cubicBezTo>
                  <a:cubicBezTo>
                    <a:pt x="7" y="112"/>
                    <a:pt x="10" y="169"/>
                    <a:pt x="10" y="291"/>
                  </a:cubicBezTo>
                  <a:cubicBezTo>
                    <a:pt x="11" y="399"/>
                    <a:pt x="18" y="507"/>
                    <a:pt x="20" y="616"/>
                  </a:cubicBezTo>
                  <a:cubicBezTo>
                    <a:pt x="24" y="839"/>
                    <a:pt x="18" y="1066"/>
                    <a:pt x="42" y="1289"/>
                  </a:cubicBezTo>
                  <a:cubicBezTo>
                    <a:pt x="43" y="1296"/>
                    <a:pt x="53" y="1296"/>
                    <a:pt x="53" y="1288"/>
                  </a:cubicBezTo>
                  <a:cubicBezTo>
                    <a:pt x="45" y="1060"/>
                    <a:pt x="40" y="833"/>
                    <a:pt x="35" y="604"/>
                  </a:cubicBezTo>
                  <a:cubicBezTo>
                    <a:pt x="32" y="497"/>
                    <a:pt x="25" y="389"/>
                    <a:pt x="23" y="281"/>
                  </a:cubicBezTo>
                  <a:cubicBezTo>
                    <a:pt x="21" y="188"/>
                    <a:pt x="23" y="89"/>
                    <a:pt x="2" y="2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401"/>
            <p:cNvSpPr/>
            <p:nvPr/>
          </p:nvSpPr>
          <p:spPr bwMode="auto">
            <a:xfrm>
              <a:off x="6059488" y="7096125"/>
              <a:ext cx="215900" cy="441325"/>
            </a:xfrm>
            <a:custGeom>
              <a:avLst/>
              <a:gdLst>
                <a:gd name="T0" fmla="*/ 60 w 71"/>
                <a:gd name="T1" fmla="*/ 7 h 146"/>
                <a:gd name="T2" fmla="*/ 46 w 71"/>
                <a:gd name="T3" fmla="*/ 9 h 146"/>
                <a:gd name="T4" fmla="*/ 43 w 71"/>
                <a:gd name="T5" fmla="*/ 17 h 146"/>
                <a:gd name="T6" fmla="*/ 34 w 71"/>
                <a:gd name="T7" fmla="*/ 7 h 146"/>
                <a:gd name="T8" fmla="*/ 13 w 71"/>
                <a:gd name="T9" fmla="*/ 13 h 146"/>
                <a:gd name="T10" fmla="*/ 8 w 71"/>
                <a:gd name="T11" fmla="*/ 41 h 146"/>
                <a:gd name="T12" fmla="*/ 6 w 71"/>
                <a:gd name="T13" fmla="*/ 36 h 146"/>
                <a:gd name="T14" fmla="*/ 0 w 71"/>
                <a:gd name="T15" fmla="*/ 37 h 146"/>
                <a:gd name="T16" fmla="*/ 44 w 71"/>
                <a:gd name="T17" fmla="*/ 121 h 146"/>
                <a:gd name="T18" fmla="*/ 64 w 71"/>
                <a:gd name="T19" fmla="*/ 70 h 146"/>
                <a:gd name="T20" fmla="*/ 60 w 71"/>
                <a:gd name="T2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46">
                  <a:moveTo>
                    <a:pt x="60" y="7"/>
                  </a:moveTo>
                  <a:cubicBezTo>
                    <a:pt x="55" y="2"/>
                    <a:pt x="49" y="5"/>
                    <a:pt x="46" y="9"/>
                  </a:cubicBezTo>
                  <a:cubicBezTo>
                    <a:pt x="44" y="11"/>
                    <a:pt x="44" y="14"/>
                    <a:pt x="43" y="17"/>
                  </a:cubicBezTo>
                  <a:cubicBezTo>
                    <a:pt x="41" y="13"/>
                    <a:pt x="38" y="10"/>
                    <a:pt x="34" y="7"/>
                  </a:cubicBezTo>
                  <a:cubicBezTo>
                    <a:pt x="27" y="0"/>
                    <a:pt x="16" y="4"/>
                    <a:pt x="13" y="13"/>
                  </a:cubicBezTo>
                  <a:cubicBezTo>
                    <a:pt x="11" y="22"/>
                    <a:pt x="9" y="31"/>
                    <a:pt x="8" y="41"/>
                  </a:cubicBezTo>
                  <a:cubicBezTo>
                    <a:pt x="7" y="39"/>
                    <a:pt x="7" y="38"/>
                    <a:pt x="6" y="36"/>
                  </a:cubicBezTo>
                  <a:cubicBezTo>
                    <a:pt x="5" y="33"/>
                    <a:pt x="0" y="33"/>
                    <a:pt x="0" y="37"/>
                  </a:cubicBezTo>
                  <a:cubicBezTo>
                    <a:pt x="3" y="54"/>
                    <a:pt x="3" y="146"/>
                    <a:pt x="44" y="121"/>
                  </a:cubicBezTo>
                  <a:cubicBezTo>
                    <a:pt x="60" y="111"/>
                    <a:pt x="62" y="87"/>
                    <a:pt x="64" y="70"/>
                  </a:cubicBezTo>
                  <a:cubicBezTo>
                    <a:pt x="65" y="55"/>
                    <a:pt x="71" y="19"/>
                    <a:pt x="60" y="7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402"/>
            <p:cNvSpPr/>
            <p:nvPr/>
          </p:nvSpPr>
          <p:spPr bwMode="auto">
            <a:xfrm>
              <a:off x="6029325" y="7286625"/>
              <a:ext cx="247650" cy="230188"/>
            </a:xfrm>
            <a:custGeom>
              <a:avLst/>
              <a:gdLst>
                <a:gd name="T0" fmla="*/ 80 w 82"/>
                <a:gd name="T1" fmla="*/ 3 h 76"/>
                <a:gd name="T2" fmla="*/ 40 w 82"/>
                <a:gd name="T3" fmla="*/ 29 h 76"/>
                <a:gd name="T4" fmla="*/ 4 w 82"/>
                <a:gd name="T5" fmla="*/ 17 h 76"/>
                <a:gd name="T6" fmla="*/ 3 w 82"/>
                <a:gd name="T7" fmla="*/ 25 h 76"/>
                <a:gd name="T8" fmla="*/ 9 w 82"/>
                <a:gd name="T9" fmla="*/ 28 h 76"/>
                <a:gd name="T10" fmla="*/ 42 w 82"/>
                <a:gd name="T11" fmla="*/ 76 h 76"/>
                <a:gd name="T12" fmla="*/ 68 w 82"/>
                <a:gd name="T13" fmla="*/ 61 h 76"/>
                <a:gd name="T14" fmla="*/ 80 w 82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76">
                  <a:moveTo>
                    <a:pt x="80" y="3"/>
                  </a:moveTo>
                  <a:cubicBezTo>
                    <a:pt x="65" y="0"/>
                    <a:pt x="49" y="15"/>
                    <a:pt x="40" y="29"/>
                  </a:cubicBezTo>
                  <a:cubicBezTo>
                    <a:pt x="30" y="19"/>
                    <a:pt x="17" y="12"/>
                    <a:pt x="4" y="17"/>
                  </a:cubicBezTo>
                  <a:cubicBezTo>
                    <a:pt x="1" y="18"/>
                    <a:pt x="0" y="23"/>
                    <a:pt x="3" y="25"/>
                  </a:cubicBezTo>
                  <a:cubicBezTo>
                    <a:pt x="5" y="26"/>
                    <a:pt x="7" y="27"/>
                    <a:pt x="9" y="28"/>
                  </a:cubicBezTo>
                  <a:cubicBezTo>
                    <a:pt x="9" y="49"/>
                    <a:pt x="18" y="75"/>
                    <a:pt x="42" y="76"/>
                  </a:cubicBezTo>
                  <a:cubicBezTo>
                    <a:pt x="53" y="76"/>
                    <a:pt x="63" y="70"/>
                    <a:pt x="68" y="61"/>
                  </a:cubicBezTo>
                  <a:cubicBezTo>
                    <a:pt x="80" y="39"/>
                    <a:pt x="82" y="3"/>
                    <a:pt x="80" y="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403"/>
            <p:cNvSpPr/>
            <p:nvPr/>
          </p:nvSpPr>
          <p:spPr bwMode="auto">
            <a:xfrm>
              <a:off x="5162550" y="6567488"/>
              <a:ext cx="1970088" cy="1109663"/>
            </a:xfrm>
            <a:custGeom>
              <a:avLst/>
              <a:gdLst>
                <a:gd name="T0" fmla="*/ 650 w 652"/>
                <a:gd name="T1" fmla="*/ 181 h 367"/>
                <a:gd name="T2" fmla="*/ 647 w 652"/>
                <a:gd name="T3" fmla="*/ 177 h 367"/>
                <a:gd name="T4" fmla="*/ 609 w 652"/>
                <a:gd name="T5" fmla="*/ 159 h 367"/>
                <a:gd name="T6" fmla="*/ 588 w 652"/>
                <a:gd name="T7" fmla="*/ 123 h 367"/>
                <a:gd name="T8" fmla="*/ 536 w 652"/>
                <a:gd name="T9" fmla="*/ 63 h 367"/>
                <a:gd name="T10" fmla="*/ 401 w 652"/>
                <a:gd name="T11" fmla="*/ 69 h 367"/>
                <a:gd name="T12" fmla="*/ 373 w 652"/>
                <a:gd name="T13" fmla="*/ 19 h 367"/>
                <a:gd name="T14" fmla="*/ 310 w 652"/>
                <a:gd name="T15" fmla="*/ 1 h 367"/>
                <a:gd name="T16" fmla="*/ 237 w 652"/>
                <a:gd name="T17" fmla="*/ 32 h 367"/>
                <a:gd name="T18" fmla="*/ 220 w 652"/>
                <a:gd name="T19" fmla="*/ 66 h 367"/>
                <a:gd name="T20" fmla="*/ 138 w 652"/>
                <a:gd name="T21" fmla="*/ 55 h 367"/>
                <a:gd name="T22" fmla="*/ 78 w 652"/>
                <a:gd name="T23" fmla="*/ 94 h 367"/>
                <a:gd name="T24" fmla="*/ 46 w 652"/>
                <a:gd name="T25" fmla="*/ 124 h 367"/>
                <a:gd name="T26" fmla="*/ 12 w 652"/>
                <a:gd name="T27" fmla="*/ 144 h 367"/>
                <a:gd name="T28" fmla="*/ 12 w 652"/>
                <a:gd name="T29" fmla="*/ 144 h 367"/>
                <a:gd name="T30" fmla="*/ 10 w 652"/>
                <a:gd name="T31" fmla="*/ 145 h 367"/>
                <a:gd name="T32" fmla="*/ 8 w 652"/>
                <a:gd name="T33" fmla="*/ 147 h 367"/>
                <a:gd name="T34" fmla="*/ 6 w 652"/>
                <a:gd name="T35" fmla="*/ 146 h 367"/>
                <a:gd name="T36" fmla="*/ 2 w 652"/>
                <a:gd name="T37" fmla="*/ 151 h 367"/>
                <a:gd name="T38" fmla="*/ 119 w 652"/>
                <a:gd name="T39" fmla="*/ 190 h 367"/>
                <a:gd name="T40" fmla="*/ 181 w 652"/>
                <a:gd name="T41" fmla="*/ 173 h 367"/>
                <a:gd name="T42" fmla="*/ 173 w 652"/>
                <a:gd name="T43" fmla="*/ 213 h 367"/>
                <a:gd name="T44" fmla="*/ 171 w 652"/>
                <a:gd name="T45" fmla="*/ 271 h 367"/>
                <a:gd name="T46" fmla="*/ 164 w 652"/>
                <a:gd name="T47" fmla="*/ 297 h 367"/>
                <a:gd name="T48" fmla="*/ 156 w 652"/>
                <a:gd name="T49" fmla="*/ 309 h 367"/>
                <a:gd name="T50" fmla="*/ 140 w 652"/>
                <a:gd name="T51" fmla="*/ 321 h 367"/>
                <a:gd name="T52" fmla="*/ 139 w 652"/>
                <a:gd name="T53" fmla="*/ 323 h 367"/>
                <a:gd name="T54" fmla="*/ 137 w 652"/>
                <a:gd name="T55" fmla="*/ 330 h 367"/>
                <a:gd name="T56" fmla="*/ 265 w 652"/>
                <a:gd name="T57" fmla="*/ 316 h 367"/>
                <a:gd name="T58" fmla="*/ 310 w 652"/>
                <a:gd name="T59" fmla="*/ 255 h 367"/>
                <a:gd name="T60" fmla="*/ 323 w 652"/>
                <a:gd name="T61" fmla="*/ 211 h 367"/>
                <a:gd name="T62" fmla="*/ 326 w 652"/>
                <a:gd name="T63" fmla="*/ 198 h 367"/>
                <a:gd name="T64" fmla="*/ 368 w 652"/>
                <a:gd name="T65" fmla="*/ 241 h 367"/>
                <a:gd name="T66" fmla="*/ 420 w 652"/>
                <a:gd name="T67" fmla="*/ 286 h 367"/>
                <a:gd name="T68" fmla="*/ 435 w 652"/>
                <a:gd name="T69" fmla="*/ 312 h 367"/>
                <a:gd name="T70" fmla="*/ 442 w 652"/>
                <a:gd name="T71" fmla="*/ 348 h 367"/>
                <a:gd name="T72" fmla="*/ 458 w 652"/>
                <a:gd name="T73" fmla="*/ 349 h 367"/>
                <a:gd name="T74" fmla="*/ 509 w 652"/>
                <a:gd name="T75" fmla="*/ 259 h 367"/>
                <a:gd name="T76" fmla="*/ 499 w 652"/>
                <a:gd name="T77" fmla="*/ 178 h 367"/>
                <a:gd name="T78" fmla="*/ 549 w 652"/>
                <a:gd name="T79" fmla="*/ 198 h 367"/>
                <a:gd name="T80" fmla="*/ 627 w 652"/>
                <a:gd name="T81" fmla="*/ 206 h 367"/>
                <a:gd name="T82" fmla="*/ 639 w 652"/>
                <a:gd name="T83" fmla="*/ 201 h 367"/>
                <a:gd name="T84" fmla="*/ 652 w 652"/>
                <a:gd name="T85" fmla="*/ 185 h 367"/>
                <a:gd name="T86" fmla="*/ 650 w 652"/>
                <a:gd name="T87" fmla="*/ 181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367">
                  <a:moveTo>
                    <a:pt x="650" y="181"/>
                  </a:moveTo>
                  <a:cubicBezTo>
                    <a:pt x="650" y="180"/>
                    <a:pt x="649" y="178"/>
                    <a:pt x="647" y="177"/>
                  </a:cubicBezTo>
                  <a:cubicBezTo>
                    <a:pt x="634" y="169"/>
                    <a:pt x="620" y="169"/>
                    <a:pt x="609" y="159"/>
                  </a:cubicBezTo>
                  <a:cubicBezTo>
                    <a:pt x="599" y="149"/>
                    <a:pt x="594" y="135"/>
                    <a:pt x="588" y="123"/>
                  </a:cubicBezTo>
                  <a:cubicBezTo>
                    <a:pt x="576" y="97"/>
                    <a:pt x="562" y="77"/>
                    <a:pt x="536" y="63"/>
                  </a:cubicBezTo>
                  <a:cubicBezTo>
                    <a:pt x="496" y="42"/>
                    <a:pt x="442" y="47"/>
                    <a:pt x="401" y="69"/>
                  </a:cubicBezTo>
                  <a:cubicBezTo>
                    <a:pt x="400" y="50"/>
                    <a:pt x="386" y="30"/>
                    <a:pt x="373" y="19"/>
                  </a:cubicBezTo>
                  <a:cubicBezTo>
                    <a:pt x="356" y="3"/>
                    <a:pt x="332" y="0"/>
                    <a:pt x="310" y="1"/>
                  </a:cubicBezTo>
                  <a:cubicBezTo>
                    <a:pt x="282" y="2"/>
                    <a:pt x="257" y="12"/>
                    <a:pt x="237" y="32"/>
                  </a:cubicBezTo>
                  <a:cubicBezTo>
                    <a:pt x="228" y="40"/>
                    <a:pt x="221" y="53"/>
                    <a:pt x="220" y="66"/>
                  </a:cubicBezTo>
                  <a:cubicBezTo>
                    <a:pt x="197" y="52"/>
                    <a:pt x="160" y="50"/>
                    <a:pt x="138" y="55"/>
                  </a:cubicBezTo>
                  <a:cubicBezTo>
                    <a:pt x="114" y="61"/>
                    <a:pt x="95" y="77"/>
                    <a:pt x="78" y="94"/>
                  </a:cubicBezTo>
                  <a:cubicBezTo>
                    <a:pt x="67" y="105"/>
                    <a:pt x="57" y="114"/>
                    <a:pt x="46" y="124"/>
                  </a:cubicBezTo>
                  <a:cubicBezTo>
                    <a:pt x="35" y="132"/>
                    <a:pt x="23" y="136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1" y="144"/>
                    <a:pt x="11" y="145"/>
                    <a:pt x="10" y="145"/>
                  </a:cubicBezTo>
                  <a:cubicBezTo>
                    <a:pt x="9" y="145"/>
                    <a:pt x="9" y="146"/>
                    <a:pt x="8" y="147"/>
                  </a:cubicBezTo>
                  <a:cubicBezTo>
                    <a:pt x="8" y="146"/>
                    <a:pt x="7" y="146"/>
                    <a:pt x="6" y="146"/>
                  </a:cubicBezTo>
                  <a:cubicBezTo>
                    <a:pt x="3" y="144"/>
                    <a:pt x="0" y="148"/>
                    <a:pt x="2" y="151"/>
                  </a:cubicBezTo>
                  <a:cubicBezTo>
                    <a:pt x="24" y="189"/>
                    <a:pt x="79" y="196"/>
                    <a:pt x="119" y="190"/>
                  </a:cubicBezTo>
                  <a:cubicBezTo>
                    <a:pt x="137" y="188"/>
                    <a:pt x="159" y="182"/>
                    <a:pt x="181" y="173"/>
                  </a:cubicBezTo>
                  <a:cubicBezTo>
                    <a:pt x="176" y="186"/>
                    <a:pt x="174" y="199"/>
                    <a:pt x="173" y="213"/>
                  </a:cubicBezTo>
                  <a:cubicBezTo>
                    <a:pt x="172" y="232"/>
                    <a:pt x="173" y="252"/>
                    <a:pt x="171" y="271"/>
                  </a:cubicBezTo>
                  <a:cubicBezTo>
                    <a:pt x="170" y="280"/>
                    <a:pt x="168" y="289"/>
                    <a:pt x="164" y="297"/>
                  </a:cubicBezTo>
                  <a:cubicBezTo>
                    <a:pt x="162" y="302"/>
                    <a:pt x="159" y="305"/>
                    <a:pt x="156" y="309"/>
                  </a:cubicBezTo>
                  <a:cubicBezTo>
                    <a:pt x="151" y="313"/>
                    <a:pt x="145" y="317"/>
                    <a:pt x="140" y="321"/>
                  </a:cubicBezTo>
                  <a:cubicBezTo>
                    <a:pt x="139" y="322"/>
                    <a:pt x="139" y="323"/>
                    <a:pt x="139" y="323"/>
                  </a:cubicBezTo>
                  <a:cubicBezTo>
                    <a:pt x="136" y="324"/>
                    <a:pt x="134" y="328"/>
                    <a:pt x="137" y="330"/>
                  </a:cubicBezTo>
                  <a:cubicBezTo>
                    <a:pt x="174" y="367"/>
                    <a:pt x="231" y="344"/>
                    <a:pt x="265" y="316"/>
                  </a:cubicBezTo>
                  <a:cubicBezTo>
                    <a:pt x="285" y="299"/>
                    <a:pt x="299" y="278"/>
                    <a:pt x="310" y="255"/>
                  </a:cubicBezTo>
                  <a:cubicBezTo>
                    <a:pt x="316" y="241"/>
                    <a:pt x="320" y="226"/>
                    <a:pt x="323" y="211"/>
                  </a:cubicBezTo>
                  <a:cubicBezTo>
                    <a:pt x="324" y="207"/>
                    <a:pt x="325" y="203"/>
                    <a:pt x="326" y="198"/>
                  </a:cubicBezTo>
                  <a:cubicBezTo>
                    <a:pt x="337" y="214"/>
                    <a:pt x="352" y="228"/>
                    <a:pt x="368" y="241"/>
                  </a:cubicBezTo>
                  <a:cubicBezTo>
                    <a:pt x="386" y="255"/>
                    <a:pt x="405" y="268"/>
                    <a:pt x="420" y="286"/>
                  </a:cubicBezTo>
                  <a:cubicBezTo>
                    <a:pt x="426" y="293"/>
                    <a:pt x="432" y="302"/>
                    <a:pt x="435" y="312"/>
                  </a:cubicBezTo>
                  <a:cubicBezTo>
                    <a:pt x="440" y="324"/>
                    <a:pt x="437" y="337"/>
                    <a:pt x="442" y="348"/>
                  </a:cubicBezTo>
                  <a:cubicBezTo>
                    <a:pt x="446" y="355"/>
                    <a:pt x="454" y="355"/>
                    <a:pt x="458" y="349"/>
                  </a:cubicBezTo>
                  <a:cubicBezTo>
                    <a:pt x="485" y="330"/>
                    <a:pt x="502" y="290"/>
                    <a:pt x="509" y="259"/>
                  </a:cubicBezTo>
                  <a:cubicBezTo>
                    <a:pt x="514" y="232"/>
                    <a:pt x="509" y="204"/>
                    <a:pt x="499" y="178"/>
                  </a:cubicBezTo>
                  <a:cubicBezTo>
                    <a:pt x="515" y="185"/>
                    <a:pt x="531" y="192"/>
                    <a:pt x="549" y="198"/>
                  </a:cubicBezTo>
                  <a:cubicBezTo>
                    <a:pt x="566" y="203"/>
                    <a:pt x="603" y="213"/>
                    <a:pt x="627" y="206"/>
                  </a:cubicBezTo>
                  <a:cubicBezTo>
                    <a:pt x="631" y="205"/>
                    <a:pt x="635" y="203"/>
                    <a:pt x="639" y="201"/>
                  </a:cubicBezTo>
                  <a:cubicBezTo>
                    <a:pt x="645" y="198"/>
                    <a:pt x="652" y="192"/>
                    <a:pt x="652" y="185"/>
                  </a:cubicBezTo>
                  <a:cubicBezTo>
                    <a:pt x="652" y="183"/>
                    <a:pt x="651" y="182"/>
                    <a:pt x="650" y="181"/>
                  </a:cubicBezTo>
                  <a:close/>
                </a:path>
              </a:pathLst>
            </a:custGeom>
            <a:solidFill>
              <a:srgbClr val="FD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404"/>
            <p:cNvSpPr/>
            <p:nvPr/>
          </p:nvSpPr>
          <p:spPr bwMode="auto">
            <a:xfrm>
              <a:off x="5927725" y="6867525"/>
              <a:ext cx="395288" cy="123825"/>
            </a:xfrm>
            <a:custGeom>
              <a:avLst/>
              <a:gdLst>
                <a:gd name="T0" fmla="*/ 120 w 131"/>
                <a:gd name="T1" fmla="*/ 6 h 41"/>
                <a:gd name="T2" fmla="*/ 112 w 131"/>
                <a:gd name="T3" fmla="*/ 9 h 41"/>
                <a:gd name="T4" fmla="*/ 99 w 131"/>
                <a:gd name="T5" fmla="*/ 5 h 41"/>
                <a:gd name="T6" fmla="*/ 15 w 131"/>
                <a:gd name="T7" fmla="*/ 5 h 41"/>
                <a:gd name="T8" fmla="*/ 10 w 131"/>
                <a:gd name="T9" fmla="*/ 2 h 41"/>
                <a:gd name="T10" fmla="*/ 6 w 131"/>
                <a:gd name="T11" fmla="*/ 2 h 41"/>
                <a:gd name="T12" fmla="*/ 5 w 131"/>
                <a:gd name="T13" fmla="*/ 1 h 41"/>
                <a:gd name="T14" fmla="*/ 1 w 131"/>
                <a:gd name="T15" fmla="*/ 5 h 41"/>
                <a:gd name="T16" fmla="*/ 98 w 131"/>
                <a:gd name="T17" fmla="*/ 32 h 41"/>
                <a:gd name="T18" fmla="*/ 128 w 131"/>
                <a:gd name="T19" fmla="*/ 15 h 41"/>
                <a:gd name="T20" fmla="*/ 120 w 131"/>
                <a:gd name="T2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41">
                  <a:moveTo>
                    <a:pt x="120" y="6"/>
                  </a:moveTo>
                  <a:cubicBezTo>
                    <a:pt x="117" y="7"/>
                    <a:pt x="115" y="8"/>
                    <a:pt x="112" y="9"/>
                  </a:cubicBezTo>
                  <a:cubicBezTo>
                    <a:pt x="109" y="5"/>
                    <a:pt x="104" y="3"/>
                    <a:pt x="99" y="5"/>
                  </a:cubicBezTo>
                  <a:cubicBezTo>
                    <a:pt x="73" y="14"/>
                    <a:pt x="42" y="15"/>
                    <a:pt x="15" y="5"/>
                  </a:cubicBezTo>
                  <a:cubicBezTo>
                    <a:pt x="13" y="4"/>
                    <a:pt x="12" y="3"/>
                    <a:pt x="10" y="2"/>
                  </a:cubicBezTo>
                  <a:cubicBezTo>
                    <a:pt x="9" y="1"/>
                    <a:pt x="7" y="1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0"/>
                    <a:pt x="0" y="3"/>
                    <a:pt x="1" y="5"/>
                  </a:cubicBezTo>
                  <a:cubicBezTo>
                    <a:pt x="16" y="37"/>
                    <a:pt x="66" y="41"/>
                    <a:pt x="98" y="32"/>
                  </a:cubicBezTo>
                  <a:cubicBezTo>
                    <a:pt x="111" y="30"/>
                    <a:pt x="122" y="25"/>
                    <a:pt x="128" y="15"/>
                  </a:cubicBezTo>
                  <a:cubicBezTo>
                    <a:pt x="131" y="10"/>
                    <a:pt x="126" y="5"/>
                    <a:pt x="120" y="6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405"/>
            <p:cNvSpPr/>
            <p:nvPr/>
          </p:nvSpPr>
          <p:spPr bwMode="auto">
            <a:xfrm>
              <a:off x="6038850" y="6081713"/>
              <a:ext cx="244475" cy="869950"/>
            </a:xfrm>
            <a:custGeom>
              <a:avLst/>
              <a:gdLst>
                <a:gd name="T0" fmla="*/ 69 w 81"/>
                <a:gd name="T1" fmla="*/ 6 h 288"/>
                <a:gd name="T2" fmla="*/ 11 w 81"/>
                <a:gd name="T3" fmla="*/ 285 h 288"/>
                <a:gd name="T4" fmla="*/ 16 w 81"/>
                <a:gd name="T5" fmla="*/ 284 h 288"/>
                <a:gd name="T6" fmla="*/ 79 w 81"/>
                <a:gd name="T7" fmla="*/ 10 h 288"/>
                <a:gd name="T8" fmla="*/ 69 w 81"/>
                <a:gd name="T9" fmla="*/ 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88">
                  <a:moveTo>
                    <a:pt x="69" y="6"/>
                  </a:moveTo>
                  <a:cubicBezTo>
                    <a:pt x="29" y="93"/>
                    <a:pt x="0" y="188"/>
                    <a:pt x="11" y="285"/>
                  </a:cubicBezTo>
                  <a:cubicBezTo>
                    <a:pt x="11" y="288"/>
                    <a:pt x="16" y="288"/>
                    <a:pt x="16" y="284"/>
                  </a:cubicBezTo>
                  <a:cubicBezTo>
                    <a:pt x="11" y="185"/>
                    <a:pt x="48" y="101"/>
                    <a:pt x="79" y="10"/>
                  </a:cubicBezTo>
                  <a:cubicBezTo>
                    <a:pt x="81" y="4"/>
                    <a:pt x="71" y="0"/>
                    <a:pt x="69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406"/>
            <p:cNvSpPr/>
            <p:nvPr/>
          </p:nvSpPr>
          <p:spPr bwMode="auto">
            <a:xfrm>
              <a:off x="6108700" y="6299200"/>
              <a:ext cx="361950" cy="658813"/>
            </a:xfrm>
            <a:custGeom>
              <a:avLst/>
              <a:gdLst>
                <a:gd name="T0" fmla="*/ 112 w 120"/>
                <a:gd name="T1" fmla="*/ 4 h 218"/>
                <a:gd name="T2" fmla="*/ 8 w 120"/>
                <a:gd name="T3" fmla="*/ 216 h 218"/>
                <a:gd name="T4" fmla="*/ 10 w 120"/>
                <a:gd name="T5" fmla="*/ 217 h 218"/>
                <a:gd name="T6" fmla="*/ 117 w 120"/>
                <a:gd name="T7" fmla="*/ 9 h 218"/>
                <a:gd name="T8" fmla="*/ 112 w 120"/>
                <a:gd name="T9" fmla="*/ 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18">
                  <a:moveTo>
                    <a:pt x="112" y="4"/>
                  </a:moveTo>
                  <a:cubicBezTo>
                    <a:pt x="59" y="53"/>
                    <a:pt x="0" y="140"/>
                    <a:pt x="8" y="216"/>
                  </a:cubicBezTo>
                  <a:cubicBezTo>
                    <a:pt x="8" y="217"/>
                    <a:pt x="10" y="218"/>
                    <a:pt x="10" y="217"/>
                  </a:cubicBezTo>
                  <a:cubicBezTo>
                    <a:pt x="26" y="135"/>
                    <a:pt x="63" y="71"/>
                    <a:pt x="117" y="9"/>
                  </a:cubicBezTo>
                  <a:cubicBezTo>
                    <a:pt x="120" y="5"/>
                    <a:pt x="115" y="0"/>
                    <a:pt x="112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407"/>
            <p:cNvSpPr/>
            <p:nvPr/>
          </p:nvSpPr>
          <p:spPr bwMode="auto">
            <a:xfrm>
              <a:off x="6208713" y="6630988"/>
              <a:ext cx="190500" cy="314325"/>
            </a:xfrm>
            <a:custGeom>
              <a:avLst/>
              <a:gdLst>
                <a:gd name="T0" fmla="*/ 55 w 63"/>
                <a:gd name="T1" fmla="*/ 4 h 104"/>
                <a:gd name="T2" fmla="*/ 0 w 63"/>
                <a:gd name="T3" fmla="*/ 101 h 104"/>
                <a:gd name="T4" fmla="*/ 4 w 63"/>
                <a:gd name="T5" fmla="*/ 102 h 104"/>
                <a:gd name="T6" fmla="*/ 61 w 63"/>
                <a:gd name="T7" fmla="*/ 9 h 104"/>
                <a:gd name="T8" fmla="*/ 55 w 63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4">
                  <a:moveTo>
                    <a:pt x="55" y="4"/>
                  </a:moveTo>
                  <a:cubicBezTo>
                    <a:pt x="32" y="30"/>
                    <a:pt x="4" y="65"/>
                    <a:pt x="0" y="101"/>
                  </a:cubicBezTo>
                  <a:cubicBezTo>
                    <a:pt x="0" y="103"/>
                    <a:pt x="3" y="104"/>
                    <a:pt x="4" y="102"/>
                  </a:cubicBezTo>
                  <a:cubicBezTo>
                    <a:pt x="19" y="67"/>
                    <a:pt x="37" y="39"/>
                    <a:pt x="61" y="9"/>
                  </a:cubicBezTo>
                  <a:cubicBezTo>
                    <a:pt x="63" y="5"/>
                    <a:pt x="58" y="0"/>
                    <a:pt x="55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408"/>
            <p:cNvSpPr/>
            <p:nvPr/>
          </p:nvSpPr>
          <p:spPr bwMode="auto">
            <a:xfrm>
              <a:off x="5761038" y="6262688"/>
              <a:ext cx="284163" cy="668338"/>
            </a:xfrm>
            <a:custGeom>
              <a:avLst/>
              <a:gdLst>
                <a:gd name="T0" fmla="*/ 70 w 94"/>
                <a:gd name="T1" fmla="*/ 115 h 221"/>
                <a:gd name="T2" fmla="*/ 11 w 94"/>
                <a:gd name="T3" fmla="*/ 5 h 221"/>
                <a:gd name="T4" fmla="*/ 3 w 94"/>
                <a:gd name="T5" fmla="*/ 10 h 221"/>
                <a:gd name="T6" fmla="*/ 84 w 94"/>
                <a:gd name="T7" fmla="*/ 220 h 221"/>
                <a:gd name="T8" fmla="*/ 86 w 94"/>
                <a:gd name="T9" fmla="*/ 220 h 221"/>
                <a:gd name="T10" fmla="*/ 70 w 94"/>
                <a:gd name="T11" fmla="*/ 11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21">
                  <a:moveTo>
                    <a:pt x="70" y="115"/>
                  </a:moveTo>
                  <a:cubicBezTo>
                    <a:pt x="55" y="76"/>
                    <a:pt x="36" y="38"/>
                    <a:pt x="11" y="5"/>
                  </a:cubicBezTo>
                  <a:cubicBezTo>
                    <a:pt x="7" y="0"/>
                    <a:pt x="0" y="5"/>
                    <a:pt x="3" y="10"/>
                  </a:cubicBezTo>
                  <a:cubicBezTo>
                    <a:pt x="42" y="77"/>
                    <a:pt x="72" y="142"/>
                    <a:pt x="84" y="220"/>
                  </a:cubicBezTo>
                  <a:cubicBezTo>
                    <a:pt x="84" y="221"/>
                    <a:pt x="86" y="221"/>
                    <a:pt x="86" y="220"/>
                  </a:cubicBezTo>
                  <a:cubicBezTo>
                    <a:pt x="94" y="185"/>
                    <a:pt x="82" y="147"/>
                    <a:pt x="70" y="11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409"/>
            <p:cNvSpPr/>
            <p:nvPr/>
          </p:nvSpPr>
          <p:spPr bwMode="auto">
            <a:xfrm>
              <a:off x="5751513" y="6256338"/>
              <a:ext cx="114300" cy="130175"/>
            </a:xfrm>
            <a:custGeom>
              <a:avLst/>
              <a:gdLst>
                <a:gd name="T0" fmla="*/ 33 w 38"/>
                <a:gd name="T1" fmla="*/ 23 h 43"/>
                <a:gd name="T2" fmla="*/ 9 w 38"/>
                <a:gd name="T3" fmla="*/ 2 h 43"/>
                <a:gd name="T4" fmla="*/ 1 w 38"/>
                <a:gd name="T5" fmla="*/ 9 h 43"/>
                <a:gd name="T6" fmla="*/ 11 w 38"/>
                <a:gd name="T7" fmla="*/ 33 h 43"/>
                <a:gd name="T8" fmla="*/ 26 w 38"/>
                <a:gd name="T9" fmla="*/ 41 h 43"/>
                <a:gd name="T10" fmla="*/ 33 w 38"/>
                <a:gd name="T11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3">
                  <a:moveTo>
                    <a:pt x="33" y="23"/>
                  </a:moveTo>
                  <a:cubicBezTo>
                    <a:pt x="28" y="14"/>
                    <a:pt x="19" y="4"/>
                    <a:pt x="9" y="2"/>
                  </a:cubicBezTo>
                  <a:cubicBezTo>
                    <a:pt x="4" y="0"/>
                    <a:pt x="0" y="5"/>
                    <a:pt x="1" y="9"/>
                  </a:cubicBezTo>
                  <a:cubicBezTo>
                    <a:pt x="3" y="18"/>
                    <a:pt x="9" y="25"/>
                    <a:pt x="11" y="33"/>
                  </a:cubicBezTo>
                  <a:cubicBezTo>
                    <a:pt x="13" y="39"/>
                    <a:pt x="20" y="43"/>
                    <a:pt x="26" y="41"/>
                  </a:cubicBezTo>
                  <a:cubicBezTo>
                    <a:pt x="34" y="39"/>
                    <a:pt x="38" y="30"/>
                    <a:pt x="33" y="2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410"/>
            <p:cNvSpPr/>
            <p:nvPr/>
          </p:nvSpPr>
          <p:spPr bwMode="auto">
            <a:xfrm>
              <a:off x="6219825" y="6026150"/>
              <a:ext cx="87313" cy="136525"/>
            </a:xfrm>
            <a:custGeom>
              <a:avLst/>
              <a:gdLst>
                <a:gd name="T0" fmla="*/ 24 w 29"/>
                <a:gd name="T1" fmla="*/ 1 h 45"/>
                <a:gd name="T2" fmla="*/ 11 w 29"/>
                <a:gd name="T3" fmla="*/ 13 h 45"/>
                <a:gd name="T4" fmla="*/ 3 w 29"/>
                <a:gd name="T5" fmla="*/ 29 h 45"/>
                <a:gd name="T6" fmla="*/ 20 w 29"/>
                <a:gd name="T7" fmla="*/ 36 h 45"/>
                <a:gd name="T8" fmla="*/ 25 w 29"/>
                <a:gd name="T9" fmla="*/ 21 h 45"/>
                <a:gd name="T10" fmla="*/ 29 w 29"/>
                <a:gd name="T11" fmla="*/ 4 h 45"/>
                <a:gd name="T12" fmla="*/ 24 w 29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5">
                  <a:moveTo>
                    <a:pt x="24" y="1"/>
                  </a:moveTo>
                  <a:cubicBezTo>
                    <a:pt x="18" y="4"/>
                    <a:pt x="14" y="8"/>
                    <a:pt x="11" y="13"/>
                  </a:cubicBezTo>
                  <a:cubicBezTo>
                    <a:pt x="8" y="18"/>
                    <a:pt x="4" y="24"/>
                    <a:pt x="3" y="29"/>
                  </a:cubicBezTo>
                  <a:cubicBezTo>
                    <a:pt x="0" y="40"/>
                    <a:pt x="14" y="45"/>
                    <a:pt x="20" y="36"/>
                  </a:cubicBezTo>
                  <a:cubicBezTo>
                    <a:pt x="22" y="32"/>
                    <a:pt x="24" y="26"/>
                    <a:pt x="25" y="21"/>
                  </a:cubicBezTo>
                  <a:cubicBezTo>
                    <a:pt x="28" y="16"/>
                    <a:pt x="29" y="10"/>
                    <a:pt x="29" y="4"/>
                  </a:cubicBezTo>
                  <a:cubicBezTo>
                    <a:pt x="29" y="1"/>
                    <a:pt x="26" y="0"/>
                    <a:pt x="24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411"/>
            <p:cNvSpPr/>
            <p:nvPr/>
          </p:nvSpPr>
          <p:spPr bwMode="auto">
            <a:xfrm>
              <a:off x="6402388" y="6249988"/>
              <a:ext cx="131763" cy="115888"/>
            </a:xfrm>
            <a:custGeom>
              <a:avLst/>
              <a:gdLst>
                <a:gd name="T0" fmla="*/ 34 w 44"/>
                <a:gd name="T1" fmla="*/ 0 h 38"/>
                <a:gd name="T2" fmla="*/ 18 w 44"/>
                <a:gd name="T3" fmla="*/ 6 h 38"/>
                <a:gd name="T4" fmla="*/ 5 w 44"/>
                <a:gd name="T5" fmla="*/ 16 h 38"/>
                <a:gd name="T6" fmla="*/ 3 w 44"/>
                <a:gd name="T7" fmla="*/ 30 h 38"/>
                <a:gd name="T8" fmla="*/ 20 w 44"/>
                <a:gd name="T9" fmla="*/ 34 h 38"/>
                <a:gd name="T10" fmla="*/ 31 w 44"/>
                <a:gd name="T11" fmla="*/ 24 h 38"/>
                <a:gd name="T12" fmla="*/ 42 w 44"/>
                <a:gd name="T13" fmla="*/ 12 h 38"/>
                <a:gd name="T14" fmla="*/ 34 w 4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8">
                  <a:moveTo>
                    <a:pt x="34" y="0"/>
                  </a:moveTo>
                  <a:cubicBezTo>
                    <a:pt x="29" y="0"/>
                    <a:pt x="23" y="3"/>
                    <a:pt x="18" y="6"/>
                  </a:cubicBezTo>
                  <a:cubicBezTo>
                    <a:pt x="13" y="8"/>
                    <a:pt x="8" y="11"/>
                    <a:pt x="5" y="16"/>
                  </a:cubicBezTo>
                  <a:cubicBezTo>
                    <a:pt x="1" y="20"/>
                    <a:pt x="0" y="25"/>
                    <a:pt x="3" y="30"/>
                  </a:cubicBezTo>
                  <a:cubicBezTo>
                    <a:pt x="6" y="35"/>
                    <a:pt x="14" y="38"/>
                    <a:pt x="20" y="34"/>
                  </a:cubicBezTo>
                  <a:cubicBezTo>
                    <a:pt x="24" y="31"/>
                    <a:pt x="27" y="27"/>
                    <a:pt x="31" y="24"/>
                  </a:cubicBezTo>
                  <a:cubicBezTo>
                    <a:pt x="35" y="20"/>
                    <a:pt x="39" y="17"/>
                    <a:pt x="42" y="12"/>
                  </a:cubicBezTo>
                  <a:cubicBezTo>
                    <a:pt x="44" y="6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412"/>
            <p:cNvSpPr/>
            <p:nvPr/>
          </p:nvSpPr>
          <p:spPr bwMode="auto">
            <a:xfrm>
              <a:off x="6338888" y="6594475"/>
              <a:ext cx="114300" cy="119063"/>
            </a:xfrm>
            <a:custGeom>
              <a:avLst/>
              <a:gdLst>
                <a:gd name="T0" fmla="*/ 31 w 38"/>
                <a:gd name="T1" fmla="*/ 2 h 39"/>
                <a:gd name="T2" fmla="*/ 7 w 38"/>
                <a:gd name="T3" fmla="*/ 16 h 39"/>
                <a:gd name="T4" fmla="*/ 3 w 38"/>
                <a:gd name="T5" fmla="*/ 31 h 39"/>
                <a:gd name="T6" fmla="*/ 19 w 38"/>
                <a:gd name="T7" fmla="*/ 35 h 39"/>
                <a:gd name="T8" fmla="*/ 30 w 38"/>
                <a:gd name="T9" fmla="*/ 23 h 39"/>
                <a:gd name="T10" fmla="*/ 37 w 38"/>
                <a:gd name="T11" fmla="*/ 9 h 39"/>
                <a:gd name="T12" fmla="*/ 31 w 38"/>
                <a:gd name="T13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9">
                  <a:moveTo>
                    <a:pt x="31" y="2"/>
                  </a:moveTo>
                  <a:cubicBezTo>
                    <a:pt x="22" y="5"/>
                    <a:pt x="14" y="11"/>
                    <a:pt x="7" y="16"/>
                  </a:cubicBezTo>
                  <a:cubicBezTo>
                    <a:pt x="2" y="20"/>
                    <a:pt x="0" y="26"/>
                    <a:pt x="3" y="31"/>
                  </a:cubicBezTo>
                  <a:cubicBezTo>
                    <a:pt x="6" y="36"/>
                    <a:pt x="14" y="39"/>
                    <a:pt x="19" y="35"/>
                  </a:cubicBezTo>
                  <a:cubicBezTo>
                    <a:pt x="23" y="31"/>
                    <a:pt x="27" y="28"/>
                    <a:pt x="30" y="23"/>
                  </a:cubicBezTo>
                  <a:cubicBezTo>
                    <a:pt x="33" y="18"/>
                    <a:pt x="35" y="14"/>
                    <a:pt x="37" y="9"/>
                  </a:cubicBezTo>
                  <a:cubicBezTo>
                    <a:pt x="38" y="6"/>
                    <a:pt x="35" y="0"/>
                    <a:pt x="31" y="2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13"/>
            <p:cNvSpPr/>
            <p:nvPr/>
          </p:nvSpPr>
          <p:spPr bwMode="auto">
            <a:xfrm>
              <a:off x="6253163" y="8021638"/>
              <a:ext cx="938213" cy="2633663"/>
            </a:xfrm>
            <a:custGeom>
              <a:avLst/>
              <a:gdLst>
                <a:gd name="T0" fmla="*/ 290 w 310"/>
                <a:gd name="T1" fmla="*/ 8 h 871"/>
                <a:gd name="T2" fmla="*/ 271 w 310"/>
                <a:gd name="T3" fmla="*/ 33 h 871"/>
                <a:gd name="T4" fmla="*/ 269 w 310"/>
                <a:gd name="T5" fmla="*/ 34 h 871"/>
                <a:gd name="T6" fmla="*/ 205 w 310"/>
                <a:gd name="T7" fmla="*/ 84 h 871"/>
                <a:gd name="T8" fmla="*/ 179 w 310"/>
                <a:gd name="T9" fmla="*/ 150 h 871"/>
                <a:gd name="T10" fmla="*/ 60 w 310"/>
                <a:gd name="T11" fmla="*/ 445 h 871"/>
                <a:gd name="T12" fmla="*/ 0 w 310"/>
                <a:gd name="T13" fmla="*/ 865 h 871"/>
                <a:gd name="T14" fmla="*/ 9 w 310"/>
                <a:gd name="T15" fmla="*/ 866 h 871"/>
                <a:gd name="T16" fmla="*/ 72 w 310"/>
                <a:gd name="T17" fmla="*/ 477 h 871"/>
                <a:gd name="T18" fmla="*/ 203 w 310"/>
                <a:gd name="T19" fmla="*/ 147 h 871"/>
                <a:gd name="T20" fmla="*/ 308 w 310"/>
                <a:gd name="T21" fmla="*/ 16 h 871"/>
                <a:gd name="T22" fmla="*/ 290 w 310"/>
                <a:gd name="T23" fmla="*/ 8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871">
                  <a:moveTo>
                    <a:pt x="290" y="8"/>
                  </a:moveTo>
                  <a:cubicBezTo>
                    <a:pt x="284" y="17"/>
                    <a:pt x="277" y="25"/>
                    <a:pt x="271" y="33"/>
                  </a:cubicBezTo>
                  <a:cubicBezTo>
                    <a:pt x="270" y="33"/>
                    <a:pt x="270" y="33"/>
                    <a:pt x="269" y="34"/>
                  </a:cubicBezTo>
                  <a:cubicBezTo>
                    <a:pt x="247" y="47"/>
                    <a:pt x="224" y="66"/>
                    <a:pt x="205" y="84"/>
                  </a:cubicBezTo>
                  <a:cubicBezTo>
                    <a:pt x="187" y="101"/>
                    <a:pt x="174" y="125"/>
                    <a:pt x="179" y="150"/>
                  </a:cubicBezTo>
                  <a:cubicBezTo>
                    <a:pt x="116" y="235"/>
                    <a:pt x="84" y="344"/>
                    <a:pt x="60" y="445"/>
                  </a:cubicBezTo>
                  <a:cubicBezTo>
                    <a:pt x="28" y="581"/>
                    <a:pt x="8" y="725"/>
                    <a:pt x="0" y="865"/>
                  </a:cubicBezTo>
                  <a:cubicBezTo>
                    <a:pt x="0" y="871"/>
                    <a:pt x="8" y="871"/>
                    <a:pt x="9" y="866"/>
                  </a:cubicBezTo>
                  <a:cubicBezTo>
                    <a:pt x="37" y="738"/>
                    <a:pt x="44" y="606"/>
                    <a:pt x="72" y="477"/>
                  </a:cubicBezTo>
                  <a:cubicBezTo>
                    <a:pt x="97" y="358"/>
                    <a:pt x="140" y="249"/>
                    <a:pt x="203" y="147"/>
                  </a:cubicBezTo>
                  <a:cubicBezTo>
                    <a:pt x="263" y="140"/>
                    <a:pt x="299" y="70"/>
                    <a:pt x="308" y="16"/>
                  </a:cubicBezTo>
                  <a:cubicBezTo>
                    <a:pt x="310" y="6"/>
                    <a:pt x="296" y="0"/>
                    <a:pt x="290" y="8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414"/>
            <p:cNvSpPr/>
            <p:nvPr/>
          </p:nvSpPr>
          <p:spPr bwMode="auto">
            <a:xfrm>
              <a:off x="5540375" y="7910513"/>
              <a:ext cx="679450" cy="1525588"/>
            </a:xfrm>
            <a:custGeom>
              <a:avLst/>
              <a:gdLst>
                <a:gd name="T0" fmla="*/ 224 w 225"/>
                <a:gd name="T1" fmla="*/ 495 h 505"/>
                <a:gd name="T2" fmla="*/ 224 w 225"/>
                <a:gd name="T3" fmla="*/ 494 h 505"/>
                <a:gd name="T4" fmla="*/ 225 w 225"/>
                <a:gd name="T5" fmla="*/ 493 h 505"/>
                <a:gd name="T6" fmla="*/ 141 w 225"/>
                <a:gd name="T7" fmla="*/ 281 h 505"/>
                <a:gd name="T8" fmla="*/ 39 w 225"/>
                <a:gd name="T9" fmla="*/ 38 h 505"/>
                <a:gd name="T10" fmla="*/ 30 w 225"/>
                <a:gd name="T11" fmla="*/ 37 h 505"/>
                <a:gd name="T12" fmla="*/ 221 w 225"/>
                <a:gd name="T13" fmla="*/ 505 h 505"/>
                <a:gd name="T14" fmla="*/ 224 w 225"/>
                <a:gd name="T15" fmla="*/ 49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505">
                  <a:moveTo>
                    <a:pt x="224" y="495"/>
                  </a:moveTo>
                  <a:cubicBezTo>
                    <a:pt x="224" y="495"/>
                    <a:pt x="224" y="494"/>
                    <a:pt x="224" y="494"/>
                  </a:cubicBezTo>
                  <a:cubicBezTo>
                    <a:pt x="224" y="494"/>
                    <a:pt x="225" y="494"/>
                    <a:pt x="225" y="493"/>
                  </a:cubicBezTo>
                  <a:cubicBezTo>
                    <a:pt x="218" y="417"/>
                    <a:pt x="178" y="346"/>
                    <a:pt x="141" y="281"/>
                  </a:cubicBezTo>
                  <a:cubicBezTo>
                    <a:pt x="96" y="202"/>
                    <a:pt x="59" y="127"/>
                    <a:pt x="39" y="38"/>
                  </a:cubicBezTo>
                  <a:cubicBezTo>
                    <a:pt x="37" y="28"/>
                    <a:pt x="35" y="0"/>
                    <a:pt x="30" y="37"/>
                  </a:cubicBezTo>
                  <a:cubicBezTo>
                    <a:pt x="0" y="213"/>
                    <a:pt x="149" y="353"/>
                    <a:pt x="221" y="505"/>
                  </a:cubicBezTo>
                  <a:cubicBezTo>
                    <a:pt x="222" y="502"/>
                    <a:pt x="223" y="498"/>
                    <a:pt x="224" y="495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415"/>
            <p:cNvSpPr/>
            <p:nvPr/>
          </p:nvSpPr>
          <p:spPr bwMode="auto">
            <a:xfrm>
              <a:off x="5322888" y="8408988"/>
              <a:ext cx="930275" cy="2089150"/>
            </a:xfrm>
            <a:custGeom>
              <a:avLst/>
              <a:gdLst>
                <a:gd name="T0" fmla="*/ 307 w 308"/>
                <a:gd name="T1" fmla="*/ 677 h 691"/>
                <a:gd name="T2" fmla="*/ 306 w 308"/>
                <a:gd name="T3" fmla="*/ 675 h 691"/>
                <a:gd name="T4" fmla="*/ 308 w 308"/>
                <a:gd name="T5" fmla="*/ 674 h 691"/>
                <a:gd name="T6" fmla="*/ 193 w 308"/>
                <a:gd name="T7" fmla="*/ 384 h 691"/>
                <a:gd name="T8" fmla="*/ 53 w 308"/>
                <a:gd name="T9" fmla="*/ 52 h 691"/>
                <a:gd name="T10" fmla="*/ 41 w 308"/>
                <a:gd name="T11" fmla="*/ 50 h 691"/>
                <a:gd name="T12" fmla="*/ 302 w 308"/>
                <a:gd name="T13" fmla="*/ 691 h 691"/>
                <a:gd name="T14" fmla="*/ 307 w 308"/>
                <a:gd name="T15" fmla="*/ 677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691">
                  <a:moveTo>
                    <a:pt x="307" y="677"/>
                  </a:moveTo>
                  <a:cubicBezTo>
                    <a:pt x="306" y="677"/>
                    <a:pt x="306" y="676"/>
                    <a:pt x="306" y="675"/>
                  </a:cubicBezTo>
                  <a:cubicBezTo>
                    <a:pt x="307" y="676"/>
                    <a:pt x="308" y="675"/>
                    <a:pt x="308" y="674"/>
                  </a:cubicBezTo>
                  <a:cubicBezTo>
                    <a:pt x="298" y="571"/>
                    <a:pt x="243" y="473"/>
                    <a:pt x="193" y="384"/>
                  </a:cubicBezTo>
                  <a:cubicBezTo>
                    <a:pt x="131" y="276"/>
                    <a:pt x="80" y="173"/>
                    <a:pt x="53" y="52"/>
                  </a:cubicBezTo>
                  <a:cubicBezTo>
                    <a:pt x="50" y="38"/>
                    <a:pt x="48" y="0"/>
                    <a:pt x="41" y="50"/>
                  </a:cubicBezTo>
                  <a:cubicBezTo>
                    <a:pt x="0" y="292"/>
                    <a:pt x="204" y="483"/>
                    <a:pt x="302" y="691"/>
                  </a:cubicBezTo>
                  <a:cubicBezTo>
                    <a:pt x="303" y="686"/>
                    <a:pt x="305" y="682"/>
                    <a:pt x="307" y="677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416"/>
            <p:cNvSpPr/>
            <p:nvPr/>
          </p:nvSpPr>
          <p:spPr bwMode="auto">
            <a:xfrm>
              <a:off x="6219825" y="9167813"/>
              <a:ext cx="658813" cy="1611313"/>
            </a:xfrm>
            <a:custGeom>
              <a:avLst/>
              <a:gdLst>
                <a:gd name="T0" fmla="*/ 1 w 218"/>
                <a:gd name="T1" fmla="*/ 523 h 533"/>
                <a:gd name="T2" fmla="*/ 2 w 218"/>
                <a:gd name="T3" fmla="*/ 521 h 533"/>
                <a:gd name="T4" fmla="*/ 0 w 218"/>
                <a:gd name="T5" fmla="*/ 520 h 533"/>
                <a:gd name="T6" fmla="*/ 76 w 218"/>
                <a:gd name="T7" fmla="*/ 297 h 533"/>
                <a:gd name="T8" fmla="*/ 168 w 218"/>
                <a:gd name="T9" fmla="*/ 40 h 533"/>
                <a:gd name="T10" fmla="*/ 177 w 218"/>
                <a:gd name="T11" fmla="*/ 38 h 533"/>
                <a:gd name="T12" fmla="*/ 5 w 218"/>
                <a:gd name="T13" fmla="*/ 533 h 533"/>
                <a:gd name="T14" fmla="*/ 1 w 218"/>
                <a:gd name="T15" fmla="*/ 52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533">
                  <a:moveTo>
                    <a:pt x="1" y="523"/>
                  </a:moveTo>
                  <a:cubicBezTo>
                    <a:pt x="1" y="522"/>
                    <a:pt x="2" y="522"/>
                    <a:pt x="2" y="521"/>
                  </a:cubicBezTo>
                  <a:cubicBezTo>
                    <a:pt x="1" y="521"/>
                    <a:pt x="0" y="521"/>
                    <a:pt x="0" y="520"/>
                  </a:cubicBezTo>
                  <a:cubicBezTo>
                    <a:pt x="3" y="442"/>
                    <a:pt x="41" y="366"/>
                    <a:pt x="76" y="297"/>
                  </a:cubicBezTo>
                  <a:cubicBezTo>
                    <a:pt x="118" y="212"/>
                    <a:pt x="152" y="132"/>
                    <a:pt x="168" y="40"/>
                  </a:cubicBezTo>
                  <a:cubicBezTo>
                    <a:pt x="170" y="29"/>
                    <a:pt x="170" y="0"/>
                    <a:pt x="177" y="38"/>
                  </a:cubicBezTo>
                  <a:cubicBezTo>
                    <a:pt x="218" y="219"/>
                    <a:pt x="71" y="371"/>
                    <a:pt x="5" y="533"/>
                  </a:cubicBezTo>
                  <a:cubicBezTo>
                    <a:pt x="4" y="529"/>
                    <a:pt x="3" y="526"/>
                    <a:pt x="1" y="52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1" name="组合 500"/>
            <p:cNvGrpSpPr/>
            <p:nvPr/>
          </p:nvGrpSpPr>
          <p:grpSpPr>
            <a:xfrm>
              <a:off x="2328863" y="9361488"/>
              <a:ext cx="804863" cy="1714500"/>
              <a:chOff x="2328863" y="9361488"/>
              <a:chExt cx="804863" cy="1714500"/>
            </a:xfrm>
          </p:grpSpPr>
          <p:sp>
            <p:nvSpPr>
              <p:cNvPr id="222" name="Freeform 417"/>
              <p:cNvSpPr/>
              <p:nvPr/>
            </p:nvSpPr>
            <p:spPr bwMode="auto">
              <a:xfrm>
                <a:off x="2452688" y="9494838"/>
                <a:ext cx="681038" cy="1581150"/>
              </a:xfrm>
              <a:custGeom>
                <a:avLst/>
                <a:gdLst>
                  <a:gd name="T0" fmla="*/ 193 w 225"/>
                  <a:gd name="T1" fmla="*/ 222 h 523"/>
                  <a:gd name="T2" fmla="*/ 162 w 225"/>
                  <a:gd name="T3" fmla="*/ 293 h 523"/>
                  <a:gd name="T4" fmla="*/ 157 w 225"/>
                  <a:gd name="T5" fmla="*/ 337 h 523"/>
                  <a:gd name="T6" fmla="*/ 132 w 225"/>
                  <a:gd name="T7" fmla="*/ 252 h 523"/>
                  <a:gd name="T8" fmla="*/ 20 w 225"/>
                  <a:gd name="T9" fmla="*/ 1 h 523"/>
                  <a:gd name="T10" fmla="*/ 18 w 225"/>
                  <a:gd name="T11" fmla="*/ 3 h 523"/>
                  <a:gd name="T12" fmla="*/ 119 w 225"/>
                  <a:gd name="T13" fmla="*/ 242 h 523"/>
                  <a:gd name="T14" fmla="*/ 74 w 225"/>
                  <a:gd name="T15" fmla="*/ 192 h 523"/>
                  <a:gd name="T16" fmla="*/ 19 w 225"/>
                  <a:gd name="T17" fmla="*/ 162 h 523"/>
                  <a:gd name="T18" fmla="*/ 47 w 225"/>
                  <a:gd name="T19" fmla="*/ 223 h 523"/>
                  <a:gd name="T20" fmla="*/ 96 w 225"/>
                  <a:gd name="T21" fmla="*/ 261 h 523"/>
                  <a:gd name="T22" fmla="*/ 139 w 225"/>
                  <a:gd name="T23" fmla="*/ 314 h 523"/>
                  <a:gd name="T24" fmla="*/ 141 w 225"/>
                  <a:gd name="T25" fmla="*/ 315 h 523"/>
                  <a:gd name="T26" fmla="*/ 168 w 225"/>
                  <a:gd name="T27" fmla="*/ 427 h 523"/>
                  <a:gd name="T28" fmla="*/ 171 w 225"/>
                  <a:gd name="T29" fmla="*/ 444 h 523"/>
                  <a:gd name="T30" fmla="*/ 171 w 225"/>
                  <a:gd name="T31" fmla="*/ 445 h 523"/>
                  <a:gd name="T32" fmla="*/ 184 w 225"/>
                  <a:gd name="T33" fmla="*/ 519 h 523"/>
                  <a:gd name="T34" fmla="*/ 190 w 225"/>
                  <a:gd name="T35" fmla="*/ 518 h 523"/>
                  <a:gd name="T36" fmla="*/ 177 w 225"/>
                  <a:gd name="T37" fmla="*/ 428 h 523"/>
                  <a:gd name="T38" fmla="*/ 189 w 225"/>
                  <a:gd name="T39" fmla="*/ 340 h 523"/>
                  <a:gd name="T40" fmla="*/ 205 w 225"/>
                  <a:gd name="T41" fmla="*/ 291 h 523"/>
                  <a:gd name="T42" fmla="*/ 193 w 225"/>
                  <a:gd name="T43" fmla="*/ 222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5" h="523">
                    <a:moveTo>
                      <a:pt x="193" y="222"/>
                    </a:moveTo>
                    <a:cubicBezTo>
                      <a:pt x="170" y="226"/>
                      <a:pt x="165" y="276"/>
                      <a:pt x="162" y="293"/>
                    </a:cubicBezTo>
                    <a:cubicBezTo>
                      <a:pt x="159" y="307"/>
                      <a:pt x="158" y="322"/>
                      <a:pt x="157" y="337"/>
                    </a:cubicBezTo>
                    <a:cubicBezTo>
                      <a:pt x="149" y="308"/>
                      <a:pt x="141" y="280"/>
                      <a:pt x="132" y="252"/>
                    </a:cubicBezTo>
                    <a:cubicBezTo>
                      <a:pt x="104" y="165"/>
                      <a:pt x="68" y="79"/>
                      <a:pt x="20" y="1"/>
                    </a:cubicBezTo>
                    <a:cubicBezTo>
                      <a:pt x="19" y="0"/>
                      <a:pt x="17" y="1"/>
                      <a:pt x="18" y="3"/>
                    </a:cubicBezTo>
                    <a:cubicBezTo>
                      <a:pt x="58" y="80"/>
                      <a:pt x="92" y="160"/>
                      <a:pt x="119" y="242"/>
                    </a:cubicBezTo>
                    <a:cubicBezTo>
                      <a:pt x="106" y="224"/>
                      <a:pt x="89" y="207"/>
                      <a:pt x="74" y="192"/>
                    </a:cubicBezTo>
                    <a:cubicBezTo>
                      <a:pt x="65" y="183"/>
                      <a:pt x="35" y="146"/>
                      <a:pt x="19" y="162"/>
                    </a:cubicBezTo>
                    <a:cubicBezTo>
                      <a:pt x="0" y="180"/>
                      <a:pt x="36" y="212"/>
                      <a:pt x="47" y="223"/>
                    </a:cubicBezTo>
                    <a:cubicBezTo>
                      <a:pt x="63" y="236"/>
                      <a:pt x="80" y="248"/>
                      <a:pt x="96" y="261"/>
                    </a:cubicBezTo>
                    <a:cubicBezTo>
                      <a:pt x="115" y="276"/>
                      <a:pt x="124" y="296"/>
                      <a:pt x="139" y="314"/>
                    </a:cubicBezTo>
                    <a:cubicBezTo>
                      <a:pt x="140" y="314"/>
                      <a:pt x="140" y="315"/>
                      <a:pt x="141" y="315"/>
                    </a:cubicBezTo>
                    <a:cubicBezTo>
                      <a:pt x="151" y="352"/>
                      <a:pt x="160" y="389"/>
                      <a:pt x="168" y="427"/>
                    </a:cubicBezTo>
                    <a:cubicBezTo>
                      <a:pt x="168" y="433"/>
                      <a:pt x="169" y="438"/>
                      <a:pt x="171" y="444"/>
                    </a:cubicBezTo>
                    <a:cubicBezTo>
                      <a:pt x="171" y="445"/>
                      <a:pt x="171" y="445"/>
                      <a:pt x="171" y="445"/>
                    </a:cubicBezTo>
                    <a:cubicBezTo>
                      <a:pt x="176" y="470"/>
                      <a:pt x="180" y="494"/>
                      <a:pt x="184" y="519"/>
                    </a:cubicBezTo>
                    <a:cubicBezTo>
                      <a:pt x="184" y="523"/>
                      <a:pt x="191" y="522"/>
                      <a:pt x="190" y="518"/>
                    </a:cubicBezTo>
                    <a:cubicBezTo>
                      <a:pt x="187" y="488"/>
                      <a:pt x="183" y="458"/>
                      <a:pt x="177" y="428"/>
                    </a:cubicBezTo>
                    <a:cubicBezTo>
                      <a:pt x="178" y="398"/>
                      <a:pt x="180" y="370"/>
                      <a:pt x="189" y="340"/>
                    </a:cubicBezTo>
                    <a:cubicBezTo>
                      <a:pt x="194" y="324"/>
                      <a:pt x="200" y="307"/>
                      <a:pt x="205" y="291"/>
                    </a:cubicBezTo>
                    <a:cubicBezTo>
                      <a:pt x="208" y="279"/>
                      <a:pt x="225" y="216"/>
                      <a:pt x="193" y="222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418"/>
              <p:cNvSpPr/>
              <p:nvPr/>
            </p:nvSpPr>
            <p:spPr bwMode="auto">
              <a:xfrm>
                <a:off x="2328863" y="9361488"/>
                <a:ext cx="490538" cy="461963"/>
              </a:xfrm>
              <a:custGeom>
                <a:avLst/>
                <a:gdLst>
                  <a:gd name="T0" fmla="*/ 156 w 162"/>
                  <a:gd name="T1" fmla="*/ 70 h 153"/>
                  <a:gd name="T2" fmla="*/ 131 w 162"/>
                  <a:gd name="T3" fmla="*/ 61 h 153"/>
                  <a:gd name="T4" fmla="*/ 143 w 162"/>
                  <a:gd name="T5" fmla="*/ 14 h 153"/>
                  <a:gd name="T6" fmla="*/ 134 w 162"/>
                  <a:gd name="T7" fmla="*/ 8 h 153"/>
                  <a:gd name="T8" fmla="*/ 101 w 162"/>
                  <a:gd name="T9" fmla="*/ 34 h 153"/>
                  <a:gd name="T10" fmla="*/ 88 w 162"/>
                  <a:gd name="T11" fmla="*/ 62 h 153"/>
                  <a:gd name="T12" fmla="*/ 58 w 162"/>
                  <a:gd name="T13" fmla="*/ 1 h 153"/>
                  <a:gd name="T14" fmla="*/ 38 w 162"/>
                  <a:gd name="T15" fmla="*/ 38 h 153"/>
                  <a:gd name="T16" fmla="*/ 41 w 162"/>
                  <a:gd name="T17" fmla="*/ 46 h 153"/>
                  <a:gd name="T18" fmla="*/ 28 w 162"/>
                  <a:gd name="T19" fmla="*/ 40 h 153"/>
                  <a:gd name="T20" fmla="*/ 19 w 162"/>
                  <a:gd name="T21" fmla="*/ 46 h 153"/>
                  <a:gd name="T22" fmla="*/ 24 w 162"/>
                  <a:gd name="T23" fmla="*/ 64 h 153"/>
                  <a:gd name="T24" fmla="*/ 2 w 162"/>
                  <a:gd name="T25" fmla="*/ 83 h 153"/>
                  <a:gd name="T26" fmla="*/ 6 w 162"/>
                  <a:gd name="T27" fmla="*/ 93 h 153"/>
                  <a:gd name="T28" fmla="*/ 14 w 162"/>
                  <a:gd name="T29" fmla="*/ 96 h 153"/>
                  <a:gd name="T30" fmla="*/ 12 w 162"/>
                  <a:gd name="T31" fmla="*/ 108 h 153"/>
                  <a:gd name="T32" fmla="*/ 17 w 162"/>
                  <a:gd name="T33" fmla="*/ 115 h 153"/>
                  <a:gd name="T34" fmla="*/ 36 w 162"/>
                  <a:gd name="T35" fmla="*/ 115 h 153"/>
                  <a:gd name="T36" fmla="*/ 31 w 162"/>
                  <a:gd name="T37" fmla="*/ 127 h 153"/>
                  <a:gd name="T38" fmla="*/ 38 w 162"/>
                  <a:gd name="T39" fmla="*/ 133 h 153"/>
                  <a:gd name="T40" fmla="*/ 56 w 162"/>
                  <a:gd name="T41" fmla="*/ 126 h 153"/>
                  <a:gd name="T42" fmla="*/ 52 w 162"/>
                  <a:gd name="T43" fmla="*/ 142 h 153"/>
                  <a:gd name="T44" fmla="*/ 59 w 162"/>
                  <a:gd name="T45" fmla="*/ 152 h 153"/>
                  <a:gd name="T46" fmla="*/ 88 w 162"/>
                  <a:gd name="T47" fmla="*/ 133 h 153"/>
                  <a:gd name="T48" fmla="*/ 90 w 162"/>
                  <a:gd name="T49" fmla="*/ 123 h 153"/>
                  <a:gd name="T50" fmla="*/ 93 w 162"/>
                  <a:gd name="T51" fmla="*/ 127 h 153"/>
                  <a:gd name="T52" fmla="*/ 110 w 162"/>
                  <a:gd name="T53" fmla="*/ 135 h 153"/>
                  <a:gd name="T54" fmla="*/ 122 w 162"/>
                  <a:gd name="T55" fmla="*/ 123 h 153"/>
                  <a:gd name="T56" fmla="*/ 122 w 162"/>
                  <a:gd name="T57" fmla="*/ 106 h 153"/>
                  <a:gd name="T58" fmla="*/ 119 w 162"/>
                  <a:gd name="T59" fmla="*/ 101 h 153"/>
                  <a:gd name="T60" fmla="*/ 159 w 162"/>
                  <a:gd name="T61" fmla="*/ 80 h 153"/>
                  <a:gd name="T62" fmla="*/ 156 w 162"/>
                  <a:gd name="T63" fmla="*/ 7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2" h="153">
                    <a:moveTo>
                      <a:pt x="156" y="70"/>
                    </a:moveTo>
                    <a:cubicBezTo>
                      <a:pt x="148" y="65"/>
                      <a:pt x="140" y="62"/>
                      <a:pt x="131" y="61"/>
                    </a:cubicBezTo>
                    <a:cubicBezTo>
                      <a:pt x="140" y="47"/>
                      <a:pt x="145" y="29"/>
                      <a:pt x="143" y="14"/>
                    </a:cubicBezTo>
                    <a:cubicBezTo>
                      <a:pt x="143" y="10"/>
                      <a:pt x="138" y="8"/>
                      <a:pt x="134" y="8"/>
                    </a:cubicBezTo>
                    <a:cubicBezTo>
                      <a:pt x="119" y="11"/>
                      <a:pt x="109" y="21"/>
                      <a:pt x="101" y="34"/>
                    </a:cubicBezTo>
                    <a:cubicBezTo>
                      <a:pt x="96" y="41"/>
                      <a:pt x="91" y="52"/>
                      <a:pt x="88" y="62"/>
                    </a:cubicBezTo>
                    <a:cubicBezTo>
                      <a:pt x="88" y="35"/>
                      <a:pt x="82" y="0"/>
                      <a:pt x="58" y="1"/>
                    </a:cubicBezTo>
                    <a:cubicBezTo>
                      <a:pt x="38" y="1"/>
                      <a:pt x="31" y="23"/>
                      <a:pt x="38" y="38"/>
                    </a:cubicBezTo>
                    <a:cubicBezTo>
                      <a:pt x="39" y="41"/>
                      <a:pt x="40" y="43"/>
                      <a:pt x="41" y="46"/>
                    </a:cubicBezTo>
                    <a:cubicBezTo>
                      <a:pt x="37" y="43"/>
                      <a:pt x="33" y="41"/>
                      <a:pt x="28" y="40"/>
                    </a:cubicBezTo>
                    <a:cubicBezTo>
                      <a:pt x="24" y="39"/>
                      <a:pt x="20" y="42"/>
                      <a:pt x="19" y="46"/>
                    </a:cubicBezTo>
                    <a:cubicBezTo>
                      <a:pt x="19" y="52"/>
                      <a:pt x="21" y="58"/>
                      <a:pt x="24" y="64"/>
                    </a:cubicBezTo>
                    <a:cubicBezTo>
                      <a:pt x="14" y="66"/>
                      <a:pt x="6" y="72"/>
                      <a:pt x="2" y="83"/>
                    </a:cubicBezTo>
                    <a:cubicBezTo>
                      <a:pt x="0" y="86"/>
                      <a:pt x="2" y="91"/>
                      <a:pt x="6" y="93"/>
                    </a:cubicBezTo>
                    <a:cubicBezTo>
                      <a:pt x="8" y="94"/>
                      <a:pt x="11" y="95"/>
                      <a:pt x="14" y="96"/>
                    </a:cubicBezTo>
                    <a:cubicBezTo>
                      <a:pt x="12" y="99"/>
                      <a:pt x="12" y="104"/>
                      <a:pt x="12" y="108"/>
                    </a:cubicBezTo>
                    <a:cubicBezTo>
                      <a:pt x="12" y="111"/>
                      <a:pt x="14" y="115"/>
                      <a:pt x="17" y="115"/>
                    </a:cubicBezTo>
                    <a:cubicBezTo>
                      <a:pt x="23" y="117"/>
                      <a:pt x="30" y="116"/>
                      <a:pt x="36" y="115"/>
                    </a:cubicBezTo>
                    <a:cubicBezTo>
                      <a:pt x="33" y="118"/>
                      <a:pt x="31" y="122"/>
                      <a:pt x="31" y="127"/>
                    </a:cubicBezTo>
                    <a:cubicBezTo>
                      <a:pt x="30" y="131"/>
                      <a:pt x="35" y="134"/>
                      <a:pt x="38" y="133"/>
                    </a:cubicBezTo>
                    <a:cubicBezTo>
                      <a:pt x="45" y="132"/>
                      <a:pt x="50" y="129"/>
                      <a:pt x="56" y="126"/>
                    </a:cubicBezTo>
                    <a:cubicBezTo>
                      <a:pt x="54" y="131"/>
                      <a:pt x="54" y="137"/>
                      <a:pt x="52" y="142"/>
                    </a:cubicBezTo>
                    <a:cubicBezTo>
                      <a:pt x="51" y="147"/>
                      <a:pt x="54" y="151"/>
                      <a:pt x="59" y="152"/>
                    </a:cubicBezTo>
                    <a:cubicBezTo>
                      <a:pt x="73" y="153"/>
                      <a:pt x="83" y="145"/>
                      <a:pt x="88" y="133"/>
                    </a:cubicBezTo>
                    <a:cubicBezTo>
                      <a:pt x="89" y="130"/>
                      <a:pt x="89" y="126"/>
                      <a:pt x="90" y="123"/>
                    </a:cubicBezTo>
                    <a:cubicBezTo>
                      <a:pt x="91" y="124"/>
                      <a:pt x="92" y="126"/>
                      <a:pt x="93" y="127"/>
                    </a:cubicBezTo>
                    <a:cubicBezTo>
                      <a:pt x="97" y="133"/>
                      <a:pt x="103" y="136"/>
                      <a:pt x="110" y="135"/>
                    </a:cubicBezTo>
                    <a:cubicBezTo>
                      <a:pt x="116" y="134"/>
                      <a:pt x="120" y="129"/>
                      <a:pt x="122" y="123"/>
                    </a:cubicBezTo>
                    <a:cubicBezTo>
                      <a:pt x="124" y="118"/>
                      <a:pt x="124" y="111"/>
                      <a:pt x="122" y="106"/>
                    </a:cubicBezTo>
                    <a:cubicBezTo>
                      <a:pt x="121" y="104"/>
                      <a:pt x="120" y="102"/>
                      <a:pt x="119" y="101"/>
                    </a:cubicBezTo>
                    <a:cubicBezTo>
                      <a:pt x="135" y="100"/>
                      <a:pt x="150" y="94"/>
                      <a:pt x="159" y="80"/>
                    </a:cubicBezTo>
                    <a:cubicBezTo>
                      <a:pt x="162" y="77"/>
                      <a:pt x="160" y="72"/>
                      <a:pt x="156" y="70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419"/>
              <p:cNvSpPr/>
              <p:nvPr/>
            </p:nvSpPr>
            <p:spPr bwMode="auto">
              <a:xfrm>
                <a:off x="2481263" y="9593263"/>
                <a:ext cx="53975" cy="66675"/>
              </a:xfrm>
              <a:custGeom>
                <a:avLst/>
                <a:gdLst>
                  <a:gd name="T0" fmla="*/ 18 w 18"/>
                  <a:gd name="T1" fmla="*/ 4 h 22"/>
                  <a:gd name="T2" fmla="*/ 9 w 18"/>
                  <a:gd name="T3" fmla="*/ 3 h 22"/>
                  <a:gd name="T4" fmla="*/ 9 w 18"/>
                  <a:gd name="T5" fmla="*/ 3 h 22"/>
                  <a:gd name="T6" fmla="*/ 7 w 18"/>
                  <a:gd name="T7" fmla="*/ 3 h 22"/>
                  <a:gd name="T8" fmla="*/ 3 w 18"/>
                  <a:gd name="T9" fmla="*/ 11 h 22"/>
                  <a:gd name="T10" fmla="*/ 2 w 18"/>
                  <a:gd name="T11" fmla="*/ 10 h 22"/>
                  <a:gd name="T12" fmla="*/ 1 w 18"/>
                  <a:gd name="T13" fmla="*/ 12 h 22"/>
                  <a:gd name="T14" fmla="*/ 5 w 18"/>
                  <a:gd name="T15" fmla="*/ 15 h 22"/>
                  <a:gd name="T16" fmla="*/ 5 w 18"/>
                  <a:gd name="T17" fmla="*/ 18 h 22"/>
                  <a:gd name="T18" fmla="*/ 12 w 18"/>
                  <a:gd name="T19" fmla="*/ 17 h 22"/>
                  <a:gd name="T20" fmla="*/ 12 w 18"/>
                  <a:gd name="T21" fmla="*/ 13 h 22"/>
                  <a:gd name="T22" fmla="*/ 11 w 18"/>
                  <a:gd name="T23" fmla="*/ 12 h 22"/>
                  <a:gd name="T24" fmla="*/ 14 w 18"/>
                  <a:gd name="T25" fmla="*/ 12 h 22"/>
                  <a:gd name="T26" fmla="*/ 18 w 18"/>
                  <a:gd name="T27" fmla="*/ 7 h 22"/>
                  <a:gd name="T28" fmla="*/ 18 w 18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2">
                    <a:moveTo>
                      <a:pt x="18" y="4"/>
                    </a:moveTo>
                    <a:cubicBezTo>
                      <a:pt x="17" y="0"/>
                      <a:pt x="11" y="0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2" y="3"/>
                      <a:pt x="1" y="8"/>
                      <a:pt x="3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4" y="14"/>
                      <a:pt x="5" y="15"/>
                    </a:cubicBezTo>
                    <a:cubicBezTo>
                      <a:pt x="5" y="16"/>
                      <a:pt x="5" y="17"/>
                      <a:pt x="5" y="18"/>
                    </a:cubicBezTo>
                    <a:cubicBezTo>
                      <a:pt x="6" y="22"/>
                      <a:pt x="12" y="21"/>
                      <a:pt x="12" y="17"/>
                    </a:cubicBezTo>
                    <a:cubicBezTo>
                      <a:pt x="12" y="16"/>
                      <a:pt x="12" y="15"/>
                      <a:pt x="12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3" y="13"/>
                      <a:pt x="14" y="12"/>
                    </a:cubicBezTo>
                    <a:cubicBezTo>
                      <a:pt x="16" y="12"/>
                      <a:pt x="18" y="9"/>
                      <a:pt x="18" y="7"/>
                    </a:cubicBezTo>
                    <a:cubicBezTo>
                      <a:pt x="18" y="6"/>
                      <a:pt x="18" y="6"/>
                      <a:pt x="18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420"/>
              <p:cNvSpPr/>
              <p:nvPr/>
            </p:nvSpPr>
            <p:spPr bwMode="auto">
              <a:xfrm>
                <a:off x="2528888" y="9575800"/>
                <a:ext cx="33338" cy="50800"/>
              </a:xfrm>
              <a:custGeom>
                <a:avLst/>
                <a:gdLst>
                  <a:gd name="T0" fmla="*/ 10 w 11"/>
                  <a:gd name="T1" fmla="*/ 7 h 17"/>
                  <a:gd name="T2" fmla="*/ 10 w 11"/>
                  <a:gd name="T3" fmla="*/ 4 h 17"/>
                  <a:gd name="T4" fmla="*/ 3 w 11"/>
                  <a:gd name="T5" fmla="*/ 3 h 17"/>
                  <a:gd name="T6" fmla="*/ 1 w 11"/>
                  <a:gd name="T7" fmla="*/ 8 h 17"/>
                  <a:gd name="T8" fmla="*/ 3 w 11"/>
                  <a:gd name="T9" fmla="*/ 12 h 17"/>
                  <a:gd name="T10" fmla="*/ 11 w 11"/>
                  <a:gd name="T11" fmla="*/ 11 h 17"/>
                  <a:gd name="T12" fmla="*/ 10 w 11"/>
                  <a:gd name="T13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10" y="7"/>
                    </a:moveTo>
                    <a:cubicBezTo>
                      <a:pt x="11" y="6"/>
                      <a:pt x="10" y="5"/>
                      <a:pt x="10" y="4"/>
                    </a:cubicBezTo>
                    <a:cubicBezTo>
                      <a:pt x="9" y="0"/>
                      <a:pt x="5" y="0"/>
                      <a:pt x="3" y="3"/>
                    </a:cubicBezTo>
                    <a:cubicBezTo>
                      <a:pt x="1" y="4"/>
                      <a:pt x="0" y="6"/>
                      <a:pt x="1" y="8"/>
                    </a:cubicBezTo>
                    <a:cubicBezTo>
                      <a:pt x="2" y="9"/>
                      <a:pt x="3" y="11"/>
                      <a:pt x="3" y="12"/>
                    </a:cubicBezTo>
                    <a:cubicBezTo>
                      <a:pt x="4" y="17"/>
                      <a:pt x="10" y="16"/>
                      <a:pt x="11" y="11"/>
                    </a:cubicBezTo>
                    <a:cubicBezTo>
                      <a:pt x="11" y="9"/>
                      <a:pt x="11" y="8"/>
                      <a:pt x="10" y="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421"/>
              <p:cNvSpPr/>
              <p:nvPr/>
            </p:nvSpPr>
            <p:spPr bwMode="auto">
              <a:xfrm>
                <a:off x="2489200" y="9558338"/>
                <a:ext cx="49213" cy="38100"/>
              </a:xfrm>
              <a:custGeom>
                <a:avLst/>
                <a:gdLst>
                  <a:gd name="T0" fmla="*/ 15 w 16"/>
                  <a:gd name="T1" fmla="*/ 6 h 13"/>
                  <a:gd name="T2" fmla="*/ 14 w 16"/>
                  <a:gd name="T3" fmla="*/ 4 h 13"/>
                  <a:gd name="T4" fmla="*/ 6 w 16"/>
                  <a:gd name="T5" fmla="*/ 2 h 13"/>
                  <a:gd name="T6" fmla="*/ 5 w 16"/>
                  <a:gd name="T7" fmla="*/ 3 h 13"/>
                  <a:gd name="T8" fmla="*/ 4 w 16"/>
                  <a:gd name="T9" fmla="*/ 3 h 13"/>
                  <a:gd name="T10" fmla="*/ 4 w 16"/>
                  <a:gd name="T11" fmla="*/ 9 h 13"/>
                  <a:gd name="T12" fmla="*/ 6 w 16"/>
                  <a:gd name="T13" fmla="*/ 9 h 13"/>
                  <a:gd name="T14" fmla="*/ 8 w 16"/>
                  <a:gd name="T15" fmla="*/ 11 h 13"/>
                  <a:gd name="T16" fmla="*/ 10 w 16"/>
                  <a:gd name="T17" fmla="*/ 12 h 13"/>
                  <a:gd name="T18" fmla="*/ 15 w 16"/>
                  <a:gd name="T1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3">
                    <a:moveTo>
                      <a:pt x="15" y="6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2" y="1"/>
                      <a:pt x="8" y="0"/>
                      <a:pt x="6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0" y="3"/>
                      <a:pt x="0" y="10"/>
                      <a:pt x="4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1"/>
                    </a:cubicBezTo>
                    <a:cubicBezTo>
                      <a:pt x="9" y="11"/>
                      <a:pt x="9" y="11"/>
                      <a:pt x="10" y="12"/>
                    </a:cubicBezTo>
                    <a:cubicBezTo>
                      <a:pt x="14" y="13"/>
                      <a:pt x="16" y="8"/>
                      <a:pt x="15" y="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422"/>
              <p:cNvSpPr/>
              <p:nvPr/>
            </p:nvSpPr>
            <p:spPr bwMode="auto">
              <a:xfrm>
                <a:off x="2552700" y="9545638"/>
                <a:ext cx="26988" cy="23813"/>
              </a:xfrm>
              <a:custGeom>
                <a:avLst/>
                <a:gdLst>
                  <a:gd name="T0" fmla="*/ 5 w 9"/>
                  <a:gd name="T1" fmla="*/ 0 h 8"/>
                  <a:gd name="T2" fmla="*/ 5 w 9"/>
                  <a:gd name="T3" fmla="*/ 8 h 8"/>
                  <a:gd name="T4" fmla="*/ 5 w 9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9" y="8"/>
                      <a:pt x="9" y="0"/>
                      <a:pt x="5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423"/>
              <p:cNvSpPr/>
              <p:nvPr/>
            </p:nvSpPr>
            <p:spPr bwMode="auto">
              <a:xfrm>
                <a:off x="2519363" y="9532938"/>
                <a:ext cx="130175" cy="133350"/>
              </a:xfrm>
              <a:custGeom>
                <a:avLst/>
                <a:gdLst>
                  <a:gd name="T0" fmla="*/ 43 w 43"/>
                  <a:gd name="T1" fmla="*/ 12 h 44"/>
                  <a:gd name="T2" fmla="*/ 36 w 43"/>
                  <a:gd name="T3" fmla="*/ 7 h 44"/>
                  <a:gd name="T4" fmla="*/ 31 w 43"/>
                  <a:gd name="T5" fmla="*/ 10 h 44"/>
                  <a:gd name="T6" fmla="*/ 30 w 43"/>
                  <a:gd name="T7" fmla="*/ 3 h 44"/>
                  <a:gd name="T8" fmla="*/ 24 w 43"/>
                  <a:gd name="T9" fmla="*/ 4 h 44"/>
                  <a:gd name="T10" fmla="*/ 24 w 43"/>
                  <a:gd name="T11" fmla="*/ 4 h 44"/>
                  <a:gd name="T12" fmla="*/ 24 w 43"/>
                  <a:gd name="T13" fmla="*/ 11 h 44"/>
                  <a:gd name="T14" fmla="*/ 24 w 43"/>
                  <a:gd name="T15" fmla="*/ 11 h 44"/>
                  <a:gd name="T16" fmla="*/ 24 w 43"/>
                  <a:gd name="T17" fmla="*/ 12 h 44"/>
                  <a:gd name="T18" fmla="*/ 24 w 43"/>
                  <a:gd name="T19" fmla="*/ 12 h 44"/>
                  <a:gd name="T20" fmla="*/ 26 w 43"/>
                  <a:gd name="T21" fmla="*/ 14 h 44"/>
                  <a:gd name="T22" fmla="*/ 27 w 43"/>
                  <a:gd name="T23" fmla="*/ 14 h 44"/>
                  <a:gd name="T24" fmla="*/ 27 w 43"/>
                  <a:gd name="T25" fmla="*/ 16 h 44"/>
                  <a:gd name="T26" fmla="*/ 27 w 43"/>
                  <a:gd name="T27" fmla="*/ 19 h 44"/>
                  <a:gd name="T28" fmla="*/ 26 w 43"/>
                  <a:gd name="T29" fmla="*/ 19 h 44"/>
                  <a:gd name="T30" fmla="*/ 26 w 43"/>
                  <a:gd name="T31" fmla="*/ 19 h 44"/>
                  <a:gd name="T32" fmla="*/ 24 w 43"/>
                  <a:gd name="T33" fmla="*/ 17 h 44"/>
                  <a:gd name="T34" fmla="*/ 15 w 43"/>
                  <a:gd name="T35" fmla="*/ 19 h 44"/>
                  <a:gd name="T36" fmla="*/ 18 w 43"/>
                  <a:gd name="T37" fmla="*/ 24 h 44"/>
                  <a:gd name="T38" fmla="*/ 24 w 43"/>
                  <a:gd name="T39" fmla="*/ 24 h 44"/>
                  <a:gd name="T40" fmla="*/ 26 w 43"/>
                  <a:gd name="T41" fmla="*/ 25 h 44"/>
                  <a:gd name="T42" fmla="*/ 21 w 43"/>
                  <a:gd name="T43" fmla="*/ 28 h 44"/>
                  <a:gd name="T44" fmla="*/ 18 w 43"/>
                  <a:gd name="T45" fmla="*/ 32 h 44"/>
                  <a:gd name="T46" fmla="*/ 16 w 43"/>
                  <a:gd name="T47" fmla="*/ 33 h 44"/>
                  <a:gd name="T48" fmla="*/ 12 w 43"/>
                  <a:gd name="T49" fmla="*/ 30 h 44"/>
                  <a:gd name="T50" fmla="*/ 7 w 43"/>
                  <a:gd name="T51" fmla="*/ 35 h 44"/>
                  <a:gd name="T52" fmla="*/ 6 w 43"/>
                  <a:gd name="T53" fmla="*/ 35 h 44"/>
                  <a:gd name="T54" fmla="*/ 4 w 43"/>
                  <a:gd name="T55" fmla="*/ 33 h 44"/>
                  <a:gd name="T56" fmla="*/ 4 w 43"/>
                  <a:gd name="T57" fmla="*/ 38 h 44"/>
                  <a:gd name="T58" fmla="*/ 5 w 43"/>
                  <a:gd name="T59" fmla="*/ 37 h 44"/>
                  <a:gd name="T60" fmla="*/ 8 w 43"/>
                  <a:gd name="T61" fmla="*/ 42 h 44"/>
                  <a:gd name="T62" fmla="*/ 11 w 43"/>
                  <a:gd name="T63" fmla="*/ 40 h 44"/>
                  <a:gd name="T64" fmla="*/ 14 w 43"/>
                  <a:gd name="T65" fmla="*/ 40 h 44"/>
                  <a:gd name="T66" fmla="*/ 19 w 43"/>
                  <a:gd name="T67" fmla="*/ 42 h 44"/>
                  <a:gd name="T68" fmla="*/ 21 w 43"/>
                  <a:gd name="T69" fmla="*/ 35 h 44"/>
                  <a:gd name="T70" fmla="*/ 21 w 43"/>
                  <a:gd name="T71" fmla="*/ 35 h 44"/>
                  <a:gd name="T72" fmla="*/ 23 w 43"/>
                  <a:gd name="T73" fmla="*/ 37 h 44"/>
                  <a:gd name="T74" fmla="*/ 28 w 43"/>
                  <a:gd name="T75" fmla="*/ 41 h 44"/>
                  <a:gd name="T76" fmla="*/ 34 w 43"/>
                  <a:gd name="T77" fmla="*/ 41 h 44"/>
                  <a:gd name="T78" fmla="*/ 34 w 43"/>
                  <a:gd name="T79" fmla="*/ 34 h 44"/>
                  <a:gd name="T80" fmla="*/ 29 w 43"/>
                  <a:gd name="T81" fmla="*/ 28 h 44"/>
                  <a:gd name="T82" fmla="*/ 27 w 43"/>
                  <a:gd name="T83" fmla="*/ 25 h 44"/>
                  <a:gd name="T84" fmla="*/ 31 w 43"/>
                  <a:gd name="T85" fmla="*/ 24 h 44"/>
                  <a:gd name="T86" fmla="*/ 31 w 43"/>
                  <a:gd name="T87" fmla="*/ 24 h 44"/>
                  <a:gd name="T88" fmla="*/ 32 w 43"/>
                  <a:gd name="T89" fmla="*/ 24 h 44"/>
                  <a:gd name="T90" fmla="*/ 32 w 43"/>
                  <a:gd name="T91" fmla="*/ 24 h 44"/>
                  <a:gd name="T92" fmla="*/ 36 w 43"/>
                  <a:gd name="T93" fmla="*/ 24 h 44"/>
                  <a:gd name="T94" fmla="*/ 42 w 43"/>
                  <a:gd name="T95" fmla="*/ 20 h 44"/>
                  <a:gd name="T96" fmla="*/ 43 w 43"/>
                  <a:gd name="T97" fmla="*/ 15 h 44"/>
                  <a:gd name="T98" fmla="*/ 43 w 43"/>
                  <a:gd name="T99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" h="44">
                    <a:moveTo>
                      <a:pt x="43" y="12"/>
                    </a:moveTo>
                    <a:cubicBezTo>
                      <a:pt x="43" y="9"/>
                      <a:pt x="40" y="6"/>
                      <a:pt x="36" y="7"/>
                    </a:cubicBezTo>
                    <a:cubicBezTo>
                      <a:pt x="34" y="7"/>
                      <a:pt x="32" y="9"/>
                      <a:pt x="31" y="10"/>
                    </a:cubicBezTo>
                    <a:cubicBezTo>
                      <a:pt x="31" y="8"/>
                      <a:pt x="31" y="6"/>
                      <a:pt x="30" y="3"/>
                    </a:cubicBezTo>
                    <a:cubicBezTo>
                      <a:pt x="30" y="0"/>
                      <a:pt x="24" y="1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0" y="5"/>
                      <a:pt x="20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3"/>
                      <a:pt x="24" y="15"/>
                      <a:pt x="26" y="14"/>
                    </a:cubicBezTo>
                    <a:cubicBezTo>
                      <a:pt x="26" y="14"/>
                      <a:pt x="27" y="14"/>
                      <a:pt x="27" y="14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7" y="17"/>
                      <a:pt x="27" y="18"/>
                      <a:pt x="27" y="19"/>
                    </a:cubicBezTo>
                    <a:cubicBezTo>
                      <a:pt x="27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18"/>
                      <a:pt x="25" y="17"/>
                      <a:pt x="24" y="17"/>
                    </a:cubicBezTo>
                    <a:cubicBezTo>
                      <a:pt x="24" y="10"/>
                      <a:pt x="13" y="13"/>
                      <a:pt x="15" y="19"/>
                    </a:cubicBezTo>
                    <a:cubicBezTo>
                      <a:pt x="15" y="21"/>
                      <a:pt x="17" y="23"/>
                      <a:pt x="18" y="24"/>
                    </a:cubicBezTo>
                    <a:cubicBezTo>
                      <a:pt x="20" y="26"/>
                      <a:pt x="23" y="26"/>
                      <a:pt x="24" y="24"/>
                    </a:cubicBezTo>
                    <a:cubicBezTo>
                      <a:pt x="25" y="25"/>
                      <a:pt x="25" y="25"/>
                      <a:pt x="26" y="25"/>
                    </a:cubicBezTo>
                    <a:cubicBezTo>
                      <a:pt x="24" y="25"/>
                      <a:pt x="22" y="26"/>
                      <a:pt x="21" y="28"/>
                    </a:cubicBezTo>
                    <a:cubicBezTo>
                      <a:pt x="20" y="29"/>
                      <a:pt x="18" y="30"/>
                      <a:pt x="18" y="32"/>
                    </a:cubicBezTo>
                    <a:cubicBezTo>
                      <a:pt x="17" y="32"/>
                      <a:pt x="17" y="33"/>
                      <a:pt x="16" y="33"/>
                    </a:cubicBezTo>
                    <a:cubicBezTo>
                      <a:pt x="16" y="32"/>
                      <a:pt x="14" y="30"/>
                      <a:pt x="12" y="30"/>
                    </a:cubicBezTo>
                    <a:cubicBezTo>
                      <a:pt x="9" y="30"/>
                      <a:pt x="7" y="32"/>
                      <a:pt x="7" y="35"/>
                    </a:cubicBezTo>
                    <a:cubicBezTo>
                      <a:pt x="7" y="35"/>
                      <a:pt x="7" y="35"/>
                      <a:pt x="6" y="35"/>
                    </a:cubicBezTo>
                    <a:cubicBezTo>
                      <a:pt x="6" y="34"/>
                      <a:pt x="5" y="32"/>
                      <a:pt x="4" y="33"/>
                    </a:cubicBezTo>
                    <a:cubicBezTo>
                      <a:pt x="0" y="33"/>
                      <a:pt x="0" y="38"/>
                      <a:pt x="4" y="38"/>
                    </a:cubicBezTo>
                    <a:cubicBezTo>
                      <a:pt x="4" y="38"/>
                      <a:pt x="5" y="38"/>
                      <a:pt x="5" y="37"/>
                    </a:cubicBezTo>
                    <a:cubicBezTo>
                      <a:pt x="6" y="39"/>
                      <a:pt x="6" y="40"/>
                      <a:pt x="8" y="42"/>
                    </a:cubicBezTo>
                    <a:cubicBezTo>
                      <a:pt x="9" y="43"/>
                      <a:pt x="11" y="41"/>
                      <a:pt x="11" y="40"/>
                    </a:cubicBezTo>
                    <a:cubicBezTo>
                      <a:pt x="12" y="40"/>
                      <a:pt x="13" y="41"/>
                      <a:pt x="14" y="40"/>
                    </a:cubicBezTo>
                    <a:cubicBezTo>
                      <a:pt x="15" y="42"/>
                      <a:pt x="17" y="44"/>
                      <a:pt x="19" y="42"/>
                    </a:cubicBezTo>
                    <a:cubicBezTo>
                      <a:pt x="21" y="40"/>
                      <a:pt x="21" y="37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35"/>
                      <a:pt x="23" y="36"/>
                      <a:pt x="23" y="37"/>
                    </a:cubicBezTo>
                    <a:cubicBezTo>
                      <a:pt x="24" y="39"/>
                      <a:pt x="26" y="40"/>
                      <a:pt x="28" y="41"/>
                    </a:cubicBezTo>
                    <a:cubicBezTo>
                      <a:pt x="29" y="43"/>
                      <a:pt x="32" y="42"/>
                      <a:pt x="34" y="41"/>
                    </a:cubicBezTo>
                    <a:cubicBezTo>
                      <a:pt x="36" y="39"/>
                      <a:pt x="35" y="36"/>
                      <a:pt x="34" y="34"/>
                    </a:cubicBezTo>
                    <a:cubicBezTo>
                      <a:pt x="32" y="32"/>
                      <a:pt x="31" y="30"/>
                      <a:pt x="29" y="28"/>
                    </a:cubicBezTo>
                    <a:cubicBezTo>
                      <a:pt x="29" y="27"/>
                      <a:pt x="28" y="26"/>
                      <a:pt x="27" y="25"/>
                    </a:cubicBezTo>
                    <a:cubicBezTo>
                      <a:pt x="28" y="25"/>
                      <a:pt x="29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5"/>
                      <a:pt x="32" y="25"/>
                      <a:pt x="32" y="24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3" y="25"/>
                      <a:pt x="34" y="25"/>
                      <a:pt x="36" y="24"/>
                    </a:cubicBezTo>
                    <a:cubicBezTo>
                      <a:pt x="38" y="24"/>
                      <a:pt x="41" y="22"/>
                      <a:pt x="42" y="20"/>
                    </a:cubicBezTo>
                    <a:cubicBezTo>
                      <a:pt x="43" y="18"/>
                      <a:pt x="43" y="17"/>
                      <a:pt x="43" y="15"/>
                    </a:cubicBezTo>
                    <a:cubicBezTo>
                      <a:pt x="43" y="14"/>
                      <a:pt x="43" y="10"/>
                      <a:pt x="43" y="12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424"/>
              <p:cNvSpPr/>
              <p:nvPr/>
            </p:nvSpPr>
            <p:spPr bwMode="auto">
              <a:xfrm>
                <a:off x="2495550" y="9656763"/>
                <a:ext cx="36513" cy="28575"/>
              </a:xfrm>
              <a:custGeom>
                <a:avLst/>
                <a:gdLst>
                  <a:gd name="T0" fmla="*/ 6 w 12"/>
                  <a:gd name="T1" fmla="*/ 0 h 9"/>
                  <a:gd name="T2" fmla="*/ 6 w 12"/>
                  <a:gd name="T3" fmla="*/ 9 h 9"/>
                  <a:gd name="T4" fmla="*/ 6 w 1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6" y="0"/>
                    </a:moveTo>
                    <a:cubicBezTo>
                      <a:pt x="0" y="0"/>
                      <a:pt x="0" y="9"/>
                      <a:pt x="6" y="9"/>
                    </a:cubicBezTo>
                    <a:cubicBezTo>
                      <a:pt x="11" y="9"/>
                      <a:pt x="12" y="0"/>
                      <a:pt x="6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425"/>
              <p:cNvSpPr/>
              <p:nvPr/>
            </p:nvSpPr>
            <p:spPr bwMode="auto">
              <a:xfrm>
                <a:off x="2559050" y="9605963"/>
                <a:ext cx="20638" cy="15875"/>
              </a:xfrm>
              <a:custGeom>
                <a:avLst/>
                <a:gdLst>
                  <a:gd name="T0" fmla="*/ 4 w 7"/>
                  <a:gd name="T1" fmla="*/ 0 h 5"/>
                  <a:gd name="T2" fmla="*/ 4 w 7"/>
                  <a:gd name="T3" fmla="*/ 5 h 5"/>
                  <a:gd name="T4" fmla="*/ 4 w 7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4" y="0"/>
                    </a:moveTo>
                    <a:cubicBezTo>
                      <a:pt x="0" y="0"/>
                      <a:pt x="0" y="5"/>
                      <a:pt x="4" y="5"/>
                    </a:cubicBezTo>
                    <a:cubicBezTo>
                      <a:pt x="7" y="5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1" name="Freeform 426"/>
            <p:cNvSpPr/>
            <p:nvPr/>
          </p:nvSpPr>
          <p:spPr bwMode="auto">
            <a:xfrm>
              <a:off x="7435850" y="9817100"/>
              <a:ext cx="561975" cy="1055688"/>
            </a:xfrm>
            <a:custGeom>
              <a:avLst/>
              <a:gdLst>
                <a:gd name="T0" fmla="*/ 37 w 186"/>
                <a:gd name="T1" fmla="*/ 50 h 349"/>
                <a:gd name="T2" fmla="*/ 81 w 186"/>
                <a:gd name="T3" fmla="*/ 78 h 349"/>
                <a:gd name="T4" fmla="*/ 122 w 186"/>
                <a:gd name="T5" fmla="*/ 134 h 349"/>
                <a:gd name="T6" fmla="*/ 147 w 186"/>
                <a:gd name="T7" fmla="*/ 190 h 349"/>
                <a:gd name="T8" fmla="*/ 146 w 186"/>
                <a:gd name="T9" fmla="*/ 177 h 349"/>
                <a:gd name="T10" fmla="*/ 154 w 186"/>
                <a:gd name="T11" fmla="*/ 3 h 349"/>
                <a:gd name="T12" fmla="*/ 159 w 186"/>
                <a:gd name="T13" fmla="*/ 4 h 349"/>
                <a:gd name="T14" fmla="*/ 157 w 186"/>
                <a:gd name="T15" fmla="*/ 171 h 349"/>
                <a:gd name="T16" fmla="*/ 164 w 186"/>
                <a:gd name="T17" fmla="*/ 234 h 349"/>
                <a:gd name="T18" fmla="*/ 164 w 186"/>
                <a:gd name="T19" fmla="*/ 234 h 349"/>
                <a:gd name="T20" fmla="*/ 165 w 186"/>
                <a:gd name="T21" fmla="*/ 237 h 349"/>
                <a:gd name="T22" fmla="*/ 169 w 186"/>
                <a:gd name="T23" fmla="*/ 262 h 349"/>
                <a:gd name="T24" fmla="*/ 185 w 186"/>
                <a:gd name="T25" fmla="*/ 344 h 349"/>
                <a:gd name="T26" fmla="*/ 178 w 186"/>
                <a:gd name="T27" fmla="*/ 345 h 349"/>
                <a:gd name="T28" fmla="*/ 158 w 186"/>
                <a:gd name="T29" fmla="*/ 265 h 349"/>
                <a:gd name="T30" fmla="*/ 157 w 186"/>
                <a:gd name="T31" fmla="*/ 263 h 349"/>
                <a:gd name="T32" fmla="*/ 51 w 186"/>
                <a:gd name="T33" fmla="*/ 133 h 349"/>
                <a:gd name="T34" fmla="*/ 37 w 186"/>
                <a:gd name="T35" fmla="*/ 5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349">
                  <a:moveTo>
                    <a:pt x="37" y="50"/>
                  </a:moveTo>
                  <a:cubicBezTo>
                    <a:pt x="53" y="50"/>
                    <a:pt x="70" y="68"/>
                    <a:pt x="81" y="78"/>
                  </a:cubicBezTo>
                  <a:cubicBezTo>
                    <a:pt x="97" y="94"/>
                    <a:pt x="110" y="114"/>
                    <a:pt x="122" y="134"/>
                  </a:cubicBezTo>
                  <a:cubicBezTo>
                    <a:pt x="132" y="151"/>
                    <a:pt x="140" y="170"/>
                    <a:pt x="147" y="190"/>
                  </a:cubicBezTo>
                  <a:cubicBezTo>
                    <a:pt x="147" y="186"/>
                    <a:pt x="147" y="182"/>
                    <a:pt x="146" y="177"/>
                  </a:cubicBezTo>
                  <a:cubicBezTo>
                    <a:pt x="142" y="120"/>
                    <a:pt x="141" y="59"/>
                    <a:pt x="154" y="3"/>
                  </a:cubicBezTo>
                  <a:cubicBezTo>
                    <a:pt x="155" y="0"/>
                    <a:pt x="160" y="1"/>
                    <a:pt x="159" y="4"/>
                  </a:cubicBezTo>
                  <a:cubicBezTo>
                    <a:pt x="154" y="60"/>
                    <a:pt x="152" y="115"/>
                    <a:pt x="157" y="171"/>
                  </a:cubicBezTo>
                  <a:cubicBezTo>
                    <a:pt x="158" y="192"/>
                    <a:pt x="161" y="213"/>
                    <a:pt x="164" y="234"/>
                  </a:cubicBezTo>
                  <a:cubicBezTo>
                    <a:pt x="164" y="234"/>
                    <a:pt x="164" y="234"/>
                    <a:pt x="164" y="234"/>
                  </a:cubicBezTo>
                  <a:cubicBezTo>
                    <a:pt x="165" y="235"/>
                    <a:pt x="165" y="236"/>
                    <a:pt x="165" y="237"/>
                  </a:cubicBezTo>
                  <a:cubicBezTo>
                    <a:pt x="166" y="245"/>
                    <a:pt x="167" y="254"/>
                    <a:pt x="169" y="262"/>
                  </a:cubicBezTo>
                  <a:cubicBezTo>
                    <a:pt x="174" y="289"/>
                    <a:pt x="182" y="316"/>
                    <a:pt x="185" y="344"/>
                  </a:cubicBezTo>
                  <a:cubicBezTo>
                    <a:pt x="186" y="347"/>
                    <a:pt x="180" y="349"/>
                    <a:pt x="178" y="345"/>
                  </a:cubicBezTo>
                  <a:cubicBezTo>
                    <a:pt x="167" y="321"/>
                    <a:pt x="162" y="292"/>
                    <a:pt x="158" y="265"/>
                  </a:cubicBezTo>
                  <a:cubicBezTo>
                    <a:pt x="157" y="264"/>
                    <a:pt x="157" y="264"/>
                    <a:pt x="157" y="263"/>
                  </a:cubicBezTo>
                  <a:cubicBezTo>
                    <a:pt x="125" y="217"/>
                    <a:pt x="84" y="178"/>
                    <a:pt x="51" y="133"/>
                  </a:cubicBezTo>
                  <a:cubicBezTo>
                    <a:pt x="43" y="121"/>
                    <a:pt x="0" y="52"/>
                    <a:pt x="37" y="5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427"/>
            <p:cNvSpPr/>
            <p:nvPr/>
          </p:nvSpPr>
          <p:spPr bwMode="auto">
            <a:xfrm>
              <a:off x="7704138" y="9548813"/>
              <a:ext cx="477838" cy="447675"/>
            </a:xfrm>
            <a:custGeom>
              <a:avLst/>
              <a:gdLst>
                <a:gd name="T0" fmla="*/ 21 w 158"/>
                <a:gd name="T1" fmla="*/ 126 h 148"/>
                <a:gd name="T2" fmla="*/ 24 w 158"/>
                <a:gd name="T3" fmla="*/ 104 h 148"/>
                <a:gd name="T4" fmla="*/ 23 w 158"/>
                <a:gd name="T5" fmla="*/ 103 h 148"/>
                <a:gd name="T6" fmla="*/ 6 w 158"/>
                <a:gd name="T7" fmla="*/ 78 h 148"/>
                <a:gd name="T8" fmla="*/ 11 w 158"/>
                <a:gd name="T9" fmla="*/ 67 h 148"/>
                <a:gd name="T10" fmla="*/ 3 w 158"/>
                <a:gd name="T11" fmla="*/ 54 h 148"/>
                <a:gd name="T12" fmla="*/ 12 w 158"/>
                <a:gd name="T13" fmla="*/ 40 h 148"/>
                <a:gd name="T14" fmla="*/ 26 w 158"/>
                <a:gd name="T15" fmla="*/ 43 h 148"/>
                <a:gd name="T16" fmla="*/ 25 w 158"/>
                <a:gd name="T17" fmla="*/ 40 h 148"/>
                <a:gd name="T18" fmla="*/ 36 w 158"/>
                <a:gd name="T19" fmla="*/ 31 h 148"/>
                <a:gd name="T20" fmla="*/ 36 w 158"/>
                <a:gd name="T21" fmla="*/ 8 h 148"/>
                <a:gd name="T22" fmla="*/ 46 w 158"/>
                <a:gd name="T23" fmla="*/ 2 h 148"/>
                <a:gd name="T24" fmla="*/ 69 w 158"/>
                <a:gd name="T25" fmla="*/ 21 h 148"/>
                <a:gd name="T26" fmla="*/ 70 w 158"/>
                <a:gd name="T27" fmla="*/ 12 h 148"/>
                <a:gd name="T28" fmla="*/ 75 w 158"/>
                <a:gd name="T29" fmla="*/ 12 h 148"/>
                <a:gd name="T30" fmla="*/ 77 w 158"/>
                <a:gd name="T31" fmla="*/ 25 h 148"/>
                <a:gd name="T32" fmla="*/ 80 w 158"/>
                <a:gd name="T33" fmla="*/ 28 h 148"/>
                <a:gd name="T34" fmla="*/ 80 w 158"/>
                <a:gd name="T35" fmla="*/ 28 h 148"/>
                <a:gd name="T36" fmla="*/ 89 w 158"/>
                <a:gd name="T37" fmla="*/ 10 h 148"/>
                <a:gd name="T38" fmla="*/ 105 w 158"/>
                <a:gd name="T39" fmla="*/ 10 h 148"/>
                <a:gd name="T40" fmla="*/ 109 w 158"/>
                <a:gd name="T41" fmla="*/ 47 h 148"/>
                <a:gd name="T42" fmla="*/ 147 w 158"/>
                <a:gd name="T43" fmla="*/ 39 h 148"/>
                <a:gd name="T44" fmla="*/ 155 w 158"/>
                <a:gd name="T45" fmla="*/ 45 h 148"/>
                <a:gd name="T46" fmla="*/ 155 w 158"/>
                <a:gd name="T47" fmla="*/ 56 h 148"/>
                <a:gd name="T48" fmla="*/ 137 w 158"/>
                <a:gd name="T49" fmla="*/ 77 h 148"/>
                <a:gd name="T50" fmla="*/ 130 w 158"/>
                <a:gd name="T51" fmla="*/ 81 h 148"/>
                <a:gd name="T52" fmla="*/ 132 w 158"/>
                <a:gd name="T53" fmla="*/ 82 h 148"/>
                <a:gd name="T54" fmla="*/ 149 w 158"/>
                <a:gd name="T55" fmla="*/ 80 h 148"/>
                <a:gd name="T56" fmla="*/ 151 w 158"/>
                <a:gd name="T57" fmla="*/ 87 h 148"/>
                <a:gd name="T58" fmla="*/ 143 w 158"/>
                <a:gd name="T59" fmla="*/ 90 h 148"/>
                <a:gd name="T60" fmla="*/ 151 w 158"/>
                <a:gd name="T61" fmla="*/ 103 h 148"/>
                <a:gd name="T62" fmla="*/ 142 w 158"/>
                <a:gd name="T63" fmla="*/ 115 h 148"/>
                <a:gd name="T64" fmla="*/ 108 w 158"/>
                <a:gd name="T65" fmla="*/ 109 h 148"/>
                <a:gd name="T66" fmla="*/ 112 w 158"/>
                <a:gd name="T67" fmla="*/ 137 h 148"/>
                <a:gd name="T68" fmla="*/ 98 w 158"/>
                <a:gd name="T69" fmla="*/ 146 h 148"/>
                <a:gd name="T70" fmla="*/ 77 w 158"/>
                <a:gd name="T71" fmla="*/ 130 h 148"/>
                <a:gd name="T72" fmla="*/ 54 w 158"/>
                <a:gd name="T73" fmla="*/ 143 h 148"/>
                <a:gd name="T74" fmla="*/ 43 w 158"/>
                <a:gd name="T75" fmla="*/ 132 h 148"/>
                <a:gd name="T76" fmla="*/ 43 w 158"/>
                <a:gd name="T77" fmla="*/ 130 h 148"/>
                <a:gd name="T78" fmla="*/ 31 w 158"/>
                <a:gd name="T79" fmla="*/ 134 h 148"/>
                <a:gd name="T80" fmla="*/ 21 w 158"/>
                <a:gd name="T81" fmla="*/ 1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148">
                  <a:moveTo>
                    <a:pt x="21" y="126"/>
                  </a:moveTo>
                  <a:cubicBezTo>
                    <a:pt x="18" y="118"/>
                    <a:pt x="18" y="110"/>
                    <a:pt x="24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4" y="98"/>
                    <a:pt x="8" y="88"/>
                    <a:pt x="6" y="78"/>
                  </a:cubicBezTo>
                  <a:cubicBezTo>
                    <a:pt x="6" y="74"/>
                    <a:pt x="8" y="69"/>
                    <a:pt x="11" y="67"/>
                  </a:cubicBezTo>
                  <a:cubicBezTo>
                    <a:pt x="8" y="63"/>
                    <a:pt x="5" y="59"/>
                    <a:pt x="3" y="54"/>
                  </a:cubicBezTo>
                  <a:cubicBezTo>
                    <a:pt x="0" y="47"/>
                    <a:pt x="5" y="40"/>
                    <a:pt x="12" y="40"/>
                  </a:cubicBezTo>
                  <a:cubicBezTo>
                    <a:pt x="17" y="41"/>
                    <a:pt x="22" y="42"/>
                    <a:pt x="26" y="43"/>
                  </a:cubicBezTo>
                  <a:cubicBezTo>
                    <a:pt x="26" y="42"/>
                    <a:pt x="25" y="41"/>
                    <a:pt x="25" y="40"/>
                  </a:cubicBezTo>
                  <a:cubicBezTo>
                    <a:pt x="21" y="33"/>
                    <a:pt x="29" y="27"/>
                    <a:pt x="36" y="31"/>
                  </a:cubicBezTo>
                  <a:cubicBezTo>
                    <a:pt x="34" y="23"/>
                    <a:pt x="34" y="15"/>
                    <a:pt x="36" y="8"/>
                  </a:cubicBezTo>
                  <a:cubicBezTo>
                    <a:pt x="36" y="4"/>
                    <a:pt x="41" y="0"/>
                    <a:pt x="46" y="2"/>
                  </a:cubicBezTo>
                  <a:cubicBezTo>
                    <a:pt x="56" y="6"/>
                    <a:pt x="63" y="12"/>
                    <a:pt x="69" y="21"/>
                  </a:cubicBezTo>
                  <a:cubicBezTo>
                    <a:pt x="69" y="18"/>
                    <a:pt x="70" y="15"/>
                    <a:pt x="70" y="12"/>
                  </a:cubicBezTo>
                  <a:cubicBezTo>
                    <a:pt x="71" y="9"/>
                    <a:pt x="74" y="9"/>
                    <a:pt x="75" y="12"/>
                  </a:cubicBezTo>
                  <a:cubicBezTo>
                    <a:pt x="76" y="16"/>
                    <a:pt x="76" y="21"/>
                    <a:pt x="77" y="25"/>
                  </a:cubicBezTo>
                  <a:cubicBezTo>
                    <a:pt x="79" y="25"/>
                    <a:pt x="80" y="27"/>
                    <a:pt x="80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3" y="22"/>
                    <a:pt x="86" y="16"/>
                    <a:pt x="89" y="10"/>
                  </a:cubicBezTo>
                  <a:cubicBezTo>
                    <a:pt x="92" y="6"/>
                    <a:pt x="102" y="4"/>
                    <a:pt x="105" y="10"/>
                  </a:cubicBezTo>
                  <a:cubicBezTo>
                    <a:pt x="113" y="22"/>
                    <a:pt x="114" y="35"/>
                    <a:pt x="109" y="47"/>
                  </a:cubicBezTo>
                  <a:cubicBezTo>
                    <a:pt x="121" y="41"/>
                    <a:pt x="134" y="40"/>
                    <a:pt x="147" y="39"/>
                  </a:cubicBezTo>
                  <a:cubicBezTo>
                    <a:pt x="151" y="39"/>
                    <a:pt x="154" y="42"/>
                    <a:pt x="155" y="45"/>
                  </a:cubicBezTo>
                  <a:cubicBezTo>
                    <a:pt x="157" y="48"/>
                    <a:pt x="158" y="53"/>
                    <a:pt x="155" y="56"/>
                  </a:cubicBezTo>
                  <a:cubicBezTo>
                    <a:pt x="153" y="66"/>
                    <a:pt x="146" y="73"/>
                    <a:pt x="137" y="77"/>
                  </a:cubicBezTo>
                  <a:cubicBezTo>
                    <a:pt x="135" y="78"/>
                    <a:pt x="133" y="80"/>
                    <a:pt x="130" y="81"/>
                  </a:cubicBezTo>
                  <a:cubicBezTo>
                    <a:pt x="131" y="81"/>
                    <a:pt x="132" y="82"/>
                    <a:pt x="132" y="82"/>
                  </a:cubicBezTo>
                  <a:cubicBezTo>
                    <a:pt x="138" y="81"/>
                    <a:pt x="143" y="81"/>
                    <a:pt x="149" y="80"/>
                  </a:cubicBezTo>
                  <a:cubicBezTo>
                    <a:pt x="152" y="80"/>
                    <a:pt x="155" y="85"/>
                    <a:pt x="151" y="87"/>
                  </a:cubicBezTo>
                  <a:cubicBezTo>
                    <a:pt x="148" y="88"/>
                    <a:pt x="146" y="89"/>
                    <a:pt x="143" y="90"/>
                  </a:cubicBezTo>
                  <a:cubicBezTo>
                    <a:pt x="146" y="93"/>
                    <a:pt x="149" y="98"/>
                    <a:pt x="151" y="103"/>
                  </a:cubicBezTo>
                  <a:cubicBezTo>
                    <a:pt x="153" y="109"/>
                    <a:pt x="148" y="115"/>
                    <a:pt x="142" y="115"/>
                  </a:cubicBezTo>
                  <a:cubicBezTo>
                    <a:pt x="130" y="117"/>
                    <a:pt x="119" y="115"/>
                    <a:pt x="108" y="109"/>
                  </a:cubicBezTo>
                  <a:cubicBezTo>
                    <a:pt x="111" y="118"/>
                    <a:pt x="113" y="128"/>
                    <a:pt x="112" y="137"/>
                  </a:cubicBezTo>
                  <a:cubicBezTo>
                    <a:pt x="112" y="144"/>
                    <a:pt x="104" y="148"/>
                    <a:pt x="98" y="146"/>
                  </a:cubicBezTo>
                  <a:cubicBezTo>
                    <a:pt x="89" y="143"/>
                    <a:pt x="81" y="137"/>
                    <a:pt x="77" y="130"/>
                  </a:cubicBezTo>
                  <a:cubicBezTo>
                    <a:pt x="72" y="137"/>
                    <a:pt x="64" y="142"/>
                    <a:pt x="54" y="143"/>
                  </a:cubicBezTo>
                  <a:cubicBezTo>
                    <a:pt x="48" y="143"/>
                    <a:pt x="42" y="139"/>
                    <a:pt x="43" y="132"/>
                  </a:cubicBezTo>
                  <a:cubicBezTo>
                    <a:pt x="43" y="131"/>
                    <a:pt x="43" y="131"/>
                    <a:pt x="43" y="130"/>
                  </a:cubicBezTo>
                  <a:cubicBezTo>
                    <a:pt x="39" y="132"/>
                    <a:pt x="35" y="134"/>
                    <a:pt x="31" y="134"/>
                  </a:cubicBezTo>
                  <a:cubicBezTo>
                    <a:pt x="26" y="134"/>
                    <a:pt x="22" y="132"/>
                    <a:pt x="21" y="126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428"/>
            <p:cNvSpPr/>
            <p:nvPr/>
          </p:nvSpPr>
          <p:spPr bwMode="auto">
            <a:xfrm>
              <a:off x="7831138" y="9759950"/>
              <a:ext cx="103188" cy="93663"/>
            </a:xfrm>
            <a:custGeom>
              <a:avLst/>
              <a:gdLst>
                <a:gd name="T0" fmla="*/ 12 w 34"/>
                <a:gd name="T1" fmla="*/ 15 h 31"/>
                <a:gd name="T2" fmla="*/ 12 w 34"/>
                <a:gd name="T3" fmla="*/ 15 h 31"/>
                <a:gd name="T4" fmla="*/ 5 w 34"/>
                <a:gd name="T5" fmla="*/ 7 h 31"/>
                <a:gd name="T6" fmla="*/ 7 w 34"/>
                <a:gd name="T7" fmla="*/ 7 h 31"/>
                <a:gd name="T8" fmla="*/ 8 w 34"/>
                <a:gd name="T9" fmla="*/ 3 h 31"/>
                <a:gd name="T10" fmla="*/ 14 w 34"/>
                <a:gd name="T11" fmla="*/ 5 h 31"/>
                <a:gd name="T12" fmla="*/ 17 w 34"/>
                <a:gd name="T13" fmla="*/ 7 h 31"/>
                <a:gd name="T14" fmla="*/ 18 w 34"/>
                <a:gd name="T15" fmla="*/ 8 h 31"/>
                <a:gd name="T16" fmla="*/ 20 w 34"/>
                <a:gd name="T17" fmla="*/ 7 h 31"/>
                <a:gd name="T18" fmla="*/ 23 w 34"/>
                <a:gd name="T19" fmla="*/ 8 h 31"/>
                <a:gd name="T20" fmla="*/ 24 w 34"/>
                <a:gd name="T21" fmla="*/ 8 h 31"/>
                <a:gd name="T22" fmla="*/ 27 w 34"/>
                <a:gd name="T23" fmla="*/ 8 h 31"/>
                <a:gd name="T24" fmla="*/ 29 w 34"/>
                <a:gd name="T25" fmla="*/ 10 h 31"/>
                <a:gd name="T26" fmla="*/ 32 w 34"/>
                <a:gd name="T27" fmla="*/ 11 h 31"/>
                <a:gd name="T28" fmla="*/ 30 w 34"/>
                <a:gd name="T29" fmla="*/ 15 h 31"/>
                <a:gd name="T30" fmla="*/ 29 w 34"/>
                <a:gd name="T31" fmla="*/ 14 h 31"/>
                <a:gd name="T32" fmla="*/ 29 w 34"/>
                <a:gd name="T33" fmla="*/ 20 h 31"/>
                <a:gd name="T34" fmla="*/ 29 w 34"/>
                <a:gd name="T35" fmla="*/ 20 h 31"/>
                <a:gd name="T36" fmla="*/ 30 w 34"/>
                <a:gd name="T37" fmla="*/ 22 h 31"/>
                <a:gd name="T38" fmla="*/ 31 w 34"/>
                <a:gd name="T39" fmla="*/ 27 h 31"/>
                <a:gd name="T40" fmla="*/ 25 w 34"/>
                <a:gd name="T41" fmla="*/ 31 h 31"/>
                <a:gd name="T42" fmla="*/ 22 w 34"/>
                <a:gd name="T43" fmla="*/ 21 h 31"/>
                <a:gd name="T44" fmla="*/ 23 w 34"/>
                <a:gd name="T45" fmla="*/ 21 h 31"/>
                <a:gd name="T46" fmla="*/ 22 w 34"/>
                <a:gd name="T47" fmla="*/ 20 h 31"/>
                <a:gd name="T48" fmla="*/ 21 w 34"/>
                <a:gd name="T49" fmla="*/ 20 h 31"/>
                <a:gd name="T50" fmla="*/ 17 w 34"/>
                <a:gd name="T51" fmla="*/ 20 h 31"/>
                <a:gd name="T52" fmla="*/ 16 w 34"/>
                <a:gd name="T53" fmla="*/ 19 h 31"/>
                <a:gd name="T54" fmla="*/ 15 w 34"/>
                <a:gd name="T55" fmla="*/ 17 h 31"/>
                <a:gd name="T56" fmla="*/ 14 w 34"/>
                <a:gd name="T57" fmla="*/ 17 h 31"/>
                <a:gd name="T58" fmla="*/ 12 w 3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7" y="18"/>
                    <a:pt x="0" y="11"/>
                    <a:pt x="5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11" y="0"/>
                    <a:pt x="14" y="3"/>
                    <a:pt x="14" y="5"/>
                  </a:cubicBezTo>
                  <a:cubicBezTo>
                    <a:pt x="15" y="6"/>
                    <a:pt x="16" y="6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7"/>
                  </a:cubicBezTo>
                  <a:cubicBezTo>
                    <a:pt x="21" y="7"/>
                    <a:pt x="22" y="8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6"/>
                    <a:pt x="27" y="6"/>
                    <a:pt x="27" y="8"/>
                  </a:cubicBezTo>
                  <a:cubicBezTo>
                    <a:pt x="28" y="8"/>
                    <a:pt x="29" y="9"/>
                    <a:pt x="29" y="10"/>
                  </a:cubicBezTo>
                  <a:cubicBezTo>
                    <a:pt x="30" y="10"/>
                    <a:pt x="31" y="11"/>
                    <a:pt x="32" y="11"/>
                  </a:cubicBezTo>
                  <a:cubicBezTo>
                    <a:pt x="34" y="13"/>
                    <a:pt x="32" y="16"/>
                    <a:pt x="30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1" y="16"/>
                    <a:pt x="32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30" y="22"/>
                    <a:pt x="30" y="22"/>
                  </a:cubicBezTo>
                  <a:cubicBezTo>
                    <a:pt x="31" y="23"/>
                    <a:pt x="32" y="25"/>
                    <a:pt x="31" y="27"/>
                  </a:cubicBezTo>
                  <a:cubicBezTo>
                    <a:pt x="30" y="29"/>
                    <a:pt x="28" y="31"/>
                    <a:pt x="25" y="31"/>
                  </a:cubicBezTo>
                  <a:cubicBezTo>
                    <a:pt x="20" y="30"/>
                    <a:pt x="18" y="25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0" y="21"/>
                    <a:pt x="18" y="21"/>
                    <a:pt x="17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5" y="18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429"/>
            <p:cNvSpPr/>
            <p:nvPr/>
          </p:nvSpPr>
          <p:spPr bwMode="auto">
            <a:xfrm>
              <a:off x="7877175" y="9726613"/>
              <a:ext cx="150813" cy="106363"/>
            </a:xfrm>
            <a:custGeom>
              <a:avLst/>
              <a:gdLst>
                <a:gd name="T0" fmla="*/ 1 w 50"/>
                <a:gd name="T1" fmla="*/ 15 h 35"/>
                <a:gd name="T2" fmla="*/ 2 w 50"/>
                <a:gd name="T3" fmla="*/ 16 h 35"/>
                <a:gd name="T4" fmla="*/ 4 w 50"/>
                <a:gd name="T5" fmla="*/ 16 h 35"/>
                <a:gd name="T6" fmla="*/ 5 w 50"/>
                <a:gd name="T7" fmla="*/ 15 h 35"/>
                <a:gd name="T8" fmla="*/ 7 w 50"/>
                <a:gd name="T9" fmla="*/ 16 h 35"/>
                <a:gd name="T10" fmla="*/ 11 w 50"/>
                <a:gd name="T11" fmla="*/ 17 h 35"/>
                <a:gd name="T12" fmla="*/ 15 w 50"/>
                <a:gd name="T13" fmla="*/ 14 h 35"/>
                <a:gd name="T14" fmla="*/ 16 w 50"/>
                <a:gd name="T15" fmla="*/ 14 h 35"/>
                <a:gd name="T16" fmla="*/ 18 w 50"/>
                <a:gd name="T17" fmla="*/ 20 h 35"/>
                <a:gd name="T18" fmla="*/ 19 w 50"/>
                <a:gd name="T19" fmla="*/ 23 h 35"/>
                <a:gd name="T20" fmla="*/ 19 w 50"/>
                <a:gd name="T21" fmla="*/ 25 h 35"/>
                <a:gd name="T22" fmla="*/ 19 w 50"/>
                <a:gd name="T23" fmla="*/ 27 h 35"/>
                <a:gd name="T24" fmla="*/ 20 w 50"/>
                <a:gd name="T25" fmla="*/ 31 h 35"/>
                <a:gd name="T26" fmla="*/ 28 w 50"/>
                <a:gd name="T27" fmla="*/ 35 h 35"/>
                <a:gd name="T28" fmla="*/ 32 w 50"/>
                <a:gd name="T29" fmla="*/ 35 h 35"/>
                <a:gd name="T30" fmla="*/ 33 w 50"/>
                <a:gd name="T31" fmla="*/ 29 h 35"/>
                <a:gd name="T32" fmla="*/ 34 w 50"/>
                <a:gd name="T33" fmla="*/ 29 h 35"/>
                <a:gd name="T34" fmla="*/ 40 w 50"/>
                <a:gd name="T35" fmla="*/ 23 h 35"/>
                <a:gd name="T36" fmla="*/ 42 w 50"/>
                <a:gd name="T37" fmla="*/ 26 h 35"/>
                <a:gd name="T38" fmla="*/ 42 w 50"/>
                <a:gd name="T39" fmla="*/ 25 h 35"/>
                <a:gd name="T40" fmla="*/ 42 w 50"/>
                <a:gd name="T41" fmla="*/ 26 h 35"/>
                <a:gd name="T42" fmla="*/ 45 w 50"/>
                <a:gd name="T43" fmla="*/ 28 h 35"/>
                <a:gd name="T44" fmla="*/ 46 w 50"/>
                <a:gd name="T45" fmla="*/ 28 h 35"/>
                <a:gd name="T46" fmla="*/ 50 w 50"/>
                <a:gd name="T47" fmla="*/ 25 h 35"/>
                <a:gd name="T48" fmla="*/ 45 w 50"/>
                <a:gd name="T49" fmla="*/ 20 h 35"/>
                <a:gd name="T50" fmla="*/ 45 w 50"/>
                <a:gd name="T51" fmla="*/ 16 h 35"/>
                <a:gd name="T52" fmla="*/ 38 w 50"/>
                <a:gd name="T53" fmla="*/ 16 h 35"/>
                <a:gd name="T54" fmla="*/ 38 w 50"/>
                <a:gd name="T55" fmla="*/ 16 h 35"/>
                <a:gd name="T56" fmla="*/ 35 w 50"/>
                <a:gd name="T57" fmla="*/ 15 h 35"/>
                <a:gd name="T58" fmla="*/ 27 w 50"/>
                <a:gd name="T59" fmla="*/ 7 h 35"/>
                <a:gd name="T60" fmla="*/ 26 w 50"/>
                <a:gd name="T61" fmla="*/ 8 h 35"/>
                <a:gd name="T62" fmla="*/ 21 w 50"/>
                <a:gd name="T63" fmla="*/ 6 h 35"/>
                <a:gd name="T64" fmla="*/ 18 w 50"/>
                <a:gd name="T65" fmla="*/ 9 h 35"/>
                <a:gd name="T66" fmla="*/ 16 w 50"/>
                <a:gd name="T67" fmla="*/ 7 h 35"/>
                <a:gd name="T68" fmla="*/ 13 w 50"/>
                <a:gd name="T69" fmla="*/ 6 h 35"/>
                <a:gd name="T70" fmla="*/ 12 w 50"/>
                <a:gd name="T71" fmla="*/ 3 h 35"/>
                <a:gd name="T72" fmla="*/ 7 w 50"/>
                <a:gd name="T73" fmla="*/ 0 h 35"/>
                <a:gd name="T74" fmla="*/ 5 w 50"/>
                <a:gd name="T75" fmla="*/ 7 h 35"/>
                <a:gd name="T76" fmla="*/ 4 w 50"/>
                <a:gd name="T77" fmla="*/ 7 h 35"/>
                <a:gd name="T78" fmla="*/ 1 w 50"/>
                <a:gd name="T79" fmla="*/ 13 h 35"/>
                <a:gd name="T80" fmla="*/ 1 w 50"/>
                <a:gd name="T81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" h="35">
                  <a:moveTo>
                    <a:pt x="1" y="15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7" y="15"/>
                    <a:pt x="6" y="15"/>
                    <a:pt x="7" y="16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3" y="17"/>
                    <a:pt x="15" y="16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6"/>
                    <a:pt x="16" y="19"/>
                    <a:pt x="18" y="20"/>
                  </a:cubicBezTo>
                  <a:cubicBezTo>
                    <a:pt x="18" y="21"/>
                    <a:pt x="18" y="22"/>
                    <a:pt x="19" y="23"/>
                  </a:cubicBezTo>
                  <a:cubicBezTo>
                    <a:pt x="18" y="24"/>
                    <a:pt x="18" y="25"/>
                    <a:pt x="19" y="25"/>
                  </a:cubicBezTo>
                  <a:cubicBezTo>
                    <a:pt x="19" y="26"/>
                    <a:pt x="19" y="26"/>
                    <a:pt x="19" y="27"/>
                  </a:cubicBezTo>
                  <a:cubicBezTo>
                    <a:pt x="18" y="28"/>
                    <a:pt x="19" y="30"/>
                    <a:pt x="20" y="31"/>
                  </a:cubicBezTo>
                  <a:cubicBezTo>
                    <a:pt x="23" y="32"/>
                    <a:pt x="25" y="34"/>
                    <a:pt x="28" y="35"/>
                  </a:cubicBezTo>
                  <a:cubicBezTo>
                    <a:pt x="29" y="35"/>
                    <a:pt x="31" y="35"/>
                    <a:pt x="32" y="35"/>
                  </a:cubicBezTo>
                  <a:cubicBezTo>
                    <a:pt x="34" y="34"/>
                    <a:pt x="35" y="31"/>
                    <a:pt x="33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7" y="29"/>
                    <a:pt x="39" y="26"/>
                    <a:pt x="40" y="23"/>
                  </a:cubicBezTo>
                  <a:cubicBezTo>
                    <a:pt x="40" y="24"/>
                    <a:pt x="41" y="25"/>
                    <a:pt x="42" y="2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7"/>
                    <a:pt x="44" y="28"/>
                    <a:pt x="45" y="28"/>
                  </a:cubicBezTo>
                  <a:cubicBezTo>
                    <a:pt x="45" y="28"/>
                    <a:pt x="46" y="28"/>
                    <a:pt x="46" y="28"/>
                  </a:cubicBezTo>
                  <a:cubicBezTo>
                    <a:pt x="48" y="28"/>
                    <a:pt x="49" y="27"/>
                    <a:pt x="50" y="25"/>
                  </a:cubicBezTo>
                  <a:cubicBezTo>
                    <a:pt x="50" y="22"/>
                    <a:pt x="48" y="20"/>
                    <a:pt x="45" y="20"/>
                  </a:cubicBezTo>
                  <a:cubicBezTo>
                    <a:pt x="46" y="18"/>
                    <a:pt x="46" y="17"/>
                    <a:pt x="45" y="16"/>
                  </a:cubicBezTo>
                  <a:cubicBezTo>
                    <a:pt x="43" y="13"/>
                    <a:pt x="40" y="14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5"/>
                    <a:pt x="36" y="14"/>
                    <a:pt x="35" y="15"/>
                  </a:cubicBezTo>
                  <a:cubicBezTo>
                    <a:pt x="39" y="10"/>
                    <a:pt x="32" y="3"/>
                    <a:pt x="27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25" y="6"/>
                    <a:pt x="24" y="5"/>
                    <a:pt x="21" y="6"/>
                  </a:cubicBezTo>
                  <a:cubicBezTo>
                    <a:pt x="20" y="7"/>
                    <a:pt x="19" y="8"/>
                    <a:pt x="18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6"/>
                    <a:pt x="14" y="6"/>
                    <a:pt x="13" y="6"/>
                  </a:cubicBezTo>
                  <a:cubicBezTo>
                    <a:pt x="14" y="5"/>
                    <a:pt x="13" y="4"/>
                    <a:pt x="12" y="3"/>
                  </a:cubicBezTo>
                  <a:cubicBezTo>
                    <a:pt x="11" y="1"/>
                    <a:pt x="9" y="1"/>
                    <a:pt x="7" y="0"/>
                  </a:cubicBezTo>
                  <a:cubicBezTo>
                    <a:pt x="3" y="0"/>
                    <a:pt x="2" y="5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8"/>
                    <a:pt x="0" y="11"/>
                    <a:pt x="1" y="13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430"/>
            <p:cNvSpPr/>
            <p:nvPr/>
          </p:nvSpPr>
          <p:spPr bwMode="auto">
            <a:xfrm>
              <a:off x="7840663" y="9772650"/>
              <a:ext cx="9525" cy="7938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2" y="0"/>
                    <a:pt x="3" y="2"/>
                    <a:pt x="2" y="2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431"/>
            <p:cNvSpPr/>
            <p:nvPr/>
          </p:nvSpPr>
          <p:spPr bwMode="auto">
            <a:xfrm>
              <a:off x="3668713" y="9726613"/>
              <a:ext cx="468313" cy="1173163"/>
            </a:xfrm>
            <a:custGeom>
              <a:avLst/>
              <a:gdLst>
                <a:gd name="T0" fmla="*/ 136 w 155"/>
                <a:gd name="T1" fmla="*/ 151 h 388"/>
                <a:gd name="T2" fmla="*/ 145 w 155"/>
                <a:gd name="T3" fmla="*/ 76 h 388"/>
                <a:gd name="T4" fmla="*/ 139 w 155"/>
                <a:gd name="T5" fmla="*/ 74 h 388"/>
                <a:gd name="T6" fmla="*/ 89 w 155"/>
                <a:gd name="T7" fmla="*/ 174 h 388"/>
                <a:gd name="T8" fmla="*/ 27 w 155"/>
                <a:gd name="T9" fmla="*/ 2 h 388"/>
                <a:gd name="T10" fmla="*/ 24 w 155"/>
                <a:gd name="T11" fmla="*/ 4 h 388"/>
                <a:gd name="T12" fmla="*/ 91 w 155"/>
                <a:gd name="T13" fmla="*/ 263 h 388"/>
                <a:gd name="T14" fmla="*/ 57 w 155"/>
                <a:gd name="T15" fmla="*/ 216 h 388"/>
                <a:gd name="T16" fmla="*/ 13 w 155"/>
                <a:gd name="T17" fmla="*/ 201 h 388"/>
                <a:gd name="T18" fmla="*/ 27 w 155"/>
                <a:gd name="T19" fmla="*/ 248 h 388"/>
                <a:gd name="T20" fmla="*/ 70 w 155"/>
                <a:gd name="T21" fmla="*/ 280 h 388"/>
                <a:gd name="T22" fmla="*/ 95 w 155"/>
                <a:gd name="T23" fmla="*/ 301 h 388"/>
                <a:gd name="T24" fmla="*/ 106 w 155"/>
                <a:gd name="T25" fmla="*/ 384 h 388"/>
                <a:gd name="T26" fmla="*/ 113 w 155"/>
                <a:gd name="T27" fmla="*/ 383 h 388"/>
                <a:gd name="T28" fmla="*/ 98 w 155"/>
                <a:gd name="T29" fmla="*/ 233 h 388"/>
                <a:gd name="T30" fmla="*/ 98 w 155"/>
                <a:gd name="T31" fmla="*/ 233 h 388"/>
                <a:gd name="T32" fmla="*/ 136 w 155"/>
                <a:gd name="T33" fmla="*/ 15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388">
                  <a:moveTo>
                    <a:pt x="136" y="151"/>
                  </a:moveTo>
                  <a:cubicBezTo>
                    <a:pt x="148" y="127"/>
                    <a:pt x="155" y="102"/>
                    <a:pt x="145" y="76"/>
                  </a:cubicBezTo>
                  <a:cubicBezTo>
                    <a:pt x="144" y="74"/>
                    <a:pt x="141" y="73"/>
                    <a:pt x="139" y="74"/>
                  </a:cubicBezTo>
                  <a:cubicBezTo>
                    <a:pt x="104" y="87"/>
                    <a:pt x="92" y="134"/>
                    <a:pt x="89" y="174"/>
                  </a:cubicBezTo>
                  <a:cubicBezTo>
                    <a:pt x="78" y="113"/>
                    <a:pt x="61" y="54"/>
                    <a:pt x="27" y="2"/>
                  </a:cubicBezTo>
                  <a:cubicBezTo>
                    <a:pt x="26" y="0"/>
                    <a:pt x="22" y="2"/>
                    <a:pt x="24" y="4"/>
                  </a:cubicBezTo>
                  <a:cubicBezTo>
                    <a:pt x="70" y="84"/>
                    <a:pt x="81" y="173"/>
                    <a:pt x="91" y="263"/>
                  </a:cubicBezTo>
                  <a:cubicBezTo>
                    <a:pt x="84" y="245"/>
                    <a:pt x="71" y="229"/>
                    <a:pt x="57" y="216"/>
                  </a:cubicBezTo>
                  <a:cubicBezTo>
                    <a:pt x="47" y="208"/>
                    <a:pt x="26" y="189"/>
                    <a:pt x="13" y="201"/>
                  </a:cubicBezTo>
                  <a:cubicBezTo>
                    <a:pt x="0" y="212"/>
                    <a:pt x="20" y="239"/>
                    <a:pt x="27" y="248"/>
                  </a:cubicBezTo>
                  <a:cubicBezTo>
                    <a:pt x="39" y="261"/>
                    <a:pt x="59" y="272"/>
                    <a:pt x="70" y="280"/>
                  </a:cubicBezTo>
                  <a:cubicBezTo>
                    <a:pt x="82" y="289"/>
                    <a:pt x="89" y="295"/>
                    <a:pt x="95" y="301"/>
                  </a:cubicBezTo>
                  <a:cubicBezTo>
                    <a:pt x="98" y="329"/>
                    <a:pt x="102" y="357"/>
                    <a:pt x="106" y="384"/>
                  </a:cubicBezTo>
                  <a:cubicBezTo>
                    <a:pt x="107" y="388"/>
                    <a:pt x="113" y="387"/>
                    <a:pt x="113" y="383"/>
                  </a:cubicBezTo>
                  <a:cubicBezTo>
                    <a:pt x="107" y="334"/>
                    <a:pt x="104" y="284"/>
                    <a:pt x="98" y="233"/>
                  </a:cubicBezTo>
                  <a:cubicBezTo>
                    <a:pt x="98" y="233"/>
                    <a:pt x="98" y="233"/>
                    <a:pt x="98" y="233"/>
                  </a:cubicBezTo>
                  <a:cubicBezTo>
                    <a:pt x="107" y="203"/>
                    <a:pt x="123" y="179"/>
                    <a:pt x="136" y="151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432"/>
            <p:cNvSpPr/>
            <p:nvPr/>
          </p:nvSpPr>
          <p:spPr bwMode="auto">
            <a:xfrm>
              <a:off x="3502025" y="9485313"/>
              <a:ext cx="508000" cy="450850"/>
            </a:xfrm>
            <a:custGeom>
              <a:avLst/>
              <a:gdLst>
                <a:gd name="T0" fmla="*/ 58 w 168"/>
                <a:gd name="T1" fmla="*/ 124 h 149"/>
                <a:gd name="T2" fmla="*/ 26 w 168"/>
                <a:gd name="T3" fmla="*/ 117 h 149"/>
                <a:gd name="T4" fmla="*/ 25 w 168"/>
                <a:gd name="T5" fmla="*/ 107 h 149"/>
                <a:gd name="T6" fmla="*/ 34 w 168"/>
                <a:gd name="T7" fmla="*/ 97 h 149"/>
                <a:gd name="T8" fmla="*/ 30 w 168"/>
                <a:gd name="T9" fmla="*/ 96 h 149"/>
                <a:gd name="T10" fmla="*/ 27 w 168"/>
                <a:gd name="T11" fmla="*/ 96 h 149"/>
                <a:gd name="T12" fmla="*/ 6 w 168"/>
                <a:gd name="T13" fmla="*/ 85 h 149"/>
                <a:gd name="T14" fmla="*/ 6 w 168"/>
                <a:gd name="T15" fmla="*/ 69 h 149"/>
                <a:gd name="T16" fmla="*/ 27 w 168"/>
                <a:gd name="T17" fmla="*/ 58 h 149"/>
                <a:gd name="T18" fmla="*/ 30 w 168"/>
                <a:gd name="T19" fmla="*/ 36 h 149"/>
                <a:gd name="T20" fmla="*/ 40 w 168"/>
                <a:gd name="T21" fmla="*/ 30 h 149"/>
                <a:gd name="T22" fmla="*/ 51 w 168"/>
                <a:gd name="T23" fmla="*/ 33 h 149"/>
                <a:gd name="T24" fmla="*/ 47 w 168"/>
                <a:gd name="T25" fmla="*/ 17 h 149"/>
                <a:gd name="T26" fmla="*/ 58 w 168"/>
                <a:gd name="T27" fmla="*/ 2 h 149"/>
                <a:gd name="T28" fmla="*/ 80 w 168"/>
                <a:gd name="T29" fmla="*/ 14 h 149"/>
                <a:gd name="T30" fmla="*/ 103 w 168"/>
                <a:gd name="T31" fmla="*/ 26 h 149"/>
                <a:gd name="T32" fmla="*/ 105 w 168"/>
                <a:gd name="T33" fmla="*/ 11 h 149"/>
                <a:gd name="T34" fmla="*/ 125 w 168"/>
                <a:gd name="T35" fmla="*/ 11 h 149"/>
                <a:gd name="T36" fmla="*/ 127 w 168"/>
                <a:gd name="T37" fmla="*/ 40 h 149"/>
                <a:gd name="T38" fmla="*/ 147 w 168"/>
                <a:gd name="T39" fmla="*/ 28 h 149"/>
                <a:gd name="T40" fmla="*/ 158 w 168"/>
                <a:gd name="T41" fmla="*/ 46 h 149"/>
                <a:gd name="T42" fmla="*/ 140 w 168"/>
                <a:gd name="T43" fmla="*/ 64 h 149"/>
                <a:gd name="T44" fmla="*/ 138 w 168"/>
                <a:gd name="T45" fmla="*/ 66 h 149"/>
                <a:gd name="T46" fmla="*/ 139 w 168"/>
                <a:gd name="T47" fmla="*/ 65 h 149"/>
                <a:gd name="T48" fmla="*/ 163 w 168"/>
                <a:gd name="T49" fmla="*/ 71 h 149"/>
                <a:gd name="T50" fmla="*/ 165 w 168"/>
                <a:gd name="T51" fmla="*/ 86 h 149"/>
                <a:gd name="T52" fmla="*/ 144 w 168"/>
                <a:gd name="T53" fmla="*/ 99 h 149"/>
                <a:gd name="T54" fmla="*/ 140 w 168"/>
                <a:gd name="T55" fmla="*/ 124 h 149"/>
                <a:gd name="T56" fmla="*/ 125 w 168"/>
                <a:gd name="T57" fmla="*/ 131 h 149"/>
                <a:gd name="T58" fmla="*/ 109 w 168"/>
                <a:gd name="T59" fmla="*/ 116 h 149"/>
                <a:gd name="T60" fmla="*/ 109 w 168"/>
                <a:gd name="T61" fmla="*/ 133 h 149"/>
                <a:gd name="T62" fmla="*/ 90 w 168"/>
                <a:gd name="T63" fmla="*/ 141 h 149"/>
                <a:gd name="T64" fmla="*/ 82 w 168"/>
                <a:gd name="T65" fmla="*/ 128 h 149"/>
                <a:gd name="T66" fmla="*/ 78 w 168"/>
                <a:gd name="T67" fmla="*/ 134 h 149"/>
                <a:gd name="T68" fmla="*/ 63 w 168"/>
                <a:gd name="T69" fmla="*/ 134 h 149"/>
                <a:gd name="T70" fmla="*/ 58 w 168"/>
                <a:gd name="T71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49">
                  <a:moveTo>
                    <a:pt x="58" y="124"/>
                  </a:moveTo>
                  <a:cubicBezTo>
                    <a:pt x="46" y="126"/>
                    <a:pt x="36" y="125"/>
                    <a:pt x="26" y="117"/>
                  </a:cubicBezTo>
                  <a:cubicBezTo>
                    <a:pt x="23" y="115"/>
                    <a:pt x="22" y="110"/>
                    <a:pt x="25" y="107"/>
                  </a:cubicBezTo>
                  <a:cubicBezTo>
                    <a:pt x="28" y="103"/>
                    <a:pt x="31" y="100"/>
                    <a:pt x="34" y="97"/>
                  </a:cubicBezTo>
                  <a:cubicBezTo>
                    <a:pt x="33" y="97"/>
                    <a:pt x="31" y="97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9" y="96"/>
                    <a:pt x="12" y="90"/>
                    <a:pt x="6" y="85"/>
                  </a:cubicBezTo>
                  <a:cubicBezTo>
                    <a:pt x="1" y="81"/>
                    <a:pt x="0" y="73"/>
                    <a:pt x="6" y="69"/>
                  </a:cubicBezTo>
                  <a:cubicBezTo>
                    <a:pt x="12" y="63"/>
                    <a:pt x="19" y="60"/>
                    <a:pt x="27" y="58"/>
                  </a:cubicBezTo>
                  <a:cubicBezTo>
                    <a:pt x="23" y="51"/>
                    <a:pt x="26" y="43"/>
                    <a:pt x="30" y="36"/>
                  </a:cubicBezTo>
                  <a:cubicBezTo>
                    <a:pt x="32" y="32"/>
                    <a:pt x="36" y="29"/>
                    <a:pt x="40" y="30"/>
                  </a:cubicBezTo>
                  <a:cubicBezTo>
                    <a:pt x="44" y="31"/>
                    <a:pt x="47" y="32"/>
                    <a:pt x="51" y="33"/>
                  </a:cubicBezTo>
                  <a:cubicBezTo>
                    <a:pt x="49" y="28"/>
                    <a:pt x="48" y="22"/>
                    <a:pt x="47" y="17"/>
                  </a:cubicBezTo>
                  <a:cubicBezTo>
                    <a:pt x="45" y="10"/>
                    <a:pt x="49" y="0"/>
                    <a:pt x="58" y="2"/>
                  </a:cubicBezTo>
                  <a:cubicBezTo>
                    <a:pt x="65" y="4"/>
                    <a:pt x="74" y="8"/>
                    <a:pt x="80" y="14"/>
                  </a:cubicBezTo>
                  <a:cubicBezTo>
                    <a:pt x="88" y="16"/>
                    <a:pt x="96" y="20"/>
                    <a:pt x="103" y="26"/>
                  </a:cubicBezTo>
                  <a:cubicBezTo>
                    <a:pt x="103" y="21"/>
                    <a:pt x="104" y="16"/>
                    <a:pt x="105" y="11"/>
                  </a:cubicBezTo>
                  <a:cubicBezTo>
                    <a:pt x="108" y="3"/>
                    <a:pt x="122" y="3"/>
                    <a:pt x="125" y="11"/>
                  </a:cubicBezTo>
                  <a:cubicBezTo>
                    <a:pt x="128" y="21"/>
                    <a:pt x="128" y="30"/>
                    <a:pt x="127" y="40"/>
                  </a:cubicBezTo>
                  <a:cubicBezTo>
                    <a:pt x="132" y="34"/>
                    <a:pt x="138" y="30"/>
                    <a:pt x="147" y="28"/>
                  </a:cubicBezTo>
                  <a:cubicBezTo>
                    <a:pt x="157" y="27"/>
                    <a:pt x="163" y="38"/>
                    <a:pt x="158" y="46"/>
                  </a:cubicBezTo>
                  <a:cubicBezTo>
                    <a:pt x="152" y="52"/>
                    <a:pt x="146" y="58"/>
                    <a:pt x="140" y="64"/>
                  </a:cubicBezTo>
                  <a:cubicBezTo>
                    <a:pt x="139" y="65"/>
                    <a:pt x="139" y="65"/>
                    <a:pt x="138" y="66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48" y="63"/>
                    <a:pt x="156" y="66"/>
                    <a:pt x="163" y="71"/>
                  </a:cubicBezTo>
                  <a:cubicBezTo>
                    <a:pt x="168" y="74"/>
                    <a:pt x="168" y="81"/>
                    <a:pt x="165" y="86"/>
                  </a:cubicBezTo>
                  <a:cubicBezTo>
                    <a:pt x="160" y="93"/>
                    <a:pt x="152" y="98"/>
                    <a:pt x="144" y="99"/>
                  </a:cubicBezTo>
                  <a:cubicBezTo>
                    <a:pt x="146" y="108"/>
                    <a:pt x="144" y="117"/>
                    <a:pt x="140" y="124"/>
                  </a:cubicBezTo>
                  <a:cubicBezTo>
                    <a:pt x="138" y="130"/>
                    <a:pt x="131" y="133"/>
                    <a:pt x="125" y="131"/>
                  </a:cubicBezTo>
                  <a:cubicBezTo>
                    <a:pt x="118" y="127"/>
                    <a:pt x="113" y="123"/>
                    <a:pt x="109" y="116"/>
                  </a:cubicBezTo>
                  <a:cubicBezTo>
                    <a:pt x="109" y="122"/>
                    <a:pt x="108" y="128"/>
                    <a:pt x="109" y="133"/>
                  </a:cubicBezTo>
                  <a:cubicBezTo>
                    <a:pt x="110" y="144"/>
                    <a:pt x="97" y="149"/>
                    <a:pt x="90" y="141"/>
                  </a:cubicBezTo>
                  <a:cubicBezTo>
                    <a:pt x="86" y="138"/>
                    <a:pt x="84" y="133"/>
                    <a:pt x="82" y="128"/>
                  </a:cubicBezTo>
                  <a:cubicBezTo>
                    <a:pt x="81" y="130"/>
                    <a:pt x="80" y="132"/>
                    <a:pt x="78" y="134"/>
                  </a:cubicBezTo>
                  <a:cubicBezTo>
                    <a:pt x="74" y="138"/>
                    <a:pt x="66" y="140"/>
                    <a:pt x="63" y="134"/>
                  </a:cubicBezTo>
                  <a:cubicBezTo>
                    <a:pt x="61" y="131"/>
                    <a:pt x="59" y="128"/>
                    <a:pt x="5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433"/>
            <p:cNvSpPr/>
            <p:nvPr/>
          </p:nvSpPr>
          <p:spPr bwMode="auto">
            <a:xfrm>
              <a:off x="3662363" y="9626600"/>
              <a:ext cx="133350" cy="120650"/>
            </a:xfrm>
            <a:custGeom>
              <a:avLst/>
              <a:gdLst>
                <a:gd name="T0" fmla="*/ 7 w 44"/>
                <a:gd name="T1" fmla="*/ 25 h 40"/>
                <a:gd name="T2" fmla="*/ 10 w 44"/>
                <a:gd name="T3" fmla="*/ 26 h 40"/>
                <a:gd name="T4" fmla="*/ 13 w 44"/>
                <a:gd name="T5" fmla="*/ 25 h 40"/>
                <a:gd name="T6" fmla="*/ 17 w 44"/>
                <a:gd name="T7" fmla="*/ 27 h 40"/>
                <a:gd name="T8" fmla="*/ 18 w 44"/>
                <a:gd name="T9" fmla="*/ 30 h 40"/>
                <a:gd name="T10" fmla="*/ 19 w 44"/>
                <a:gd name="T11" fmla="*/ 28 h 40"/>
                <a:gd name="T12" fmla="*/ 20 w 44"/>
                <a:gd name="T13" fmla="*/ 28 h 40"/>
                <a:gd name="T14" fmla="*/ 16 w 44"/>
                <a:gd name="T15" fmla="*/ 23 h 40"/>
                <a:gd name="T16" fmla="*/ 21 w 44"/>
                <a:gd name="T17" fmla="*/ 18 h 40"/>
                <a:gd name="T18" fmla="*/ 21 w 44"/>
                <a:gd name="T19" fmla="*/ 18 h 40"/>
                <a:gd name="T20" fmla="*/ 28 w 44"/>
                <a:gd name="T21" fmla="*/ 20 h 40"/>
                <a:gd name="T22" fmla="*/ 30 w 44"/>
                <a:gd name="T23" fmla="*/ 19 h 40"/>
                <a:gd name="T24" fmla="*/ 28 w 44"/>
                <a:gd name="T25" fmla="*/ 12 h 40"/>
                <a:gd name="T26" fmla="*/ 34 w 44"/>
                <a:gd name="T27" fmla="*/ 10 h 40"/>
                <a:gd name="T28" fmla="*/ 33 w 44"/>
                <a:gd name="T29" fmla="*/ 10 h 40"/>
                <a:gd name="T30" fmla="*/ 33 w 44"/>
                <a:gd name="T31" fmla="*/ 4 h 40"/>
                <a:gd name="T32" fmla="*/ 39 w 44"/>
                <a:gd name="T33" fmla="*/ 4 h 40"/>
                <a:gd name="T34" fmla="*/ 40 w 44"/>
                <a:gd name="T35" fmla="*/ 9 h 40"/>
                <a:gd name="T36" fmla="*/ 36 w 44"/>
                <a:gd name="T37" fmla="*/ 13 h 40"/>
                <a:gd name="T38" fmla="*/ 37 w 44"/>
                <a:gd name="T39" fmla="*/ 14 h 40"/>
                <a:gd name="T40" fmla="*/ 37 w 44"/>
                <a:gd name="T41" fmla="*/ 18 h 40"/>
                <a:gd name="T42" fmla="*/ 37 w 44"/>
                <a:gd name="T43" fmla="*/ 18 h 40"/>
                <a:gd name="T44" fmla="*/ 42 w 44"/>
                <a:gd name="T45" fmla="*/ 23 h 40"/>
                <a:gd name="T46" fmla="*/ 41 w 44"/>
                <a:gd name="T47" fmla="*/ 25 h 40"/>
                <a:gd name="T48" fmla="*/ 41 w 44"/>
                <a:gd name="T49" fmla="*/ 30 h 40"/>
                <a:gd name="T50" fmla="*/ 40 w 44"/>
                <a:gd name="T51" fmla="*/ 31 h 40"/>
                <a:gd name="T52" fmla="*/ 40 w 44"/>
                <a:gd name="T53" fmla="*/ 32 h 40"/>
                <a:gd name="T54" fmla="*/ 37 w 44"/>
                <a:gd name="T55" fmla="*/ 34 h 40"/>
                <a:gd name="T56" fmla="*/ 33 w 44"/>
                <a:gd name="T57" fmla="*/ 37 h 40"/>
                <a:gd name="T58" fmla="*/ 32 w 44"/>
                <a:gd name="T59" fmla="*/ 37 h 40"/>
                <a:gd name="T60" fmla="*/ 32 w 44"/>
                <a:gd name="T61" fmla="*/ 37 h 40"/>
                <a:gd name="T62" fmla="*/ 27 w 44"/>
                <a:gd name="T63" fmla="*/ 37 h 40"/>
                <a:gd name="T64" fmla="*/ 22 w 44"/>
                <a:gd name="T65" fmla="*/ 33 h 40"/>
                <a:gd name="T66" fmla="*/ 22 w 44"/>
                <a:gd name="T67" fmla="*/ 32 h 40"/>
                <a:gd name="T68" fmla="*/ 20 w 44"/>
                <a:gd name="T69" fmla="*/ 35 h 40"/>
                <a:gd name="T70" fmla="*/ 21 w 44"/>
                <a:gd name="T71" fmla="*/ 36 h 40"/>
                <a:gd name="T72" fmla="*/ 17 w 44"/>
                <a:gd name="T73" fmla="*/ 40 h 40"/>
                <a:gd name="T74" fmla="*/ 5 w 44"/>
                <a:gd name="T75" fmla="*/ 34 h 40"/>
                <a:gd name="T76" fmla="*/ 7 w 44"/>
                <a:gd name="T77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0">
                  <a:moveTo>
                    <a:pt x="7" y="25"/>
                  </a:moveTo>
                  <a:cubicBezTo>
                    <a:pt x="8" y="26"/>
                    <a:pt x="9" y="26"/>
                    <a:pt x="10" y="26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8" y="28"/>
                    <a:pt x="18" y="29"/>
                    <a:pt x="18" y="30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8" y="27"/>
                    <a:pt x="16" y="25"/>
                    <a:pt x="16" y="23"/>
                  </a:cubicBezTo>
                  <a:cubicBezTo>
                    <a:pt x="16" y="20"/>
                    <a:pt x="18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7" y="17"/>
                    <a:pt x="28" y="20"/>
                  </a:cubicBezTo>
                  <a:cubicBezTo>
                    <a:pt x="29" y="19"/>
                    <a:pt x="29" y="19"/>
                    <a:pt x="30" y="19"/>
                  </a:cubicBezTo>
                  <a:cubicBezTo>
                    <a:pt x="27" y="18"/>
                    <a:pt x="26" y="14"/>
                    <a:pt x="28" y="12"/>
                  </a:cubicBezTo>
                  <a:cubicBezTo>
                    <a:pt x="29" y="10"/>
                    <a:pt x="32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8"/>
                    <a:pt x="33" y="6"/>
                    <a:pt x="33" y="4"/>
                  </a:cubicBezTo>
                  <a:cubicBezTo>
                    <a:pt x="33" y="1"/>
                    <a:pt x="39" y="0"/>
                    <a:pt x="39" y="4"/>
                  </a:cubicBezTo>
                  <a:cubicBezTo>
                    <a:pt x="40" y="5"/>
                    <a:pt x="40" y="7"/>
                    <a:pt x="40" y="9"/>
                  </a:cubicBezTo>
                  <a:cubicBezTo>
                    <a:pt x="40" y="12"/>
                    <a:pt x="38" y="13"/>
                    <a:pt x="36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8" y="17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44" y="20"/>
                    <a:pt x="42" y="23"/>
                  </a:cubicBezTo>
                  <a:cubicBezTo>
                    <a:pt x="41" y="24"/>
                    <a:pt x="41" y="25"/>
                    <a:pt x="41" y="25"/>
                  </a:cubicBezTo>
                  <a:cubicBezTo>
                    <a:pt x="42" y="27"/>
                    <a:pt x="42" y="28"/>
                    <a:pt x="41" y="30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2"/>
                    <a:pt x="40" y="32"/>
                  </a:cubicBezTo>
                  <a:cubicBezTo>
                    <a:pt x="39" y="33"/>
                    <a:pt x="39" y="34"/>
                    <a:pt x="37" y="34"/>
                  </a:cubicBezTo>
                  <a:cubicBezTo>
                    <a:pt x="37" y="37"/>
                    <a:pt x="36" y="39"/>
                    <a:pt x="33" y="37"/>
                  </a:cubicBezTo>
                  <a:cubicBezTo>
                    <a:pt x="33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8"/>
                    <a:pt x="29" y="39"/>
                    <a:pt x="27" y="37"/>
                  </a:cubicBezTo>
                  <a:cubicBezTo>
                    <a:pt x="25" y="36"/>
                    <a:pt x="24" y="35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3"/>
                    <a:pt x="21" y="34"/>
                    <a:pt x="20" y="35"/>
                  </a:cubicBezTo>
                  <a:cubicBezTo>
                    <a:pt x="20" y="35"/>
                    <a:pt x="21" y="36"/>
                    <a:pt x="21" y="36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2" y="40"/>
                    <a:pt x="9" y="35"/>
                    <a:pt x="5" y="34"/>
                  </a:cubicBezTo>
                  <a:cubicBezTo>
                    <a:pt x="0" y="32"/>
                    <a:pt x="2" y="24"/>
                    <a:pt x="7" y="2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434"/>
            <p:cNvSpPr/>
            <p:nvPr/>
          </p:nvSpPr>
          <p:spPr bwMode="auto">
            <a:xfrm>
              <a:off x="3779838" y="9648825"/>
              <a:ext cx="103188" cy="90488"/>
            </a:xfrm>
            <a:custGeom>
              <a:avLst/>
              <a:gdLst>
                <a:gd name="T0" fmla="*/ 5 w 34"/>
                <a:gd name="T1" fmla="*/ 24 h 30"/>
                <a:gd name="T2" fmla="*/ 4 w 34"/>
                <a:gd name="T3" fmla="*/ 21 h 30"/>
                <a:gd name="T4" fmla="*/ 3 w 34"/>
                <a:gd name="T5" fmla="*/ 20 h 30"/>
                <a:gd name="T6" fmla="*/ 3 w 34"/>
                <a:gd name="T7" fmla="*/ 16 h 30"/>
                <a:gd name="T8" fmla="*/ 3 w 34"/>
                <a:gd name="T9" fmla="*/ 11 h 30"/>
                <a:gd name="T10" fmla="*/ 2 w 34"/>
                <a:gd name="T11" fmla="*/ 4 h 30"/>
                <a:gd name="T12" fmla="*/ 8 w 34"/>
                <a:gd name="T13" fmla="*/ 3 h 30"/>
                <a:gd name="T14" fmla="*/ 15 w 34"/>
                <a:gd name="T15" fmla="*/ 2 h 30"/>
                <a:gd name="T16" fmla="*/ 18 w 34"/>
                <a:gd name="T17" fmla="*/ 9 h 30"/>
                <a:gd name="T18" fmla="*/ 18 w 34"/>
                <a:gd name="T19" fmla="*/ 9 h 30"/>
                <a:gd name="T20" fmla="*/ 18 w 34"/>
                <a:gd name="T21" fmla="*/ 9 h 30"/>
                <a:gd name="T22" fmla="*/ 23 w 34"/>
                <a:gd name="T23" fmla="*/ 8 h 30"/>
                <a:gd name="T24" fmla="*/ 24 w 34"/>
                <a:gd name="T25" fmla="*/ 8 h 30"/>
                <a:gd name="T26" fmla="*/ 24 w 34"/>
                <a:gd name="T27" fmla="*/ 8 h 30"/>
                <a:gd name="T28" fmla="*/ 25 w 34"/>
                <a:gd name="T29" fmla="*/ 4 h 30"/>
                <a:gd name="T30" fmla="*/ 33 w 34"/>
                <a:gd name="T31" fmla="*/ 9 h 30"/>
                <a:gd name="T32" fmla="*/ 32 w 34"/>
                <a:gd name="T33" fmla="*/ 10 h 30"/>
                <a:gd name="T34" fmla="*/ 32 w 34"/>
                <a:gd name="T35" fmla="*/ 11 h 30"/>
                <a:gd name="T36" fmla="*/ 31 w 34"/>
                <a:gd name="T37" fmla="*/ 14 h 30"/>
                <a:gd name="T38" fmla="*/ 25 w 34"/>
                <a:gd name="T39" fmla="*/ 15 h 30"/>
                <a:gd name="T40" fmla="*/ 23 w 34"/>
                <a:gd name="T41" fmla="*/ 15 h 30"/>
                <a:gd name="T42" fmla="*/ 22 w 34"/>
                <a:gd name="T43" fmla="*/ 16 h 30"/>
                <a:gd name="T44" fmla="*/ 21 w 34"/>
                <a:gd name="T45" fmla="*/ 19 h 30"/>
                <a:gd name="T46" fmla="*/ 17 w 34"/>
                <a:gd name="T47" fmla="*/ 21 h 30"/>
                <a:gd name="T48" fmla="*/ 17 w 34"/>
                <a:gd name="T49" fmla="*/ 21 h 30"/>
                <a:gd name="T50" fmla="*/ 11 w 34"/>
                <a:gd name="T51" fmla="*/ 27 h 30"/>
                <a:gd name="T52" fmla="*/ 9 w 34"/>
                <a:gd name="T53" fmla="*/ 25 h 30"/>
                <a:gd name="T54" fmla="*/ 9 w 34"/>
                <a:gd name="T55" fmla="*/ 25 h 30"/>
                <a:gd name="T56" fmla="*/ 7 w 34"/>
                <a:gd name="T57" fmla="*/ 26 h 30"/>
                <a:gd name="T58" fmla="*/ 5 w 34"/>
                <a:gd name="T5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0">
                  <a:moveTo>
                    <a:pt x="5" y="24"/>
                  </a:moveTo>
                  <a:cubicBezTo>
                    <a:pt x="4" y="23"/>
                    <a:pt x="4" y="22"/>
                    <a:pt x="4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1" y="9"/>
                    <a:pt x="0" y="7"/>
                    <a:pt x="2" y="4"/>
                  </a:cubicBezTo>
                  <a:cubicBezTo>
                    <a:pt x="4" y="2"/>
                    <a:pt x="6" y="2"/>
                    <a:pt x="8" y="3"/>
                  </a:cubicBezTo>
                  <a:cubicBezTo>
                    <a:pt x="10" y="1"/>
                    <a:pt x="13" y="0"/>
                    <a:pt x="15" y="2"/>
                  </a:cubicBezTo>
                  <a:cubicBezTo>
                    <a:pt x="18" y="4"/>
                    <a:pt x="18" y="7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1" y="7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6"/>
                    <a:pt x="24" y="5"/>
                    <a:pt x="25" y="4"/>
                  </a:cubicBezTo>
                  <a:cubicBezTo>
                    <a:pt x="28" y="0"/>
                    <a:pt x="34" y="4"/>
                    <a:pt x="33" y="9"/>
                  </a:cubicBezTo>
                  <a:cubicBezTo>
                    <a:pt x="33" y="9"/>
                    <a:pt x="33" y="9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2"/>
                    <a:pt x="32" y="13"/>
                    <a:pt x="31" y="14"/>
                  </a:cubicBezTo>
                  <a:cubicBezTo>
                    <a:pt x="29" y="15"/>
                    <a:pt x="27" y="15"/>
                    <a:pt x="25" y="15"/>
                  </a:cubicBezTo>
                  <a:cubicBezTo>
                    <a:pt x="25" y="15"/>
                    <a:pt x="24" y="15"/>
                    <a:pt x="23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8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0" y="24"/>
                    <a:pt x="15" y="30"/>
                    <a:pt x="11" y="27"/>
                  </a:cubicBezTo>
                  <a:cubicBezTo>
                    <a:pt x="11" y="26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5" y="23"/>
                    <a:pt x="8" y="26"/>
                    <a:pt x="7" y="26"/>
                  </a:cubicBezTo>
                  <a:cubicBezTo>
                    <a:pt x="6" y="25"/>
                    <a:pt x="5" y="25"/>
                    <a:pt x="5" y="2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435"/>
            <p:cNvSpPr/>
            <p:nvPr/>
          </p:nvSpPr>
          <p:spPr bwMode="auto">
            <a:xfrm>
              <a:off x="8970963" y="10247313"/>
              <a:ext cx="433388" cy="1143000"/>
            </a:xfrm>
            <a:custGeom>
              <a:avLst/>
              <a:gdLst>
                <a:gd name="T0" fmla="*/ 14 w 143"/>
                <a:gd name="T1" fmla="*/ 139 h 378"/>
                <a:gd name="T2" fmla="*/ 13 w 143"/>
                <a:gd name="T3" fmla="*/ 64 h 378"/>
                <a:gd name="T4" fmla="*/ 19 w 143"/>
                <a:gd name="T5" fmla="*/ 62 h 378"/>
                <a:gd name="T6" fmla="*/ 58 w 143"/>
                <a:gd name="T7" fmla="*/ 167 h 378"/>
                <a:gd name="T8" fmla="*/ 138 w 143"/>
                <a:gd name="T9" fmla="*/ 2 h 378"/>
                <a:gd name="T10" fmla="*/ 141 w 143"/>
                <a:gd name="T11" fmla="*/ 4 h 378"/>
                <a:gd name="T12" fmla="*/ 47 w 143"/>
                <a:gd name="T13" fmla="*/ 255 h 378"/>
                <a:gd name="T14" fmla="*/ 86 w 143"/>
                <a:gd name="T15" fmla="*/ 212 h 378"/>
                <a:gd name="T16" fmla="*/ 131 w 143"/>
                <a:gd name="T17" fmla="*/ 201 h 378"/>
                <a:gd name="T18" fmla="*/ 112 w 143"/>
                <a:gd name="T19" fmla="*/ 246 h 378"/>
                <a:gd name="T20" fmla="*/ 67 w 143"/>
                <a:gd name="T21" fmla="*/ 274 h 378"/>
                <a:gd name="T22" fmla="*/ 40 w 143"/>
                <a:gd name="T23" fmla="*/ 292 h 378"/>
                <a:gd name="T24" fmla="*/ 20 w 143"/>
                <a:gd name="T25" fmla="*/ 374 h 378"/>
                <a:gd name="T26" fmla="*/ 14 w 143"/>
                <a:gd name="T27" fmla="*/ 372 h 378"/>
                <a:gd name="T28" fmla="*/ 44 w 143"/>
                <a:gd name="T29" fmla="*/ 224 h 378"/>
                <a:gd name="T30" fmla="*/ 44 w 143"/>
                <a:gd name="T31" fmla="*/ 224 h 378"/>
                <a:gd name="T32" fmla="*/ 14 w 143"/>
                <a:gd name="T33" fmla="*/ 13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78">
                  <a:moveTo>
                    <a:pt x="14" y="139"/>
                  </a:moveTo>
                  <a:cubicBezTo>
                    <a:pt x="5" y="114"/>
                    <a:pt x="0" y="89"/>
                    <a:pt x="13" y="64"/>
                  </a:cubicBezTo>
                  <a:cubicBezTo>
                    <a:pt x="14" y="61"/>
                    <a:pt x="17" y="61"/>
                    <a:pt x="19" y="62"/>
                  </a:cubicBezTo>
                  <a:cubicBezTo>
                    <a:pt x="53" y="79"/>
                    <a:pt x="59" y="126"/>
                    <a:pt x="58" y="167"/>
                  </a:cubicBezTo>
                  <a:cubicBezTo>
                    <a:pt x="75" y="107"/>
                    <a:pt x="99" y="50"/>
                    <a:pt x="138" y="2"/>
                  </a:cubicBezTo>
                  <a:cubicBezTo>
                    <a:pt x="139" y="0"/>
                    <a:pt x="142" y="2"/>
                    <a:pt x="141" y="4"/>
                  </a:cubicBezTo>
                  <a:cubicBezTo>
                    <a:pt x="87" y="79"/>
                    <a:pt x="66" y="167"/>
                    <a:pt x="47" y="255"/>
                  </a:cubicBezTo>
                  <a:cubicBezTo>
                    <a:pt x="56" y="237"/>
                    <a:pt x="70" y="223"/>
                    <a:pt x="86" y="212"/>
                  </a:cubicBezTo>
                  <a:cubicBezTo>
                    <a:pt x="96" y="204"/>
                    <a:pt x="119" y="188"/>
                    <a:pt x="131" y="201"/>
                  </a:cubicBezTo>
                  <a:cubicBezTo>
                    <a:pt x="143" y="213"/>
                    <a:pt x="121" y="238"/>
                    <a:pt x="112" y="246"/>
                  </a:cubicBezTo>
                  <a:cubicBezTo>
                    <a:pt x="99" y="258"/>
                    <a:pt x="79" y="267"/>
                    <a:pt x="67" y="274"/>
                  </a:cubicBezTo>
                  <a:cubicBezTo>
                    <a:pt x="54" y="282"/>
                    <a:pt x="46" y="287"/>
                    <a:pt x="40" y="292"/>
                  </a:cubicBezTo>
                  <a:cubicBezTo>
                    <a:pt x="34" y="319"/>
                    <a:pt x="27" y="347"/>
                    <a:pt x="20" y="374"/>
                  </a:cubicBezTo>
                  <a:cubicBezTo>
                    <a:pt x="19" y="378"/>
                    <a:pt x="13" y="376"/>
                    <a:pt x="14" y="372"/>
                  </a:cubicBezTo>
                  <a:cubicBezTo>
                    <a:pt x="24" y="324"/>
                    <a:pt x="33" y="274"/>
                    <a:pt x="44" y="224"/>
                  </a:cubicBezTo>
                  <a:cubicBezTo>
                    <a:pt x="44" y="224"/>
                    <a:pt x="44" y="224"/>
                    <a:pt x="44" y="224"/>
                  </a:cubicBezTo>
                  <a:cubicBezTo>
                    <a:pt x="37" y="194"/>
                    <a:pt x="25" y="168"/>
                    <a:pt x="14" y="139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436"/>
            <p:cNvSpPr/>
            <p:nvPr/>
          </p:nvSpPr>
          <p:spPr bwMode="auto">
            <a:xfrm>
              <a:off x="9131300" y="10001250"/>
              <a:ext cx="504825" cy="447675"/>
            </a:xfrm>
            <a:custGeom>
              <a:avLst/>
              <a:gdLst>
                <a:gd name="T0" fmla="*/ 104 w 167"/>
                <a:gd name="T1" fmla="*/ 127 h 148"/>
                <a:gd name="T2" fmla="*/ 137 w 167"/>
                <a:gd name="T3" fmla="*/ 123 h 148"/>
                <a:gd name="T4" fmla="*/ 139 w 167"/>
                <a:gd name="T5" fmla="*/ 113 h 148"/>
                <a:gd name="T6" fmla="*/ 131 w 167"/>
                <a:gd name="T7" fmla="*/ 102 h 148"/>
                <a:gd name="T8" fmla="*/ 135 w 167"/>
                <a:gd name="T9" fmla="*/ 102 h 148"/>
                <a:gd name="T10" fmla="*/ 137 w 167"/>
                <a:gd name="T11" fmla="*/ 102 h 148"/>
                <a:gd name="T12" fmla="*/ 160 w 167"/>
                <a:gd name="T13" fmla="*/ 94 h 148"/>
                <a:gd name="T14" fmla="*/ 162 w 167"/>
                <a:gd name="T15" fmla="*/ 77 h 148"/>
                <a:gd name="T16" fmla="*/ 141 w 167"/>
                <a:gd name="T17" fmla="*/ 65 h 148"/>
                <a:gd name="T18" fmla="*/ 141 w 167"/>
                <a:gd name="T19" fmla="*/ 42 h 148"/>
                <a:gd name="T20" fmla="*/ 131 w 167"/>
                <a:gd name="T21" fmla="*/ 35 h 148"/>
                <a:gd name="T22" fmla="*/ 121 w 167"/>
                <a:gd name="T23" fmla="*/ 37 h 148"/>
                <a:gd name="T24" fmla="*/ 126 w 167"/>
                <a:gd name="T25" fmla="*/ 21 h 148"/>
                <a:gd name="T26" fmla="*/ 117 w 167"/>
                <a:gd name="T27" fmla="*/ 6 h 148"/>
                <a:gd name="T28" fmla="*/ 93 w 167"/>
                <a:gd name="T29" fmla="*/ 15 h 148"/>
                <a:gd name="T30" fmla="*/ 69 w 167"/>
                <a:gd name="T31" fmla="*/ 25 h 148"/>
                <a:gd name="T32" fmla="*/ 69 w 167"/>
                <a:gd name="T33" fmla="*/ 10 h 148"/>
                <a:gd name="T34" fmla="*/ 49 w 167"/>
                <a:gd name="T35" fmla="*/ 8 h 148"/>
                <a:gd name="T36" fmla="*/ 44 w 167"/>
                <a:gd name="T37" fmla="*/ 36 h 148"/>
                <a:gd name="T38" fmla="*/ 25 w 167"/>
                <a:gd name="T39" fmla="*/ 23 h 148"/>
                <a:gd name="T40" fmla="*/ 13 w 167"/>
                <a:gd name="T41" fmla="*/ 39 h 148"/>
                <a:gd name="T42" fmla="*/ 29 w 167"/>
                <a:gd name="T43" fmla="*/ 59 h 148"/>
                <a:gd name="T44" fmla="*/ 30 w 167"/>
                <a:gd name="T45" fmla="*/ 61 h 148"/>
                <a:gd name="T46" fmla="*/ 29 w 167"/>
                <a:gd name="T47" fmla="*/ 60 h 148"/>
                <a:gd name="T48" fmla="*/ 6 w 167"/>
                <a:gd name="T49" fmla="*/ 63 h 148"/>
                <a:gd name="T50" fmla="*/ 2 w 167"/>
                <a:gd name="T51" fmla="*/ 78 h 148"/>
                <a:gd name="T52" fmla="*/ 21 w 167"/>
                <a:gd name="T53" fmla="*/ 94 h 148"/>
                <a:gd name="T54" fmla="*/ 22 w 167"/>
                <a:gd name="T55" fmla="*/ 119 h 148"/>
                <a:gd name="T56" fmla="*/ 37 w 167"/>
                <a:gd name="T57" fmla="*/ 127 h 148"/>
                <a:gd name="T58" fmla="*/ 54 w 167"/>
                <a:gd name="T59" fmla="*/ 114 h 148"/>
                <a:gd name="T60" fmla="*/ 52 w 167"/>
                <a:gd name="T61" fmla="*/ 131 h 148"/>
                <a:gd name="T62" fmla="*/ 71 w 167"/>
                <a:gd name="T63" fmla="*/ 141 h 148"/>
                <a:gd name="T64" fmla="*/ 80 w 167"/>
                <a:gd name="T65" fmla="*/ 128 h 148"/>
                <a:gd name="T66" fmla="*/ 83 w 167"/>
                <a:gd name="T67" fmla="*/ 135 h 148"/>
                <a:gd name="T68" fmla="*/ 98 w 167"/>
                <a:gd name="T69" fmla="*/ 136 h 148"/>
                <a:gd name="T70" fmla="*/ 104 w 167"/>
                <a:gd name="T71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7" h="148">
                  <a:moveTo>
                    <a:pt x="104" y="127"/>
                  </a:moveTo>
                  <a:cubicBezTo>
                    <a:pt x="116" y="130"/>
                    <a:pt x="126" y="130"/>
                    <a:pt x="137" y="123"/>
                  </a:cubicBezTo>
                  <a:cubicBezTo>
                    <a:pt x="140" y="121"/>
                    <a:pt x="141" y="117"/>
                    <a:pt x="139" y="113"/>
                  </a:cubicBezTo>
                  <a:cubicBezTo>
                    <a:pt x="136" y="110"/>
                    <a:pt x="134" y="106"/>
                    <a:pt x="131" y="102"/>
                  </a:cubicBezTo>
                  <a:cubicBezTo>
                    <a:pt x="132" y="103"/>
                    <a:pt x="134" y="102"/>
                    <a:pt x="135" y="102"/>
                  </a:cubicBezTo>
                  <a:cubicBezTo>
                    <a:pt x="136" y="102"/>
                    <a:pt x="137" y="102"/>
                    <a:pt x="137" y="102"/>
                  </a:cubicBezTo>
                  <a:cubicBezTo>
                    <a:pt x="145" y="103"/>
                    <a:pt x="154" y="98"/>
                    <a:pt x="160" y="94"/>
                  </a:cubicBezTo>
                  <a:cubicBezTo>
                    <a:pt x="166" y="90"/>
                    <a:pt x="167" y="82"/>
                    <a:pt x="162" y="77"/>
                  </a:cubicBezTo>
                  <a:cubicBezTo>
                    <a:pt x="156" y="71"/>
                    <a:pt x="149" y="67"/>
                    <a:pt x="141" y="65"/>
                  </a:cubicBezTo>
                  <a:cubicBezTo>
                    <a:pt x="147" y="58"/>
                    <a:pt x="144" y="50"/>
                    <a:pt x="141" y="42"/>
                  </a:cubicBezTo>
                  <a:cubicBezTo>
                    <a:pt x="140" y="38"/>
                    <a:pt x="136" y="34"/>
                    <a:pt x="131" y="35"/>
                  </a:cubicBezTo>
                  <a:cubicBezTo>
                    <a:pt x="128" y="35"/>
                    <a:pt x="124" y="36"/>
                    <a:pt x="121" y="37"/>
                  </a:cubicBezTo>
                  <a:cubicBezTo>
                    <a:pt x="122" y="32"/>
                    <a:pt x="124" y="27"/>
                    <a:pt x="126" y="21"/>
                  </a:cubicBezTo>
                  <a:cubicBezTo>
                    <a:pt x="129" y="15"/>
                    <a:pt x="126" y="4"/>
                    <a:pt x="117" y="6"/>
                  </a:cubicBezTo>
                  <a:cubicBezTo>
                    <a:pt x="109" y="7"/>
                    <a:pt x="100" y="10"/>
                    <a:pt x="93" y="15"/>
                  </a:cubicBezTo>
                  <a:cubicBezTo>
                    <a:pt x="85" y="17"/>
                    <a:pt x="77" y="20"/>
                    <a:pt x="69" y="25"/>
                  </a:cubicBezTo>
                  <a:cubicBezTo>
                    <a:pt x="70" y="20"/>
                    <a:pt x="70" y="15"/>
                    <a:pt x="69" y="10"/>
                  </a:cubicBezTo>
                  <a:cubicBezTo>
                    <a:pt x="67" y="1"/>
                    <a:pt x="53" y="0"/>
                    <a:pt x="49" y="8"/>
                  </a:cubicBezTo>
                  <a:cubicBezTo>
                    <a:pt x="45" y="17"/>
                    <a:pt x="44" y="27"/>
                    <a:pt x="44" y="36"/>
                  </a:cubicBezTo>
                  <a:cubicBezTo>
                    <a:pt x="40" y="30"/>
                    <a:pt x="34" y="25"/>
                    <a:pt x="25" y="23"/>
                  </a:cubicBezTo>
                  <a:cubicBezTo>
                    <a:pt x="16" y="20"/>
                    <a:pt x="8" y="31"/>
                    <a:pt x="13" y="39"/>
                  </a:cubicBezTo>
                  <a:cubicBezTo>
                    <a:pt x="17" y="46"/>
                    <a:pt x="23" y="52"/>
                    <a:pt x="29" y="59"/>
                  </a:cubicBezTo>
                  <a:cubicBezTo>
                    <a:pt x="29" y="60"/>
                    <a:pt x="30" y="60"/>
                    <a:pt x="30" y="61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1" y="57"/>
                    <a:pt x="13" y="59"/>
                    <a:pt x="6" y="63"/>
                  </a:cubicBezTo>
                  <a:cubicBezTo>
                    <a:pt x="0" y="66"/>
                    <a:pt x="0" y="73"/>
                    <a:pt x="2" y="78"/>
                  </a:cubicBezTo>
                  <a:cubicBezTo>
                    <a:pt x="6" y="86"/>
                    <a:pt x="13" y="91"/>
                    <a:pt x="21" y="94"/>
                  </a:cubicBezTo>
                  <a:cubicBezTo>
                    <a:pt x="19" y="102"/>
                    <a:pt x="20" y="111"/>
                    <a:pt x="22" y="119"/>
                  </a:cubicBezTo>
                  <a:cubicBezTo>
                    <a:pt x="24" y="124"/>
                    <a:pt x="31" y="129"/>
                    <a:pt x="37" y="127"/>
                  </a:cubicBezTo>
                  <a:cubicBezTo>
                    <a:pt x="44" y="124"/>
                    <a:pt x="50" y="120"/>
                    <a:pt x="54" y="114"/>
                  </a:cubicBezTo>
                  <a:cubicBezTo>
                    <a:pt x="54" y="120"/>
                    <a:pt x="54" y="126"/>
                    <a:pt x="52" y="131"/>
                  </a:cubicBezTo>
                  <a:cubicBezTo>
                    <a:pt x="50" y="142"/>
                    <a:pt x="63" y="148"/>
                    <a:pt x="71" y="141"/>
                  </a:cubicBezTo>
                  <a:cubicBezTo>
                    <a:pt x="75" y="138"/>
                    <a:pt x="78" y="133"/>
                    <a:pt x="80" y="128"/>
                  </a:cubicBezTo>
                  <a:cubicBezTo>
                    <a:pt x="81" y="131"/>
                    <a:pt x="82" y="133"/>
                    <a:pt x="83" y="135"/>
                  </a:cubicBezTo>
                  <a:cubicBezTo>
                    <a:pt x="87" y="139"/>
                    <a:pt x="94" y="142"/>
                    <a:pt x="98" y="136"/>
                  </a:cubicBezTo>
                  <a:cubicBezTo>
                    <a:pt x="101" y="134"/>
                    <a:pt x="102" y="131"/>
                    <a:pt x="104" y="127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437"/>
            <p:cNvSpPr/>
            <p:nvPr/>
          </p:nvSpPr>
          <p:spPr bwMode="auto">
            <a:xfrm>
              <a:off x="9345613" y="10140950"/>
              <a:ext cx="130175" cy="130175"/>
            </a:xfrm>
            <a:custGeom>
              <a:avLst/>
              <a:gdLst>
                <a:gd name="T0" fmla="*/ 36 w 43"/>
                <a:gd name="T1" fmla="*/ 29 h 43"/>
                <a:gd name="T2" fmla="*/ 34 w 43"/>
                <a:gd name="T3" fmla="*/ 30 h 43"/>
                <a:gd name="T4" fmla="*/ 30 w 43"/>
                <a:gd name="T5" fmla="*/ 28 h 43"/>
                <a:gd name="T6" fmla="*/ 26 w 43"/>
                <a:gd name="T7" fmla="*/ 30 h 43"/>
                <a:gd name="T8" fmla="*/ 25 w 43"/>
                <a:gd name="T9" fmla="*/ 32 h 43"/>
                <a:gd name="T10" fmla="*/ 24 w 43"/>
                <a:gd name="T11" fmla="*/ 31 h 43"/>
                <a:gd name="T12" fmla="*/ 24 w 43"/>
                <a:gd name="T13" fmla="*/ 31 h 43"/>
                <a:gd name="T14" fmla="*/ 28 w 43"/>
                <a:gd name="T15" fmla="*/ 26 h 43"/>
                <a:gd name="T16" fmla="*/ 23 w 43"/>
                <a:gd name="T17" fmla="*/ 20 h 43"/>
                <a:gd name="T18" fmla="*/ 23 w 43"/>
                <a:gd name="T19" fmla="*/ 21 h 43"/>
                <a:gd name="T20" fmla="*/ 16 w 43"/>
                <a:gd name="T21" fmla="*/ 21 h 43"/>
                <a:gd name="T22" fmla="*/ 14 w 43"/>
                <a:gd name="T23" fmla="*/ 21 h 43"/>
                <a:gd name="T24" fmla="*/ 17 w 43"/>
                <a:gd name="T25" fmla="*/ 14 h 43"/>
                <a:gd name="T26" fmla="*/ 12 w 43"/>
                <a:gd name="T27" fmla="*/ 12 h 43"/>
                <a:gd name="T28" fmla="*/ 12 w 43"/>
                <a:gd name="T29" fmla="*/ 11 h 43"/>
                <a:gd name="T30" fmla="*/ 12 w 43"/>
                <a:gd name="T31" fmla="*/ 6 h 43"/>
                <a:gd name="T32" fmla="*/ 6 w 43"/>
                <a:gd name="T33" fmla="*/ 4 h 43"/>
                <a:gd name="T34" fmla="*/ 5 w 43"/>
                <a:gd name="T35" fmla="*/ 10 h 43"/>
                <a:gd name="T36" fmla="*/ 9 w 43"/>
                <a:gd name="T37" fmla="*/ 14 h 43"/>
                <a:gd name="T38" fmla="*/ 8 w 43"/>
                <a:gd name="T39" fmla="*/ 15 h 43"/>
                <a:gd name="T40" fmla="*/ 8 w 43"/>
                <a:gd name="T41" fmla="*/ 19 h 43"/>
                <a:gd name="T42" fmla="*/ 8 w 43"/>
                <a:gd name="T43" fmla="*/ 19 h 43"/>
                <a:gd name="T44" fmla="*/ 2 w 43"/>
                <a:gd name="T45" fmla="*/ 24 h 43"/>
                <a:gd name="T46" fmla="*/ 3 w 43"/>
                <a:gd name="T47" fmla="*/ 26 h 43"/>
                <a:gd name="T48" fmla="*/ 2 w 43"/>
                <a:gd name="T49" fmla="*/ 31 h 43"/>
                <a:gd name="T50" fmla="*/ 3 w 43"/>
                <a:gd name="T51" fmla="*/ 31 h 43"/>
                <a:gd name="T52" fmla="*/ 3 w 43"/>
                <a:gd name="T53" fmla="*/ 33 h 43"/>
                <a:gd name="T54" fmla="*/ 5 w 43"/>
                <a:gd name="T55" fmla="*/ 35 h 43"/>
                <a:gd name="T56" fmla="*/ 9 w 43"/>
                <a:gd name="T57" fmla="*/ 39 h 43"/>
                <a:gd name="T58" fmla="*/ 11 w 43"/>
                <a:gd name="T59" fmla="*/ 38 h 43"/>
                <a:gd name="T60" fmla="*/ 11 w 43"/>
                <a:gd name="T61" fmla="*/ 38 h 43"/>
                <a:gd name="T62" fmla="*/ 15 w 43"/>
                <a:gd name="T63" fmla="*/ 39 h 43"/>
                <a:gd name="T64" fmla="*/ 20 w 43"/>
                <a:gd name="T65" fmla="*/ 36 h 43"/>
                <a:gd name="T66" fmla="*/ 21 w 43"/>
                <a:gd name="T67" fmla="*/ 35 h 43"/>
                <a:gd name="T68" fmla="*/ 22 w 43"/>
                <a:gd name="T69" fmla="*/ 37 h 43"/>
                <a:gd name="T70" fmla="*/ 22 w 43"/>
                <a:gd name="T71" fmla="*/ 39 h 43"/>
                <a:gd name="T72" fmla="*/ 25 w 43"/>
                <a:gd name="T73" fmla="*/ 43 h 43"/>
                <a:gd name="T74" fmla="*/ 38 w 43"/>
                <a:gd name="T75" fmla="*/ 38 h 43"/>
                <a:gd name="T76" fmla="*/ 36 w 43"/>
                <a:gd name="T7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" h="43">
                  <a:moveTo>
                    <a:pt x="36" y="29"/>
                  </a:moveTo>
                  <a:cubicBezTo>
                    <a:pt x="36" y="29"/>
                    <a:pt x="35" y="30"/>
                    <a:pt x="34" y="30"/>
                  </a:cubicBezTo>
                  <a:cubicBezTo>
                    <a:pt x="33" y="29"/>
                    <a:pt x="32" y="28"/>
                    <a:pt x="30" y="28"/>
                  </a:cubicBezTo>
                  <a:cubicBezTo>
                    <a:pt x="29" y="28"/>
                    <a:pt x="27" y="29"/>
                    <a:pt x="26" y="30"/>
                  </a:cubicBezTo>
                  <a:cubicBezTo>
                    <a:pt x="25" y="30"/>
                    <a:pt x="25" y="31"/>
                    <a:pt x="25" y="32"/>
                  </a:cubicBezTo>
                  <a:cubicBezTo>
                    <a:pt x="25" y="32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7" y="28"/>
                    <a:pt x="28" y="26"/>
                  </a:cubicBezTo>
                  <a:cubicBezTo>
                    <a:pt x="28" y="23"/>
                    <a:pt x="26" y="21"/>
                    <a:pt x="2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18"/>
                    <a:pt x="17" y="19"/>
                    <a:pt x="16" y="21"/>
                  </a:cubicBezTo>
                  <a:cubicBezTo>
                    <a:pt x="16" y="21"/>
                    <a:pt x="15" y="21"/>
                    <a:pt x="14" y="21"/>
                  </a:cubicBezTo>
                  <a:cubicBezTo>
                    <a:pt x="17" y="20"/>
                    <a:pt x="18" y="17"/>
                    <a:pt x="17" y="14"/>
                  </a:cubicBezTo>
                  <a:cubicBezTo>
                    <a:pt x="16" y="12"/>
                    <a:pt x="13" y="11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9"/>
                    <a:pt x="12" y="8"/>
                    <a:pt x="12" y="6"/>
                  </a:cubicBezTo>
                  <a:cubicBezTo>
                    <a:pt x="13" y="2"/>
                    <a:pt x="7" y="0"/>
                    <a:pt x="6" y="4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4" y="12"/>
                    <a:pt x="7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6"/>
                    <a:pt x="0" y="20"/>
                    <a:pt x="2" y="24"/>
                  </a:cubicBezTo>
                  <a:cubicBezTo>
                    <a:pt x="2" y="24"/>
                    <a:pt x="3" y="25"/>
                    <a:pt x="3" y="26"/>
                  </a:cubicBezTo>
                  <a:cubicBezTo>
                    <a:pt x="2" y="27"/>
                    <a:pt x="1" y="29"/>
                    <a:pt x="2" y="31"/>
                  </a:cubicBezTo>
                  <a:cubicBezTo>
                    <a:pt x="2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3" y="34"/>
                    <a:pt x="4" y="35"/>
                    <a:pt x="5" y="35"/>
                  </a:cubicBezTo>
                  <a:cubicBezTo>
                    <a:pt x="5" y="37"/>
                    <a:pt x="7" y="40"/>
                    <a:pt x="9" y="39"/>
                  </a:cubicBezTo>
                  <a:cubicBezTo>
                    <a:pt x="10" y="39"/>
                    <a:pt x="10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4" y="40"/>
                    <a:pt x="15" y="39"/>
                  </a:cubicBezTo>
                  <a:cubicBezTo>
                    <a:pt x="17" y="38"/>
                    <a:pt x="19" y="37"/>
                    <a:pt x="20" y="36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1" y="41"/>
                    <a:pt x="23" y="43"/>
                    <a:pt x="25" y="43"/>
                  </a:cubicBezTo>
                  <a:cubicBezTo>
                    <a:pt x="30" y="43"/>
                    <a:pt x="33" y="39"/>
                    <a:pt x="38" y="38"/>
                  </a:cubicBezTo>
                  <a:cubicBezTo>
                    <a:pt x="43" y="37"/>
                    <a:pt x="41" y="29"/>
                    <a:pt x="36" y="2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438"/>
            <p:cNvSpPr/>
            <p:nvPr/>
          </p:nvSpPr>
          <p:spPr bwMode="auto">
            <a:xfrm>
              <a:off x="9261475" y="10156825"/>
              <a:ext cx="103188" cy="93663"/>
            </a:xfrm>
            <a:custGeom>
              <a:avLst/>
              <a:gdLst>
                <a:gd name="T0" fmla="*/ 27 w 34"/>
                <a:gd name="T1" fmla="*/ 26 h 31"/>
                <a:gd name="T2" fmla="*/ 28 w 34"/>
                <a:gd name="T3" fmla="*/ 23 h 31"/>
                <a:gd name="T4" fmla="*/ 29 w 34"/>
                <a:gd name="T5" fmla="*/ 22 h 31"/>
                <a:gd name="T6" fmla="*/ 30 w 34"/>
                <a:gd name="T7" fmla="*/ 18 h 31"/>
                <a:gd name="T8" fmla="*/ 30 w 34"/>
                <a:gd name="T9" fmla="*/ 13 h 31"/>
                <a:gd name="T10" fmla="*/ 32 w 34"/>
                <a:gd name="T11" fmla="*/ 7 h 31"/>
                <a:gd name="T12" fmla="*/ 26 w 34"/>
                <a:gd name="T13" fmla="*/ 5 h 31"/>
                <a:gd name="T14" fmla="*/ 19 w 34"/>
                <a:gd name="T15" fmla="*/ 3 h 31"/>
                <a:gd name="T16" fmla="*/ 16 w 34"/>
                <a:gd name="T17" fmla="*/ 10 h 31"/>
                <a:gd name="T18" fmla="*/ 15 w 34"/>
                <a:gd name="T19" fmla="*/ 10 h 31"/>
                <a:gd name="T20" fmla="*/ 15 w 34"/>
                <a:gd name="T21" fmla="*/ 10 h 31"/>
                <a:gd name="T22" fmla="*/ 11 w 34"/>
                <a:gd name="T23" fmla="*/ 8 h 31"/>
                <a:gd name="T24" fmla="*/ 10 w 34"/>
                <a:gd name="T25" fmla="*/ 9 h 31"/>
                <a:gd name="T26" fmla="*/ 10 w 34"/>
                <a:gd name="T27" fmla="*/ 8 h 31"/>
                <a:gd name="T28" fmla="*/ 9 w 34"/>
                <a:gd name="T29" fmla="*/ 5 h 31"/>
                <a:gd name="T30" fmla="*/ 1 w 34"/>
                <a:gd name="T31" fmla="*/ 8 h 31"/>
                <a:gd name="T32" fmla="*/ 1 w 34"/>
                <a:gd name="T33" fmla="*/ 9 h 31"/>
                <a:gd name="T34" fmla="*/ 1 w 34"/>
                <a:gd name="T35" fmla="*/ 10 h 31"/>
                <a:gd name="T36" fmla="*/ 3 w 34"/>
                <a:gd name="T37" fmla="*/ 13 h 31"/>
                <a:gd name="T38" fmla="*/ 8 w 34"/>
                <a:gd name="T39" fmla="*/ 15 h 31"/>
                <a:gd name="T40" fmla="*/ 10 w 34"/>
                <a:gd name="T41" fmla="*/ 16 h 31"/>
                <a:gd name="T42" fmla="*/ 11 w 34"/>
                <a:gd name="T43" fmla="*/ 16 h 31"/>
                <a:gd name="T44" fmla="*/ 11 w 34"/>
                <a:gd name="T45" fmla="*/ 19 h 31"/>
                <a:gd name="T46" fmla="*/ 15 w 34"/>
                <a:gd name="T47" fmla="*/ 22 h 31"/>
                <a:gd name="T48" fmla="*/ 15 w 34"/>
                <a:gd name="T49" fmla="*/ 22 h 31"/>
                <a:gd name="T50" fmla="*/ 20 w 34"/>
                <a:gd name="T51" fmla="*/ 29 h 31"/>
                <a:gd name="T52" fmla="*/ 23 w 34"/>
                <a:gd name="T53" fmla="*/ 27 h 31"/>
                <a:gd name="T54" fmla="*/ 23 w 34"/>
                <a:gd name="T55" fmla="*/ 27 h 31"/>
                <a:gd name="T56" fmla="*/ 25 w 34"/>
                <a:gd name="T57" fmla="*/ 28 h 31"/>
                <a:gd name="T58" fmla="*/ 27 w 34"/>
                <a:gd name="T59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27" y="26"/>
                  </a:moveTo>
                  <a:cubicBezTo>
                    <a:pt x="28" y="25"/>
                    <a:pt x="28" y="24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1"/>
                    <a:pt x="30" y="19"/>
                    <a:pt x="30" y="18"/>
                  </a:cubicBezTo>
                  <a:cubicBezTo>
                    <a:pt x="30" y="16"/>
                    <a:pt x="30" y="15"/>
                    <a:pt x="30" y="13"/>
                  </a:cubicBezTo>
                  <a:cubicBezTo>
                    <a:pt x="32" y="12"/>
                    <a:pt x="34" y="9"/>
                    <a:pt x="32" y="7"/>
                  </a:cubicBezTo>
                  <a:cubicBezTo>
                    <a:pt x="30" y="4"/>
                    <a:pt x="28" y="4"/>
                    <a:pt x="26" y="5"/>
                  </a:cubicBezTo>
                  <a:cubicBezTo>
                    <a:pt x="25" y="3"/>
                    <a:pt x="21" y="1"/>
                    <a:pt x="19" y="3"/>
                  </a:cubicBezTo>
                  <a:cubicBezTo>
                    <a:pt x="16" y="5"/>
                    <a:pt x="15" y="8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9"/>
                    <a:pt x="12" y="8"/>
                    <a:pt x="11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6"/>
                    <a:pt x="9" y="5"/>
                  </a:cubicBezTo>
                  <a:cubicBezTo>
                    <a:pt x="6" y="0"/>
                    <a:pt x="0" y="3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4" y="15"/>
                    <a:pt x="6" y="15"/>
                    <a:pt x="8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8"/>
                    <a:pt x="11" y="19"/>
                  </a:cubicBezTo>
                  <a:cubicBezTo>
                    <a:pt x="12" y="21"/>
                    <a:pt x="14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2" y="25"/>
                    <a:pt x="16" y="31"/>
                    <a:pt x="20" y="29"/>
                  </a:cubicBezTo>
                  <a:cubicBezTo>
                    <a:pt x="21" y="28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5"/>
                    <a:pt x="24" y="28"/>
                    <a:pt x="25" y="28"/>
                  </a:cubicBezTo>
                  <a:cubicBezTo>
                    <a:pt x="26" y="28"/>
                    <a:pt x="27" y="27"/>
                    <a:pt x="27" y="2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439"/>
            <p:cNvSpPr/>
            <p:nvPr/>
          </p:nvSpPr>
          <p:spPr bwMode="auto">
            <a:xfrm>
              <a:off x="6661150" y="9966325"/>
              <a:ext cx="523875" cy="1196975"/>
            </a:xfrm>
            <a:custGeom>
              <a:avLst/>
              <a:gdLst>
                <a:gd name="T0" fmla="*/ 145 w 173"/>
                <a:gd name="T1" fmla="*/ 170 h 396"/>
                <a:gd name="T2" fmla="*/ 168 w 173"/>
                <a:gd name="T3" fmla="*/ 98 h 396"/>
                <a:gd name="T4" fmla="*/ 163 w 173"/>
                <a:gd name="T5" fmla="*/ 95 h 396"/>
                <a:gd name="T6" fmla="*/ 95 w 173"/>
                <a:gd name="T7" fmla="*/ 183 h 396"/>
                <a:gd name="T8" fmla="*/ 67 w 173"/>
                <a:gd name="T9" fmla="*/ 2 h 396"/>
                <a:gd name="T10" fmla="*/ 64 w 173"/>
                <a:gd name="T11" fmla="*/ 3 h 396"/>
                <a:gd name="T12" fmla="*/ 79 w 173"/>
                <a:gd name="T13" fmla="*/ 270 h 396"/>
                <a:gd name="T14" fmla="*/ 54 w 173"/>
                <a:gd name="T15" fmla="*/ 217 h 396"/>
                <a:gd name="T16" fmla="*/ 15 w 173"/>
                <a:gd name="T17" fmla="*/ 194 h 396"/>
                <a:gd name="T18" fmla="*/ 19 w 173"/>
                <a:gd name="T19" fmla="*/ 243 h 396"/>
                <a:gd name="T20" fmla="*/ 55 w 173"/>
                <a:gd name="T21" fmla="*/ 283 h 396"/>
                <a:gd name="T22" fmla="*/ 75 w 173"/>
                <a:gd name="T23" fmla="*/ 308 h 396"/>
                <a:gd name="T24" fmla="*/ 70 w 173"/>
                <a:gd name="T25" fmla="*/ 392 h 396"/>
                <a:gd name="T26" fmla="*/ 76 w 173"/>
                <a:gd name="T27" fmla="*/ 392 h 396"/>
                <a:gd name="T28" fmla="*/ 91 w 173"/>
                <a:gd name="T29" fmla="*/ 242 h 396"/>
                <a:gd name="T30" fmla="*/ 92 w 173"/>
                <a:gd name="T31" fmla="*/ 242 h 396"/>
                <a:gd name="T32" fmla="*/ 145 w 173"/>
                <a:gd name="T33" fmla="*/ 17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396">
                  <a:moveTo>
                    <a:pt x="145" y="170"/>
                  </a:moveTo>
                  <a:cubicBezTo>
                    <a:pt x="161" y="148"/>
                    <a:pt x="173" y="126"/>
                    <a:pt x="168" y="98"/>
                  </a:cubicBezTo>
                  <a:cubicBezTo>
                    <a:pt x="168" y="95"/>
                    <a:pt x="165" y="94"/>
                    <a:pt x="163" y="95"/>
                  </a:cubicBezTo>
                  <a:cubicBezTo>
                    <a:pt x="126" y="101"/>
                    <a:pt x="106" y="144"/>
                    <a:pt x="95" y="183"/>
                  </a:cubicBezTo>
                  <a:cubicBezTo>
                    <a:pt x="96" y="121"/>
                    <a:pt x="90" y="59"/>
                    <a:pt x="67" y="2"/>
                  </a:cubicBezTo>
                  <a:cubicBezTo>
                    <a:pt x="67" y="0"/>
                    <a:pt x="63" y="0"/>
                    <a:pt x="64" y="3"/>
                  </a:cubicBezTo>
                  <a:cubicBezTo>
                    <a:pt x="93" y="91"/>
                    <a:pt x="87" y="180"/>
                    <a:pt x="79" y="270"/>
                  </a:cubicBezTo>
                  <a:cubicBezTo>
                    <a:pt x="76" y="251"/>
                    <a:pt x="66" y="233"/>
                    <a:pt x="54" y="217"/>
                  </a:cubicBezTo>
                  <a:cubicBezTo>
                    <a:pt x="47" y="208"/>
                    <a:pt x="30" y="185"/>
                    <a:pt x="15" y="194"/>
                  </a:cubicBezTo>
                  <a:cubicBezTo>
                    <a:pt x="0" y="202"/>
                    <a:pt x="14" y="233"/>
                    <a:pt x="19" y="243"/>
                  </a:cubicBezTo>
                  <a:cubicBezTo>
                    <a:pt x="28" y="258"/>
                    <a:pt x="45" y="272"/>
                    <a:pt x="55" y="283"/>
                  </a:cubicBezTo>
                  <a:cubicBezTo>
                    <a:pt x="64" y="294"/>
                    <a:pt x="70" y="301"/>
                    <a:pt x="75" y="308"/>
                  </a:cubicBezTo>
                  <a:cubicBezTo>
                    <a:pt x="73" y="336"/>
                    <a:pt x="70" y="364"/>
                    <a:pt x="70" y="392"/>
                  </a:cubicBezTo>
                  <a:cubicBezTo>
                    <a:pt x="69" y="396"/>
                    <a:pt x="76" y="396"/>
                    <a:pt x="76" y="392"/>
                  </a:cubicBezTo>
                  <a:cubicBezTo>
                    <a:pt x="80" y="344"/>
                    <a:pt x="87" y="293"/>
                    <a:pt x="91" y="242"/>
                  </a:cubicBezTo>
                  <a:cubicBezTo>
                    <a:pt x="92" y="242"/>
                    <a:pt x="92" y="242"/>
                    <a:pt x="92" y="242"/>
                  </a:cubicBezTo>
                  <a:cubicBezTo>
                    <a:pt x="106" y="215"/>
                    <a:pt x="126" y="194"/>
                    <a:pt x="145" y="17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440"/>
            <p:cNvSpPr/>
            <p:nvPr/>
          </p:nvSpPr>
          <p:spPr bwMode="auto">
            <a:xfrm>
              <a:off x="6624638" y="9709150"/>
              <a:ext cx="508000" cy="471488"/>
            </a:xfrm>
            <a:custGeom>
              <a:avLst/>
              <a:gdLst>
                <a:gd name="T0" fmla="*/ 48 w 168"/>
                <a:gd name="T1" fmla="*/ 124 h 156"/>
                <a:gd name="T2" fmla="*/ 18 w 168"/>
                <a:gd name="T3" fmla="*/ 110 h 156"/>
                <a:gd name="T4" fmla="*/ 18 w 168"/>
                <a:gd name="T5" fmla="*/ 100 h 156"/>
                <a:gd name="T6" fmla="*/ 30 w 168"/>
                <a:gd name="T7" fmla="*/ 92 h 156"/>
                <a:gd name="T8" fmla="*/ 26 w 168"/>
                <a:gd name="T9" fmla="*/ 90 h 156"/>
                <a:gd name="T10" fmla="*/ 23 w 168"/>
                <a:gd name="T11" fmla="*/ 90 h 156"/>
                <a:gd name="T12" fmla="*/ 4 w 168"/>
                <a:gd name="T13" fmla="*/ 75 h 156"/>
                <a:gd name="T14" fmla="*/ 7 w 168"/>
                <a:gd name="T15" fmla="*/ 59 h 156"/>
                <a:gd name="T16" fmla="*/ 31 w 168"/>
                <a:gd name="T17" fmla="*/ 53 h 156"/>
                <a:gd name="T18" fmla="*/ 37 w 168"/>
                <a:gd name="T19" fmla="*/ 31 h 156"/>
                <a:gd name="T20" fmla="*/ 49 w 168"/>
                <a:gd name="T21" fmla="*/ 27 h 156"/>
                <a:gd name="T22" fmla="*/ 59 w 168"/>
                <a:gd name="T23" fmla="*/ 33 h 156"/>
                <a:gd name="T24" fmla="*/ 58 w 168"/>
                <a:gd name="T25" fmla="*/ 16 h 156"/>
                <a:gd name="T26" fmla="*/ 72 w 168"/>
                <a:gd name="T27" fmla="*/ 4 h 156"/>
                <a:gd name="T28" fmla="*/ 92 w 168"/>
                <a:gd name="T29" fmla="*/ 19 h 156"/>
                <a:gd name="T30" fmla="*/ 112 w 168"/>
                <a:gd name="T31" fmla="*/ 36 h 156"/>
                <a:gd name="T32" fmla="*/ 116 w 168"/>
                <a:gd name="T33" fmla="*/ 22 h 156"/>
                <a:gd name="T34" fmla="*/ 135 w 168"/>
                <a:gd name="T35" fmla="*/ 26 h 156"/>
                <a:gd name="T36" fmla="*/ 133 w 168"/>
                <a:gd name="T37" fmla="*/ 54 h 156"/>
                <a:gd name="T38" fmla="*/ 154 w 168"/>
                <a:gd name="T39" fmla="*/ 47 h 156"/>
                <a:gd name="T40" fmla="*/ 161 w 168"/>
                <a:gd name="T41" fmla="*/ 66 h 156"/>
                <a:gd name="T42" fmla="*/ 140 w 168"/>
                <a:gd name="T43" fmla="*/ 81 h 156"/>
                <a:gd name="T44" fmla="*/ 138 w 168"/>
                <a:gd name="T45" fmla="*/ 82 h 156"/>
                <a:gd name="T46" fmla="*/ 139 w 168"/>
                <a:gd name="T47" fmla="*/ 82 h 156"/>
                <a:gd name="T48" fmla="*/ 161 w 168"/>
                <a:gd name="T49" fmla="*/ 92 h 156"/>
                <a:gd name="T50" fmla="*/ 160 w 168"/>
                <a:gd name="T51" fmla="*/ 107 h 156"/>
                <a:gd name="T52" fmla="*/ 137 w 168"/>
                <a:gd name="T53" fmla="*/ 116 h 156"/>
                <a:gd name="T54" fmla="*/ 129 w 168"/>
                <a:gd name="T55" fmla="*/ 140 h 156"/>
                <a:gd name="T56" fmla="*/ 112 w 168"/>
                <a:gd name="T57" fmla="*/ 143 h 156"/>
                <a:gd name="T58" fmla="*/ 100 w 168"/>
                <a:gd name="T59" fmla="*/ 126 h 156"/>
                <a:gd name="T60" fmla="*/ 96 w 168"/>
                <a:gd name="T61" fmla="*/ 142 h 156"/>
                <a:gd name="T62" fmla="*/ 75 w 168"/>
                <a:gd name="T63" fmla="*/ 146 h 156"/>
                <a:gd name="T64" fmla="*/ 70 w 168"/>
                <a:gd name="T65" fmla="*/ 132 h 156"/>
                <a:gd name="T66" fmla="*/ 65 w 168"/>
                <a:gd name="T67" fmla="*/ 137 h 156"/>
                <a:gd name="T68" fmla="*/ 50 w 168"/>
                <a:gd name="T69" fmla="*/ 134 h 156"/>
                <a:gd name="T70" fmla="*/ 48 w 168"/>
                <a:gd name="T71" fmla="*/ 12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56">
                  <a:moveTo>
                    <a:pt x="48" y="124"/>
                  </a:moveTo>
                  <a:cubicBezTo>
                    <a:pt x="36" y="122"/>
                    <a:pt x="26" y="120"/>
                    <a:pt x="18" y="110"/>
                  </a:cubicBezTo>
                  <a:cubicBezTo>
                    <a:pt x="15" y="107"/>
                    <a:pt x="15" y="102"/>
                    <a:pt x="18" y="100"/>
                  </a:cubicBezTo>
                  <a:cubicBezTo>
                    <a:pt x="22" y="97"/>
                    <a:pt x="26" y="94"/>
                    <a:pt x="30" y="92"/>
                  </a:cubicBezTo>
                  <a:cubicBezTo>
                    <a:pt x="28" y="92"/>
                    <a:pt x="27" y="91"/>
                    <a:pt x="26" y="90"/>
                  </a:cubicBezTo>
                  <a:cubicBezTo>
                    <a:pt x="25" y="90"/>
                    <a:pt x="24" y="90"/>
                    <a:pt x="23" y="90"/>
                  </a:cubicBezTo>
                  <a:cubicBezTo>
                    <a:pt x="16" y="88"/>
                    <a:pt x="9" y="81"/>
                    <a:pt x="4" y="75"/>
                  </a:cubicBezTo>
                  <a:cubicBezTo>
                    <a:pt x="0" y="69"/>
                    <a:pt x="1" y="62"/>
                    <a:pt x="7" y="59"/>
                  </a:cubicBezTo>
                  <a:cubicBezTo>
                    <a:pt x="15" y="55"/>
                    <a:pt x="23" y="53"/>
                    <a:pt x="31" y="53"/>
                  </a:cubicBezTo>
                  <a:cubicBezTo>
                    <a:pt x="28" y="45"/>
                    <a:pt x="32" y="37"/>
                    <a:pt x="37" y="31"/>
                  </a:cubicBezTo>
                  <a:cubicBezTo>
                    <a:pt x="40" y="28"/>
                    <a:pt x="45" y="25"/>
                    <a:pt x="49" y="27"/>
                  </a:cubicBezTo>
                  <a:cubicBezTo>
                    <a:pt x="53" y="29"/>
                    <a:pt x="56" y="31"/>
                    <a:pt x="59" y="33"/>
                  </a:cubicBezTo>
                  <a:cubicBezTo>
                    <a:pt x="58" y="27"/>
                    <a:pt x="58" y="22"/>
                    <a:pt x="58" y="16"/>
                  </a:cubicBezTo>
                  <a:cubicBezTo>
                    <a:pt x="58" y="9"/>
                    <a:pt x="64" y="0"/>
                    <a:pt x="72" y="4"/>
                  </a:cubicBezTo>
                  <a:cubicBezTo>
                    <a:pt x="79" y="7"/>
                    <a:pt x="86" y="13"/>
                    <a:pt x="92" y="19"/>
                  </a:cubicBezTo>
                  <a:cubicBezTo>
                    <a:pt x="98" y="23"/>
                    <a:pt x="105" y="29"/>
                    <a:pt x="112" y="36"/>
                  </a:cubicBezTo>
                  <a:cubicBezTo>
                    <a:pt x="113" y="31"/>
                    <a:pt x="114" y="26"/>
                    <a:pt x="116" y="22"/>
                  </a:cubicBezTo>
                  <a:cubicBezTo>
                    <a:pt x="121" y="14"/>
                    <a:pt x="134" y="17"/>
                    <a:pt x="135" y="26"/>
                  </a:cubicBezTo>
                  <a:cubicBezTo>
                    <a:pt x="137" y="36"/>
                    <a:pt x="135" y="45"/>
                    <a:pt x="133" y="54"/>
                  </a:cubicBezTo>
                  <a:cubicBezTo>
                    <a:pt x="138" y="49"/>
                    <a:pt x="145" y="47"/>
                    <a:pt x="154" y="47"/>
                  </a:cubicBezTo>
                  <a:cubicBezTo>
                    <a:pt x="164" y="48"/>
                    <a:pt x="168" y="60"/>
                    <a:pt x="161" y="66"/>
                  </a:cubicBezTo>
                  <a:cubicBezTo>
                    <a:pt x="155" y="72"/>
                    <a:pt x="147" y="76"/>
                    <a:pt x="140" y="81"/>
                  </a:cubicBezTo>
                  <a:cubicBezTo>
                    <a:pt x="139" y="81"/>
                    <a:pt x="139" y="82"/>
                    <a:pt x="138" y="82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48" y="81"/>
                    <a:pt x="155" y="85"/>
                    <a:pt x="161" y="92"/>
                  </a:cubicBezTo>
                  <a:cubicBezTo>
                    <a:pt x="165" y="96"/>
                    <a:pt x="164" y="103"/>
                    <a:pt x="160" y="107"/>
                  </a:cubicBezTo>
                  <a:cubicBezTo>
                    <a:pt x="154" y="113"/>
                    <a:pt x="146" y="116"/>
                    <a:pt x="137" y="116"/>
                  </a:cubicBezTo>
                  <a:cubicBezTo>
                    <a:pt x="137" y="125"/>
                    <a:pt x="133" y="133"/>
                    <a:pt x="129" y="140"/>
                  </a:cubicBezTo>
                  <a:cubicBezTo>
                    <a:pt x="125" y="145"/>
                    <a:pt x="117" y="147"/>
                    <a:pt x="112" y="143"/>
                  </a:cubicBezTo>
                  <a:cubicBezTo>
                    <a:pt x="106" y="138"/>
                    <a:pt x="102" y="133"/>
                    <a:pt x="100" y="126"/>
                  </a:cubicBezTo>
                  <a:cubicBezTo>
                    <a:pt x="98" y="131"/>
                    <a:pt x="96" y="137"/>
                    <a:pt x="96" y="142"/>
                  </a:cubicBezTo>
                  <a:cubicBezTo>
                    <a:pt x="95" y="154"/>
                    <a:pt x="81" y="156"/>
                    <a:pt x="75" y="146"/>
                  </a:cubicBezTo>
                  <a:cubicBezTo>
                    <a:pt x="73" y="142"/>
                    <a:pt x="71" y="137"/>
                    <a:pt x="70" y="132"/>
                  </a:cubicBezTo>
                  <a:cubicBezTo>
                    <a:pt x="69" y="134"/>
                    <a:pt x="67" y="136"/>
                    <a:pt x="65" y="137"/>
                  </a:cubicBezTo>
                  <a:cubicBezTo>
                    <a:pt x="61" y="140"/>
                    <a:pt x="53" y="140"/>
                    <a:pt x="50" y="134"/>
                  </a:cubicBezTo>
                  <a:cubicBezTo>
                    <a:pt x="49" y="131"/>
                    <a:pt x="48" y="127"/>
                    <a:pt x="4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441"/>
            <p:cNvSpPr/>
            <p:nvPr/>
          </p:nvSpPr>
          <p:spPr bwMode="auto">
            <a:xfrm>
              <a:off x="6781800" y="9872663"/>
              <a:ext cx="136525" cy="114300"/>
            </a:xfrm>
            <a:custGeom>
              <a:avLst/>
              <a:gdLst>
                <a:gd name="T0" fmla="*/ 8 w 45"/>
                <a:gd name="T1" fmla="*/ 19 h 38"/>
                <a:gd name="T2" fmla="*/ 10 w 45"/>
                <a:gd name="T3" fmla="*/ 20 h 38"/>
                <a:gd name="T4" fmla="*/ 14 w 45"/>
                <a:gd name="T5" fmla="*/ 20 h 38"/>
                <a:gd name="T6" fmla="*/ 18 w 45"/>
                <a:gd name="T7" fmla="*/ 22 h 38"/>
                <a:gd name="T8" fmla="*/ 18 w 45"/>
                <a:gd name="T9" fmla="*/ 25 h 38"/>
                <a:gd name="T10" fmla="*/ 20 w 45"/>
                <a:gd name="T11" fmla="*/ 24 h 38"/>
                <a:gd name="T12" fmla="*/ 20 w 45"/>
                <a:gd name="T13" fmla="*/ 24 h 38"/>
                <a:gd name="T14" fmla="*/ 17 w 45"/>
                <a:gd name="T15" fmla="*/ 18 h 38"/>
                <a:gd name="T16" fmla="*/ 23 w 45"/>
                <a:gd name="T17" fmla="*/ 14 h 38"/>
                <a:gd name="T18" fmla="*/ 24 w 45"/>
                <a:gd name="T19" fmla="*/ 15 h 38"/>
                <a:gd name="T20" fmla="*/ 30 w 45"/>
                <a:gd name="T21" fmla="*/ 18 h 38"/>
                <a:gd name="T22" fmla="*/ 32 w 45"/>
                <a:gd name="T23" fmla="*/ 17 h 38"/>
                <a:gd name="T24" fmla="*/ 31 w 45"/>
                <a:gd name="T25" fmla="*/ 10 h 38"/>
                <a:gd name="T26" fmla="*/ 37 w 45"/>
                <a:gd name="T27" fmla="*/ 10 h 38"/>
                <a:gd name="T28" fmla="*/ 37 w 45"/>
                <a:gd name="T29" fmla="*/ 9 h 38"/>
                <a:gd name="T30" fmla="*/ 38 w 45"/>
                <a:gd name="T31" fmla="*/ 4 h 38"/>
                <a:gd name="T32" fmla="*/ 44 w 45"/>
                <a:gd name="T33" fmla="*/ 4 h 38"/>
                <a:gd name="T34" fmla="*/ 44 w 45"/>
                <a:gd name="T35" fmla="*/ 9 h 38"/>
                <a:gd name="T36" fmla="*/ 39 w 45"/>
                <a:gd name="T37" fmla="*/ 12 h 38"/>
                <a:gd name="T38" fmla="*/ 39 w 45"/>
                <a:gd name="T39" fmla="*/ 13 h 38"/>
                <a:gd name="T40" fmla="*/ 39 w 45"/>
                <a:gd name="T41" fmla="*/ 18 h 38"/>
                <a:gd name="T42" fmla="*/ 39 w 45"/>
                <a:gd name="T43" fmla="*/ 18 h 38"/>
                <a:gd name="T44" fmla="*/ 42 w 45"/>
                <a:gd name="T45" fmla="*/ 24 h 38"/>
                <a:gd name="T46" fmla="*/ 41 w 45"/>
                <a:gd name="T47" fmla="*/ 26 h 38"/>
                <a:gd name="T48" fmla="*/ 40 w 45"/>
                <a:gd name="T49" fmla="*/ 30 h 38"/>
                <a:gd name="T50" fmla="*/ 39 w 45"/>
                <a:gd name="T51" fmla="*/ 31 h 38"/>
                <a:gd name="T52" fmla="*/ 39 w 45"/>
                <a:gd name="T53" fmla="*/ 32 h 38"/>
                <a:gd name="T54" fmla="*/ 36 w 45"/>
                <a:gd name="T55" fmla="*/ 34 h 38"/>
                <a:gd name="T56" fmla="*/ 31 w 45"/>
                <a:gd name="T57" fmla="*/ 36 h 38"/>
                <a:gd name="T58" fmla="*/ 30 w 45"/>
                <a:gd name="T59" fmla="*/ 35 h 38"/>
                <a:gd name="T60" fmla="*/ 30 w 45"/>
                <a:gd name="T61" fmla="*/ 35 h 38"/>
                <a:gd name="T62" fmla="*/ 25 w 45"/>
                <a:gd name="T63" fmla="*/ 35 h 38"/>
                <a:gd name="T64" fmla="*/ 22 w 45"/>
                <a:gd name="T65" fmla="*/ 30 h 38"/>
                <a:gd name="T66" fmla="*/ 21 w 45"/>
                <a:gd name="T67" fmla="*/ 29 h 38"/>
                <a:gd name="T68" fmla="*/ 19 w 45"/>
                <a:gd name="T69" fmla="*/ 31 h 38"/>
                <a:gd name="T70" fmla="*/ 19 w 45"/>
                <a:gd name="T71" fmla="*/ 33 h 38"/>
                <a:gd name="T72" fmla="*/ 15 w 45"/>
                <a:gd name="T73" fmla="*/ 36 h 38"/>
                <a:gd name="T74" fmla="*/ 4 w 45"/>
                <a:gd name="T75" fmla="*/ 27 h 38"/>
                <a:gd name="T76" fmla="*/ 8 w 45"/>
                <a:gd name="T7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8">
                  <a:moveTo>
                    <a:pt x="8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1" y="19"/>
                    <a:pt x="13" y="19"/>
                    <a:pt x="14" y="20"/>
                  </a:cubicBezTo>
                  <a:cubicBezTo>
                    <a:pt x="16" y="20"/>
                    <a:pt x="17" y="21"/>
                    <a:pt x="18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8" y="23"/>
                    <a:pt x="17" y="21"/>
                    <a:pt x="17" y="18"/>
                  </a:cubicBezTo>
                  <a:cubicBezTo>
                    <a:pt x="18" y="15"/>
                    <a:pt x="21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5"/>
                    <a:pt x="30" y="18"/>
                  </a:cubicBezTo>
                  <a:cubicBezTo>
                    <a:pt x="30" y="17"/>
                    <a:pt x="31" y="17"/>
                    <a:pt x="32" y="17"/>
                  </a:cubicBezTo>
                  <a:cubicBezTo>
                    <a:pt x="29" y="16"/>
                    <a:pt x="29" y="12"/>
                    <a:pt x="31" y="10"/>
                  </a:cubicBezTo>
                  <a:cubicBezTo>
                    <a:pt x="33" y="9"/>
                    <a:pt x="35" y="9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7"/>
                    <a:pt x="38" y="5"/>
                    <a:pt x="38" y="4"/>
                  </a:cubicBezTo>
                  <a:cubicBezTo>
                    <a:pt x="39" y="0"/>
                    <a:pt x="44" y="0"/>
                    <a:pt x="44" y="4"/>
                  </a:cubicBezTo>
                  <a:cubicBezTo>
                    <a:pt x="44" y="6"/>
                    <a:pt x="44" y="8"/>
                    <a:pt x="44" y="9"/>
                  </a:cubicBezTo>
                  <a:cubicBezTo>
                    <a:pt x="44" y="12"/>
                    <a:pt x="41" y="13"/>
                    <a:pt x="39" y="12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7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5"/>
                    <a:pt x="45" y="21"/>
                    <a:pt x="42" y="24"/>
                  </a:cubicBezTo>
                  <a:cubicBezTo>
                    <a:pt x="42" y="24"/>
                    <a:pt x="41" y="25"/>
                    <a:pt x="41" y="26"/>
                  </a:cubicBezTo>
                  <a:cubicBezTo>
                    <a:pt x="42" y="27"/>
                    <a:pt x="42" y="29"/>
                    <a:pt x="40" y="30"/>
                  </a:cubicBezTo>
                  <a:cubicBezTo>
                    <a:pt x="40" y="31"/>
                    <a:pt x="40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8" y="33"/>
                    <a:pt x="37" y="34"/>
                    <a:pt x="36" y="34"/>
                  </a:cubicBezTo>
                  <a:cubicBezTo>
                    <a:pt x="36" y="36"/>
                    <a:pt x="33" y="38"/>
                    <a:pt x="31" y="36"/>
                  </a:cubicBezTo>
                  <a:cubicBezTo>
                    <a:pt x="31" y="36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7" y="36"/>
                    <a:pt x="25" y="35"/>
                  </a:cubicBezTo>
                  <a:cubicBezTo>
                    <a:pt x="24" y="33"/>
                    <a:pt x="23" y="32"/>
                    <a:pt x="22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30"/>
                    <a:pt x="20" y="30"/>
                    <a:pt x="19" y="31"/>
                  </a:cubicBezTo>
                  <a:cubicBezTo>
                    <a:pt x="19" y="31"/>
                    <a:pt x="19" y="32"/>
                    <a:pt x="19" y="33"/>
                  </a:cubicBezTo>
                  <a:cubicBezTo>
                    <a:pt x="19" y="35"/>
                    <a:pt x="17" y="36"/>
                    <a:pt x="15" y="36"/>
                  </a:cubicBezTo>
                  <a:cubicBezTo>
                    <a:pt x="10" y="34"/>
                    <a:pt x="8" y="29"/>
                    <a:pt x="4" y="27"/>
                  </a:cubicBezTo>
                  <a:cubicBezTo>
                    <a:pt x="0" y="24"/>
                    <a:pt x="3" y="17"/>
                    <a:pt x="8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442"/>
            <p:cNvSpPr/>
            <p:nvPr/>
          </p:nvSpPr>
          <p:spPr bwMode="auto">
            <a:xfrm>
              <a:off x="6907213" y="9902825"/>
              <a:ext cx="104775" cy="87313"/>
            </a:xfrm>
            <a:custGeom>
              <a:avLst/>
              <a:gdLst>
                <a:gd name="T0" fmla="*/ 2 w 35"/>
                <a:gd name="T1" fmla="*/ 22 h 29"/>
                <a:gd name="T2" fmla="*/ 2 w 35"/>
                <a:gd name="T3" fmla="*/ 18 h 29"/>
                <a:gd name="T4" fmla="*/ 1 w 35"/>
                <a:gd name="T5" fmla="*/ 18 h 29"/>
                <a:gd name="T6" fmla="*/ 2 w 35"/>
                <a:gd name="T7" fmla="*/ 13 h 29"/>
                <a:gd name="T8" fmla="*/ 3 w 35"/>
                <a:gd name="T9" fmla="*/ 9 h 29"/>
                <a:gd name="T10" fmla="*/ 3 w 35"/>
                <a:gd name="T11" fmla="*/ 2 h 29"/>
                <a:gd name="T12" fmla="*/ 10 w 35"/>
                <a:gd name="T13" fmla="*/ 2 h 29"/>
                <a:gd name="T14" fmla="*/ 17 w 35"/>
                <a:gd name="T15" fmla="*/ 2 h 29"/>
                <a:gd name="T16" fmla="*/ 17 w 35"/>
                <a:gd name="T17" fmla="*/ 10 h 29"/>
                <a:gd name="T18" fmla="*/ 18 w 35"/>
                <a:gd name="T19" fmla="*/ 10 h 29"/>
                <a:gd name="T20" fmla="*/ 18 w 35"/>
                <a:gd name="T21" fmla="*/ 10 h 29"/>
                <a:gd name="T22" fmla="*/ 23 w 35"/>
                <a:gd name="T23" fmla="*/ 10 h 29"/>
                <a:gd name="T24" fmla="*/ 24 w 35"/>
                <a:gd name="T25" fmla="*/ 10 h 29"/>
                <a:gd name="T26" fmla="*/ 24 w 35"/>
                <a:gd name="T27" fmla="*/ 10 h 29"/>
                <a:gd name="T28" fmla="*/ 26 w 35"/>
                <a:gd name="T29" fmla="*/ 7 h 29"/>
                <a:gd name="T30" fmla="*/ 32 w 35"/>
                <a:gd name="T31" fmla="*/ 12 h 29"/>
                <a:gd name="T32" fmla="*/ 32 w 35"/>
                <a:gd name="T33" fmla="*/ 13 h 29"/>
                <a:gd name="T34" fmla="*/ 32 w 35"/>
                <a:gd name="T35" fmla="*/ 14 h 29"/>
                <a:gd name="T36" fmla="*/ 29 w 35"/>
                <a:gd name="T37" fmla="*/ 17 h 29"/>
                <a:gd name="T38" fmla="*/ 24 w 35"/>
                <a:gd name="T39" fmla="*/ 17 h 29"/>
                <a:gd name="T40" fmla="*/ 22 w 35"/>
                <a:gd name="T41" fmla="*/ 17 h 29"/>
                <a:gd name="T42" fmla="*/ 21 w 35"/>
                <a:gd name="T43" fmla="*/ 17 h 29"/>
                <a:gd name="T44" fmla="*/ 19 w 35"/>
                <a:gd name="T45" fmla="*/ 20 h 29"/>
                <a:gd name="T46" fmla="*/ 15 w 35"/>
                <a:gd name="T47" fmla="*/ 21 h 29"/>
                <a:gd name="T48" fmla="*/ 15 w 35"/>
                <a:gd name="T49" fmla="*/ 21 h 29"/>
                <a:gd name="T50" fmla="*/ 8 w 35"/>
                <a:gd name="T51" fmla="*/ 26 h 29"/>
                <a:gd name="T52" fmla="*/ 6 w 35"/>
                <a:gd name="T53" fmla="*/ 24 h 29"/>
                <a:gd name="T54" fmla="*/ 6 w 35"/>
                <a:gd name="T55" fmla="*/ 24 h 29"/>
                <a:gd name="T56" fmla="*/ 4 w 35"/>
                <a:gd name="T57" fmla="*/ 24 h 29"/>
                <a:gd name="T58" fmla="*/ 2 w 35"/>
                <a:gd name="T5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29">
                  <a:moveTo>
                    <a:pt x="2" y="22"/>
                  </a:moveTo>
                  <a:cubicBezTo>
                    <a:pt x="2" y="21"/>
                    <a:pt x="2" y="20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6"/>
                    <a:pt x="1" y="14"/>
                    <a:pt x="2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1" y="7"/>
                    <a:pt x="0" y="4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1" y="0"/>
                    <a:pt x="15" y="0"/>
                    <a:pt x="17" y="2"/>
                  </a:cubicBezTo>
                  <a:cubicBezTo>
                    <a:pt x="19" y="5"/>
                    <a:pt x="19" y="8"/>
                    <a:pt x="17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22" y="9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5" y="7"/>
                    <a:pt x="26" y="7"/>
                  </a:cubicBezTo>
                  <a:cubicBezTo>
                    <a:pt x="30" y="3"/>
                    <a:pt x="35" y="8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5"/>
                    <a:pt x="30" y="16"/>
                    <a:pt x="29" y="17"/>
                  </a:cubicBezTo>
                  <a:cubicBezTo>
                    <a:pt x="28" y="18"/>
                    <a:pt x="25" y="18"/>
                    <a:pt x="24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8"/>
                    <a:pt x="21" y="19"/>
                    <a:pt x="19" y="20"/>
                  </a:cubicBezTo>
                  <a:cubicBezTo>
                    <a:pt x="18" y="21"/>
                    <a:pt x="16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7" y="25"/>
                    <a:pt x="11" y="29"/>
                    <a:pt x="8" y="26"/>
                  </a:cubicBezTo>
                  <a:cubicBezTo>
                    <a:pt x="7" y="25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3" y="21"/>
                    <a:pt x="4" y="24"/>
                    <a:pt x="4" y="24"/>
                  </a:cubicBezTo>
                  <a:cubicBezTo>
                    <a:pt x="3" y="24"/>
                    <a:pt x="2" y="22"/>
                    <a:pt x="2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443"/>
            <p:cNvSpPr/>
            <p:nvPr/>
          </p:nvSpPr>
          <p:spPr bwMode="auto">
            <a:xfrm>
              <a:off x="8094663" y="9448800"/>
              <a:ext cx="450850" cy="1477963"/>
            </a:xfrm>
            <a:custGeom>
              <a:avLst/>
              <a:gdLst>
                <a:gd name="T0" fmla="*/ 9 w 149"/>
                <a:gd name="T1" fmla="*/ 484 h 489"/>
                <a:gd name="T2" fmla="*/ 39 w 149"/>
                <a:gd name="T3" fmla="*/ 271 h 489"/>
                <a:gd name="T4" fmla="*/ 40 w 149"/>
                <a:gd name="T5" fmla="*/ 271 h 489"/>
                <a:gd name="T6" fmla="*/ 134 w 149"/>
                <a:gd name="T7" fmla="*/ 221 h 489"/>
                <a:gd name="T8" fmla="*/ 148 w 149"/>
                <a:gd name="T9" fmla="*/ 196 h 489"/>
                <a:gd name="T10" fmla="*/ 148 w 149"/>
                <a:gd name="T11" fmla="*/ 184 h 489"/>
                <a:gd name="T12" fmla="*/ 146 w 149"/>
                <a:gd name="T13" fmla="*/ 182 h 489"/>
                <a:gd name="T14" fmla="*/ 132 w 149"/>
                <a:gd name="T15" fmla="*/ 171 h 489"/>
                <a:gd name="T16" fmla="*/ 75 w 149"/>
                <a:gd name="T17" fmla="*/ 203 h 489"/>
                <a:gd name="T18" fmla="*/ 41 w 149"/>
                <a:gd name="T19" fmla="*/ 252 h 489"/>
                <a:gd name="T20" fmla="*/ 52 w 149"/>
                <a:gd name="T21" fmla="*/ 166 h 489"/>
                <a:gd name="T22" fmla="*/ 101 w 149"/>
                <a:gd name="T23" fmla="*/ 13 h 489"/>
                <a:gd name="T24" fmla="*/ 101 w 149"/>
                <a:gd name="T25" fmla="*/ 13 h 489"/>
                <a:gd name="T26" fmla="*/ 80 w 149"/>
                <a:gd name="T27" fmla="*/ 30 h 489"/>
                <a:gd name="T28" fmla="*/ 52 w 149"/>
                <a:gd name="T29" fmla="*/ 122 h 489"/>
                <a:gd name="T30" fmla="*/ 0 w 149"/>
                <a:gd name="T31" fmla="*/ 482 h 489"/>
                <a:gd name="T32" fmla="*/ 9 w 149"/>
                <a:gd name="T33" fmla="*/ 48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" h="489">
                  <a:moveTo>
                    <a:pt x="9" y="484"/>
                  </a:moveTo>
                  <a:cubicBezTo>
                    <a:pt x="17" y="446"/>
                    <a:pt x="35" y="310"/>
                    <a:pt x="39" y="271"/>
                  </a:cubicBezTo>
                  <a:cubicBezTo>
                    <a:pt x="39" y="271"/>
                    <a:pt x="40" y="271"/>
                    <a:pt x="40" y="271"/>
                  </a:cubicBezTo>
                  <a:cubicBezTo>
                    <a:pt x="69" y="249"/>
                    <a:pt x="106" y="243"/>
                    <a:pt x="134" y="221"/>
                  </a:cubicBezTo>
                  <a:cubicBezTo>
                    <a:pt x="142" y="215"/>
                    <a:pt x="147" y="205"/>
                    <a:pt x="148" y="196"/>
                  </a:cubicBezTo>
                  <a:cubicBezTo>
                    <a:pt x="149" y="193"/>
                    <a:pt x="149" y="189"/>
                    <a:pt x="148" y="184"/>
                  </a:cubicBezTo>
                  <a:cubicBezTo>
                    <a:pt x="148" y="183"/>
                    <a:pt x="147" y="182"/>
                    <a:pt x="146" y="182"/>
                  </a:cubicBezTo>
                  <a:cubicBezTo>
                    <a:pt x="143" y="177"/>
                    <a:pt x="139" y="173"/>
                    <a:pt x="132" y="171"/>
                  </a:cubicBezTo>
                  <a:cubicBezTo>
                    <a:pt x="110" y="163"/>
                    <a:pt x="87" y="188"/>
                    <a:pt x="75" y="203"/>
                  </a:cubicBezTo>
                  <a:cubicBezTo>
                    <a:pt x="63" y="217"/>
                    <a:pt x="49" y="235"/>
                    <a:pt x="41" y="252"/>
                  </a:cubicBezTo>
                  <a:cubicBezTo>
                    <a:pt x="44" y="224"/>
                    <a:pt x="47" y="195"/>
                    <a:pt x="52" y="166"/>
                  </a:cubicBezTo>
                  <a:cubicBezTo>
                    <a:pt x="54" y="158"/>
                    <a:pt x="81" y="6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95" y="0"/>
                    <a:pt x="81" y="26"/>
                    <a:pt x="80" y="30"/>
                  </a:cubicBezTo>
                  <a:cubicBezTo>
                    <a:pt x="66" y="59"/>
                    <a:pt x="59" y="91"/>
                    <a:pt x="52" y="122"/>
                  </a:cubicBezTo>
                  <a:cubicBezTo>
                    <a:pt x="33" y="207"/>
                    <a:pt x="9" y="395"/>
                    <a:pt x="0" y="482"/>
                  </a:cubicBezTo>
                  <a:cubicBezTo>
                    <a:pt x="0" y="487"/>
                    <a:pt x="8" y="489"/>
                    <a:pt x="9" y="484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444"/>
            <p:cNvSpPr/>
            <p:nvPr/>
          </p:nvSpPr>
          <p:spPr bwMode="auto">
            <a:xfrm>
              <a:off x="8137525" y="9174163"/>
              <a:ext cx="519113" cy="511175"/>
            </a:xfrm>
            <a:custGeom>
              <a:avLst/>
              <a:gdLst>
                <a:gd name="T0" fmla="*/ 23 w 172"/>
                <a:gd name="T1" fmla="*/ 110 h 169"/>
                <a:gd name="T2" fmla="*/ 1 w 172"/>
                <a:gd name="T3" fmla="*/ 82 h 169"/>
                <a:gd name="T4" fmla="*/ 7 w 172"/>
                <a:gd name="T5" fmla="*/ 72 h 169"/>
                <a:gd name="T6" fmla="*/ 22 w 172"/>
                <a:gd name="T7" fmla="*/ 71 h 169"/>
                <a:gd name="T8" fmla="*/ 18 w 172"/>
                <a:gd name="T9" fmla="*/ 67 h 169"/>
                <a:gd name="T10" fmla="*/ 16 w 172"/>
                <a:gd name="T11" fmla="*/ 65 h 169"/>
                <a:gd name="T12" fmla="*/ 6 w 172"/>
                <a:gd name="T13" fmla="*/ 41 h 169"/>
                <a:gd name="T14" fmla="*/ 17 w 172"/>
                <a:gd name="T15" fmla="*/ 27 h 169"/>
                <a:gd name="T16" fmla="*/ 42 w 172"/>
                <a:gd name="T17" fmla="*/ 34 h 169"/>
                <a:gd name="T18" fmla="*/ 60 w 172"/>
                <a:gd name="T19" fmla="*/ 17 h 169"/>
                <a:gd name="T20" fmla="*/ 73 w 172"/>
                <a:gd name="T21" fmla="*/ 19 h 169"/>
                <a:gd name="T22" fmla="*/ 79 w 172"/>
                <a:gd name="T23" fmla="*/ 29 h 169"/>
                <a:gd name="T24" fmla="*/ 87 w 172"/>
                <a:gd name="T25" fmla="*/ 13 h 169"/>
                <a:gd name="T26" fmla="*/ 106 w 172"/>
                <a:gd name="T27" fmla="*/ 8 h 169"/>
                <a:gd name="T28" fmla="*/ 117 w 172"/>
                <a:gd name="T29" fmla="*/ 33 h 169"/>
                <a:gd name="T30" fmla="*/ 128 w 172"/>
                <a:gd name="T31" fmla="*/ 59 h 169"/>
                <a:gd name="T32" fmla="*/ 139 w 172"/>
                <a:gd name="T33" fmla="*/ 48 h 169"/>
                <a:gd name="T34" fmla="*/ 155 w 172"/>
                <a:gd name="T35" fmla="*/ 62 h 169"/>
                <a:gd name="T36" fmla="*/ 138 w 172"/>
                <a:gd name="T37" fmla="*/ 87 h 169"/>
                <a:gd name="T38" fmla="*/ 163 w 172"/>
                <a:gd name="T39" fmla="*/ 91 h 169"/>
                <a:gd name="T40" fmla="*/ 159 w 172"/>
                <a:gd name="T41" fmla="*/ 113 h 169"/>
                <a:gd name="T42" fmla="*/ 132 w 172"/>
                <a:gd name="T43" fmla="*/ 116 h 169"/>
                <a:gd name="T44" fmla="*/ 129 w 172"/>
                <a:gd name="T45" fmla="*/ 116 h 169"/>
                <a:gd name="T46" fmla="*/ 130 w 172"/>
                <a:gd name="T47" fmla="*/ 116 h 169"/>
                <a:gd name="T48" fmla="*/ 146 w 172"/>
                <a:gd name="T49" fmla="*/ 137 h 169"/>
                <a:gd name="T50" fmla="*/ 138 w 172"/>
                <a:gd name="T51" fmla="*/ 151 h 169"/>
                <a:gd name="T52" fmla="*/ 111 w 172"/>
                <a:gd name="T53" fmla="*/ 148 h 169"/>
                <a:gd name="T54" fmla="*/ 91 w 172"/>
                <a:gd name="T55" fmla="*/ 166 h 169"/>
                <a:gd name="T56" fmla="*/ 74 w 172"/>
                <a:gd name="T57" fmla="*/ 161 h 169"/>
                <a:gd name="T58" fmla="*/ 71 w 172"/>
                <a:gd name="T59" fmla="*/ 138 h 169"/>
                <a:gd name="T60" fmla="*/ 59 w 172"/>
                <a:gd name="T61" fmla="*/ 152 h 169"/>
                <a:gd name="T62" fmla="*/ 37 w 172"/>
                <a:gd name="T63" fmla="*/ 145 h 169"/>
                <a:gd name="T64" fmla="*/ 40 w 172"/>
                <a:gd name="T65" fmla="*/ 129 h 169"/>
                <a:gd name="T66" fmla="*/ 32 w 172"/>
                <a:gd name="T67" fmla="*/ 131 h 169"/>
                <a:gd name="T68" fmla="*/ 20 w 172"/>
                <a:gd name="T69" fmla="*/ 121 h 169"/>
                <a:gd name="T70" fmla="*/ 23 w 172"/>
                <a:gd name="T71" fmla="*/ 11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" h="169">
                  <a:moveTo>
                    <a:pt x="23" y="110"/>
                  </a:moveTo>
                  <a:cubicBezTo>
                    <a:pt x="12" y="103"/>
                    <a:pt x="4" y="95"/>
                    <a:pt x="1" y="82"/>
                  </a:cubicBezTo>
                  <a:cubicBezTo>
                    <a:pt x="0" y="78"/>
                    <a:pt x="2" y="73"/>
                    <a:pt x="7" y="72"/>
                  </a:cubicBezTo>
                  <a:cubicBezTo>
                    <a:pt x="12" y="71"/>
                    <a:pt x="17" y="71"/>
                    <a:pt x="22" y="71"/>
                  </a:cubicBezTo>
                  <a:cubicBezTo>
                    <a:pt x="20" y="70"/>
                    <a:pt x="19" y="68"/>
                    <a:pt x="18" y="67"/>
                  </a:cubicBezTo>
                  <a:cubicBezTo>
                    <a:pt x="18" y="66"/>
                    <a:pt x="17" y="66"/>
                    <a:pt x="16" y="65"/>
                  </a:cubicBezTo>
                  <a:cubicBezTo>
                    <a:pt x="10" y="59"/>
                    <a:pt x="7" y="50"/>
                    <a:pt x="6" y="41"/>
                  </a:cubicBezTo>
                  <a:cubicBezTo>
                    <a:pt x="5" y="34"/>
                    <a:pt x="10" y="27"/>
                    <a:pt x="17" y="27"/>
                  </a:cubicBezTo>
                  <a:cubicBezTo>
                    <a:pt x="26" y="27"/>
                    <a:pt x="35" y="30"/>
                    <a:pt x="42" y="34"/>
                  </a:cubicBezTo>
                  <a:cubicBezTo>
                    <a:pt x="43" y="25"/>
                    <a:pt x="52" y="20"/>
                    <a:pt x="60" y="17"/>
                  </a:cubicBezTo>
                  <a:cubicBezTo>
                    <a:pt x="64" y="15"/>
                    <a:pt x="70" y="15"/>
                    <a:pt x="73" y="19"/>
                  </a:cubicBezTo>
                  <a:cubicBezTo>
                    <a:pt x="75" y="22"/>
                    <a:pt x="77" y="26"/>
                    <a:pt x="79" y="29"/>
                  </a:cubicBezTo>
                  <a:cubicBezTo>
                    <a:pt x="82" y="24"/>
                    <a:pt x="84" y="18"/>
                    <a:pt x="87" y="13"/>
                  </a:cubicBezTo>
                  <a:cubicBezTo>
                    <a:pt x="90" y="6"/>
                    <a:pt x="100" y="0"/>
                    <a:pt x="106" y="8"/>
                  </a:cubicBezTo>
                  <a:cubicBezTo>
                    <a:pt x="111" y="15"/>
                    <a:pt x="115" y="24"/>
                    <a:pt x="117" y="33"/>
                  </a:cubicBezTo>
                  <a:cubicBezTo>
                    <a:pt x="121" y="40"/>
                    <a:pt x="125" y="49"/>
                    <a:pt x="128" y="59"/>
                  </a:cubicBezTo>
                  <a:cubicBezTo>
                    <a:pt x="131" y="55"/>
                    <a:pt x="135" y="51"/>
                    <a:pt x="139" y="48"/>
                  </a:cubicBezTo>
                  <a:cubicBezTo>
                    <a:pt x="147" y="43"/>
                    <a:pt x="159" y="53"/>
                    <a:pt x="155" y="62"/>
                  </a:cubicBezTo>
                  <a:cubicBezTo>
                    <a:pt x="152" y="71"/>
                    <a:pt x="145" y="79"/>
                    <a:pt x="138" y="87"/>
                  </a:cubicBezTo>
                  <a:cubicBezTo>
                    <a:pt x="146" y="85"/>
                    <a:pt x="154" y="86"/>
                    <a:pt x="163" y="91"/>
                  </a:cubicBezTo>
                  <a:cubicBezTo>
                    <a:pt x="172" y="96"/>
                    <a:pt x="169" y="111"/>
                    <a:pt x="159" y="113"/>
                  </a:cubicBezTo>
                  <a:cubicBezTo>
                    <a:pt x="150" y="115"/>
                    <a:pt x="141" y="115"/>
                    <a:pt x="132" y="116"/>
                  </a:cubicBezTo>
                  <a:cubicBezTo>
                    <a:pt x="131" y="116"/>
                    <a:pt x="130" y="116"/>
                    <a:pt x="129" y="116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9" y="120"/>
                    <a:pt x="144" y="128"/>
                    <a:pt x="146" y="137"/>
                  </a:cubicBezTo>
                  <a:cubicBezTo>
                    <a:pt x="148" y="143"/>
                    <a:pt x="143" y="149"/>
                    <a:pt x="138" y="151"/>
                  </a:cubicBezTo>
                  <a:cubicBezTo>
                    <a:pt x="128" y="154"/>
                    <a:pt x="119" y="152"/>
                    <a:pt x="111" y="148"/>
                  </a:cubicBezTo>
                  <a:cubicBezTo>
                    <a:pt x="107" y="156"/>
                    <a:pt x="99" y="162"/>
                    <a:pt x="91" y="166"/>
                  </a:cubicBezTo>
                  <a:cubicBezTo>
                    <a:pt x="85" y="169"/>
                    <a:pt x="77" y="167"/>
                    <a:pt x="74" y="161"/>
                  </a:cubicBezTo>
                  <a:cubicBezTo>
                    <a:pt x="71" y="153"/>
                    <a:pt x="69" y="146"/>
                    <a:pt x="71" y="138"/>
                  </a:cubicBezTo>
                  <a:cubicBezTo>
                    <a:pt x="66" y="143"/>
                    <a:pt x="62" y="147"/>
                    <a:pt x="59" y="152"/>
                  </a:cubicBezTo>
                  <a:cubicBezTo>
                    <a:pt x="52" y="162"/>
                    <a:pt x="37" y="157"/>
                    <a:pt x="37" y="145"/>
                  </a:cubicBezTo>
                  <a:cubicBezTo>
                    <a:pt x="37" y="140"/>
                    <a:pt x="38" y="134"/>
                    <a:pt x="40" y="129"/>
                  </a:cubicBezTo>
                  <a:cubicBezTo>
                    <a:pt x="37" y="130"/>
                    <a:pt x="35" y="131"/>
                    <a:pt x="32" y="131"/>
                  </a:cubicBezTo>
                  <a:cubicBezTo>
                    <a:pt x="26" y="132"/>
                    <a:pt x="19" y="128"/>
                    <a:pt x="20" y="121"/>
                  </a:cubicBezTo>
                  <a:cubicBezTo>
                    <a:pt x="20" y="117"/>
                    <a:pt x="21" y="113"/>
                    <a:pt x="23" y="11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445"/>
            <p:cNvSpPr/>
            <p:nvPr/>
          </p:nvSpPr>
          <p:spPr bwMode="auto">
            <a:xfrm>
              <a:off x="8285163" y="9364663"/>
              <a:ext cx="166688" cy="107950"/>
            </a:xfrm>
            <a:custGeom>
              <a:avLst/>
              <a:gdLst>
                <a:gd name="T0" fmla="*/ 11 w 55"/>
                <a:gd name="T1" fmla="*/ 5 h 36"/>
                <a:gd name="T2" fmla="*/ 12 w 55"/>
                <a:gd name="T3" fmla="*/ 7 h 36"/>
                <a:gd name="T4" fmla="*/ 16 w 55"/>
                <a:gd name="T5" fmla="*/ 8 h 36"/>
                <a:gd name="T6" fmla="*/ 18 w 55"/>
                <a:gd name="T7" fmla="*/ 13 h 36"/>
                <a:gd name="T8" fmla="*/ 17 w 55"/>
                <a:gd name="T9" fmla="*/ 16 h 36"/>
                <a:gd name="T10" fmla="*/ 19 w 55"/>
                <a:gd name="T11" fmla="*/ 16 h 36"/>
                <a:gd name="T12" fmla="*/ 19 w 55"/>
                <a:gd name="T13" fmla="*/ 16 h 36"/>
                <a:gd name="T14" fmla="*/ 20 w 55"/>
                <a:gd name="T15" fmla="*/ 9 h 36"/>
                <a:gd name="T16" fmla="*/ 28 w 55"/>
                <a:gd name="T17" fmla="*/ 8 h 36"/>
                <a:gd name="T18" fmla="*/ 28 w 55"/>
                <a:gd name="T19" fmla="*/ 9 h 36"/>
                <a:gd name="T20" fmla="*/ 32 w 55"/>
                <a:gd name="T21" fmla="*/ 15 h 36"/>
                <a:gd name="T22" fmla="*/ 34 w 55"/>
                <a:gd name="T23" fmla="*/ 15 h 36"/>
                <a:gd name="T24" fmla="*/ 37 w 55"/>
                <a:gd name="T25" fmla="*/ 8 h 36"/>
                <a:gd name="T26" fmla="*/ 43 w 55"/>
                <a:gd name="T27" fmla="*/ 11 h 36"/>
                <a:gd name="T28" fmla="*/ 43 w 55"/>
                <a:gd name="T29" fmla="*/ 10 h 36"/>
                <a:gd name="T30" fmla="*/ 47 w 55"/>
                <a:gd name="T31" fmla="*/ 6 h 36"/>
                <a:gd name="T32" fmla="*/ 53 w 55"/>
                <a:gd name="T33" fmla="*/ 9 h 36"/>
                <a:gd name="T34" fmla="*/ 50 w 55"/>
                <a:gd name="T35" fmla="*/ 14 h 36"/>
                <a:gd name="T36" fmla="*/ 43 w 55"/>
                <a:gd name="T37" fmla="*/ 14 h 36"/>
                <a:gd name="T38" fmla="*/ 43 w 55"/>
                <a:gd name="T39" fmla="*/ 15 h 36"/>
                <a:gd name="T40" fmla="*/ 40 w 55"/>
                <a:gd name="T41" fmla="*/ 19 h 36"/>
                <a:gd name="T42" fmla="*/ 40 w 55"/>
                <a:gd name="T43" fmla="*/ 19 h 36"/>
                <a:gd name="T44" fmla="*/ 41 w 55"/>
                <a:gd name="T45" fmla="*/ 27 h 36"/>
                <a:gd name="T46" fmla="*/ 39 w 55"/>
                <a:gd name="T47" fmla="*/ 28 h 36"/>
                <a:gd name="T48" fmla="*/ 36 w 55"/>
                <a:gd name="T49" fmla="*/ 32 h 36"/>
                <a:gd name="T50" fmla="*/ 34 w 55"/>
                <a:gd name="T51" fmla="*/ 32 h 36"/>
                <a:gd name="T52" fmla="*/ 33 w 55"/>
                <a:gd name="T53" fmla="*/ 33 h 36"/>
                <a:gd name="T54" fmla="*/ 30 w 55"/>
                <a:gd name="T55" fmla="*/ 33 h 36"/>
                <a:gd name="T56" fmla="*/ 24 w 55"/>
                <a:gd name="T57" fmla="*/ 33 h 36"/>
                <a:gd name="T58" fmla="*/ 24 w 55"/>
                <a:gd name="T59" fmla="*/ 31 h 36"/>
                <a:gd name="T60" fmla="*/ 23 w 55"/>
                <a:gd name="T61" fmla="*/ 31 h 36"/>
                <a:gd name="T62" fmla="*/ 19 w 55"/>
                <a:gd name="T63" fmla="*/ 29 h 36"/>
                <a:gd name="T64" fmla="*/ 18 w 55"/>
                <a:gd name="T65" fmla="*/ 22 h 36"/>
                <a:gd name="T66" fmla="*/ 18 w 55"/>
                <a:gd name="T67" fmla="*/ 21 h 36"/>
                <a:gd name="T68" fmla="*/ 15 w 55"/>
                <a:gd name="T69" fmla="*/ 22 h 36"/>
                <a:gd name="T70" fmla="*/ 15 w 55"/>
                <a:gd name="T71" fmla="*/ 24 h 36"/>
                <a:gd name="T72" fmla="*/ 9 w 55"/>
                <a:gd name="T73" fmla="*/ 24 h 36"/>
                <a:gd name="T74" fmla="*/ 3 w 55"/>
                <a:gd name="T75" fmla="*/ 10 h 36"/>
                <a:gd name="T76" fmla="*/ 11 w 55"/>
                <a:gd name="T7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36">
                  <a:moveTo>
                    <a:pt x="11" y="5"/>
                  </a:moveTo>
                  <a:cubicBezTo>
                    <a:pt x="11" y="6"/>
                    <a:pt x="12" y="6"/>
                    <a:pt x="12" y="7"/>
                  </a:cubicBezTo>
                  <a:cubicBezTo>
                    <a:pt x="14" y="7"/>
                    <a:pt x="15" y="7"/>
                    <a:pt x="16" y="8"/>
                  </a:cubicBezTo>
                  <a:cubicBezTo>
                    <a:pt x="18" y="10"/>
                    <a:pt x="18" y="11"/>
                    <a:pt x="18" y="13"/>
                  </a:cubicBezTo>
                  <a:cubicBezTo>
                    <a:pt x="18" y="14"/>
                    <a:pt x="18" y="15"/>
                    <a:pt x="17" y="16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4"/>
                    <a:pt x="19" y="11"/>
                    <a:pt x="20" y="9"/>
                  </a:cubicBezTo>
                  <a:cubicBezTo>
                    <a:pt x="22" y="6"/>
                    <a:pt x="25" y="6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1" y="8"/>
                    <a:pt x="33" y="12"/>
                    <a:pt x="32" y="15"/>
                  </a:cubicBezTo>
                  <a:cubicBezTo>
                    <a:pt x="33" y="15"/>
                    <a:pt x="34" y="15"/>
                    <a:pt x="34" y="15"/>
                  </a:cubicBezTo>
                  <a:cubicBezTo>
                    <a:pt x="33" y="13"/>
                    <a:pt x="34" y="9"/>
                    <a:pt x="37" y="8"/>
                  </a:cubicBezTo>
                  <a:cubicBezTo>
                    <a:pt x="39" y="8"/>
                    <a:pt x="42" y="9"/>
                    <a:pt x="43" y="11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5" y="9"/>
                    <a:pt x="46" y="7"/>
                    <a:pt x="47" y="6"/>
                  </a:cubicBezTo>
                  <a:cubicBezTo>
                    <a:pt x="50" y="2"/>
                    <a:pt x="55" y="5"/>
                    <a:pt x="53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5" y="16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7"/>
                    <a:pt x="42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5" y="26"/>
                    <a:pt x="41" y="27"/>
                  </a:cubicBezTo>
                  <a:cubicBezTo>
                    <a:pt x="40" y="27"/>
                    <a:pt x="39" y="27"/>
                    <a:pt x="39" y="28"/>
                  </a:cubicBezTo>
                  <a:cubicBezTo>
                    <a:pt x="39" y="30"/>
                    <a:pt x="38" y="32"/>
                    <a:pt x="36" y="32"/>
                  </a:cubicBezTo>
                  <a:cubicBezTo>
                    <a:pt x="35" y="32"/>
                    <a:pt x="35" y="32"/>
                    <a:pt x="34" y="32"/>
                  </a:cubicBezTo>
                  <a:cubicBezTo>
                    <a:pt x="34" y="32"/>
                    <a:pt x="34" y="33"/>
                    <a:pt x="33" y="33"/>
                  </a:cubicBezTo>
                  <a:cubicBezTo>
                    <a:pt x="32" y="34"/>
                    <a:pt x="31" y="34"/>
                    <a:pt x="30" y="33"/>
                  </a:cubicBezTo>
                  <a:cubicBezTo>
                    <a:pt x="28" y="35"/>
                    <a:pt x="25" y="36"/>
                    <a:pt x="24" y="33"/>
                  </a:cubicBezTo>
                  <a:cubicBezTo>
                    <a:pt x="24" y="32"/>
                    <a:pt x="24" y="32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2"/>
                    <a:pt x="20" y="31"/>
                    <a:pt x="19" y="29"/>
                  </a:cubicBezTo>
                  <a:cubicBezTo>
                    <a:pt x="19" y="26"/>
                    <a:pt x="18" y="24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5" y="22"/>
                    <a:pt x="15" y="23"/>
                    <a:pt x="15" y="24"/>
                  </a:cubicBezTo>
                  <a:cubicBezTo>
                    <a:pt x="13" y="26"/>
                    <a:pt x="10" y="26"/>
                    <a:pt x="9" y="24"/>
                  </a:cubicBezTo>
                  <a:cubicBezTo>
                    <a:pt x="5" y="20"/>
                    <a:pt x="6" y="15"/>
                    <a:pt x="3" y="10"/>
                  </a:cubicBezTo>
                  <a:cubicBezTo>
                    <a:pt x="0" y="6"/>
                    <a:pt x="8" y="0"/>
                    <a:pt x="11" y="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446"/>
            <p:cNvSpPr/>
            <p:nvPr/>
          </p:nvSpPr>
          <p:spPr bwMode="auto">
            <a:xfrm>
              <a:off x="8396288" y="9412288"/>
              <a:ext cx="115888" cy="100013"/>
            </a:xfrm>
            <a:custGeom>
              <a:avLst/>
              <a:gdLst>
                <a:gd name="T0" fmla="*/ 0 w 38"/>
                <a:gd name="T1" fmla="*/ 19 h 33"/>
                <a:gd name="T2" fmla="*/ 2 w 38"/>
                <a:gd name="T3" fmla="*/ 16 h 33"/>
                <a:gd name="T4" fmla="*/ 2 w 38"/>
                <a:gd name="T5" fmla="*/ 15 h 33"/>
                <a:gd name="T6" fmla="*/ 5 w 38"/>
                <a:gd name="T7" fmla="*/ 11 h 33"/>
                <a:gd name="T8" fmla="*/ 8 w 38"/>
                <a:gd name="T9" fmla="*/ 7 h 33"/>
                <a:gd name="T10" fmla="*/ 12 w 38"/>
                <a:gd name="T11" fmla="*/ 0 h 33"/>
                <a:gd name="T12" fmla="*/ 18 w 38"/>
                <a:gd name="T13" fmla="*/ 4 h 33"/>
                <a:gd name="T14" fmla="*/ 25 w 38"/>
                <a:gd name="T15" fmla="*/ 7 h 33"/>
                <a:gd name="T16" fmla="*/ 21 w 38"/>
                <a:gd name="T17" fmla="*/ 15 h 33"/>
                <a:gd name="T18" fmla="*/ 21 w 38"/>
                <a:gd name="T19" fmla="*/ 16 h 33"/>
                <a:gd name="T20" fmla="*/ 22 w 38"/>
                <a:gd name="T21" fmla="*/ 16 h 33"/>
                <a:gd name="T22" fmla="*/ 26 w 38"/>
                <a:gd name="T23" fmla="*/ 18 h 33"/>
                <a:gd name="T24" fmla="*/ 27 w 38"/>
                <a:gd name="T25" fmla="*/ 18 h 33"/>
                <a:gd name="T26" fmla="*/ 27 w 38"/>
                <a:gd name="T27" fmla="*/ 18 h 33"/>
                <a:gd name="T28" fmla="*/ 31 w 38"/>
                <a:gd name="T29" fmla="*/ 16 h 33"/>
                <a:gd name="T30" fmla="*/ 34 w 38"/>
                <a:gd name="T31" fmla="*/ 25 h 33"/>
                <a:gd name="T32" fmla="*/ 33 w 38"/>
                <a:gd name="T33" fmla="*/ 26 h 33"/>
                <a:gd name="T34" fmla="*/ 32 w 38"/>
                <a:gd name="T35" fmla="*/ 26 h 33"/>
                <a:gd name="T36" fmla="*/ 29 w 38"/>
                <a:gd name="T37" fmla="*/ 28 h 33"/>
                <a:gd name="T38" fmla="*/ 24 w 38"/>
                <a:gd name="T39" fmla="*/ 25 h 33"/>
                <a:gd name="T40" fmla="*/ 22 w 38"/>
                <a:gd name="T41" fmla="*/ 24 h 33"/>
                <a:gd name="T42" fmla="*/ 21 w 38"/>
                <a:gd name="T43" fmla="*/ 24 h 33"/>
                <a:gd name="T44" fmla="*/ 18 w 38"/>
                <a:gd name="T45" fmla="*/ 26 h 33"/>
                <a:gd name="T46" fmla="*/ 13 w 38"/>
                <a:gd name="T47" fmla="*/ 24 h 33"/>
                <a:gd name="T48" fmla="*/ 13 w 38"/>
                <a:gd name="T49" fmla="*/ 25 h 33"/>
                <a:gd name="T50" fmla="*/ 4 w 38"/>
                <a:gd name="T51" fmla="*/ 28 h 33"/>
                <a:gd name="T52" fmla="*/ 4 w 38"/>
                <a:gd name="T53" fmla="*/ 27 h 33"/>
                <a:gd name="T54" fmla="*/ 4 w 38"/>
                <a:gd name="T55" fmla="*/ 27 h 33"/>
                <a:gd name="T56" fmla="*/ 1 w 38"/>
                <a:gd name="T57" fmla="*/ 23 h 33"/>
                <a:gd name="T58" fmla="*/ 0 w 38"/>
                <a:gd name="T59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33">
                  <a:moveTo>
                    <a:pt x="0" y="19"/>
                  </a:moveTo>
                  <a:cubicBezTo>
                    <a:pt x="1" y="17"/>
                    <a:pt x="1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2"/>
                    <a:pt x="3" y="11"/>
                    <a:pt x="5" y="11"/>
                  </a:cubicBezTo>
                  <a:cubicBezTo>
                    <a:pt x="6" y="10"/>
                    <a:pt x="7" y="8"/>
                    <a:pt x="8" y="7"/>
                  </a:cubicBezTo>
                  <a:cubicBezTo>
                    <a:pt x="7" y="4"/>
                    <a:pt x="8" y="1"/>
                    <a:pt x="12" y="0"/>
                  </a:cubicBezTo>
                  <a:cubicBezTo>
                    <a:pt x="15" y="0"/>
                    <a:pt x="17" y="2"/>
                    <a:pt x="18" y="4"/>
                  </a:cubicBezTo>
                  <a:cubicBezTo>
                    <a:pt x="21" y="3"/>
                    <a:pt x="24" y="4"/>
                    <a:pt x="25" y="7"/>
                  </a:cubicBezTo>
                  <a:cubicBezTo>
                    <a:pt x="25" y="11"/>
                    <a:pt x="24" y="14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5" y="16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7"/>
                    <a:pt x="29" y="17"/>
                    <a:pt x="31" y="16"/>
                  </a:cubicBezTo>
                  <a:cubicBezTo>
                    <a:pt x="36" y="15"/>
                    <a:pt x="38" y="22"/>
                    <a:pt x="34" y="25"/>
                  </a:cubicBezTo>
                  <a:cubicBezTo>
                    <a:pt x="34" y="25"/>
                    <a:pt x="34" y="25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7"/>
                    <a:pt x="30" y="28"/>
                    <a:pt x="29" y="28"/>
                  </a:cubicBezTo>
                  <a:cubicBezTo>
                    <a:pt x="27" y="28"/>
                    <a:pt x="25" y="27"/>
                    <a:pt x="24" y="25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6"/>
                    <a:pt x="18" y="26"/>
                  </a:cubicBezTo>
                  <a:cubicBezTo>
                    <a:pt x="16" y="26"/>
                    <a:pt x="14" y="25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0"/>
                    <a:pt x="5" y="33"/>
                    <a:pt x="4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2" y="19"/>
                    <a:pt x="2" y="24"/>
                    <a:pt x="1" y="23"/>
                  </a:cubicBezTo>
                  <a:cubicBezTo>
                    <a:pt x="1" y="23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9" name="组合 498"/>
            <p:cNvGrpSpPr/>
            <p:nvPr/>
          </p:nvGrpSpPr>
          <p:grpSpPr>
            <a:xfrm>
              <a:off x="1749425" y="10161588"/>
              <a:ext cx="519113" cy="1760538"/>
              <a:chOff x="1749425" y="10161588"/>
              <a:chExt cx="519113" cy="1760538"/>
            </a:xfrm>
          </p:grpSpPr>
          <p:sp>
            <p:nvSpPr>
              <p:cNvPr id="252" name="Freeform 447"/>
              <p:cNvSpPr/>
              <p:nvPr/>
            </p:nvSpPr>
            <p:spPr bwMode="auto">
              <a:xfrm>
                <a:off x="1843088" y="10434638"/>
                <a:ext cx="425450" cy="1487488"/>
              </a:xfrm>
              <a:custGeom>
                <a:avLst/>
                <a:gdLst>
                  <a:gd name="T0" fmla="*/ 141 w 141"/>
                  <a:gd name="T1" fmla="*/ 486 h 492"/>
                  <a:gd name="T2" fmla="*/ 99 w 141"/>
                  <a:gd name="T3" fmla="*/ 124 h 492"/>
                  <a:gd name="T4" fmla="*/ 74 w 141"/>
                  <a:gd name="T5" fmla="*/ 31 h 492"/>
                  <a:gd name="T6" fmla="*/ 53 w 141"/>
                  <a:gd name="T7" fmla="*/ 13 h 492"/>
                  <a:gd name="T8" fmla="*/ 53 w 141"/>
                  <a:gd name="T9" fmla="*/ 14 h 492"/>
                  <a:gd name="T10" fmla="*/ 97 w 141"/>
                  <a:gd name="T11" fmla="*/ 168 h 492"/>
                  <a:gd name="T12" fmla="*/ 107 w 141"/>
                  <a:gd name="T13" fmla="*/ 255 h 492"/>
                  <a:gd name="T14" fmla="*/ 74 w 141"/>
                  <a:gd name="T15" fmla="*/ 205 h 492"/>
                  <a:gd name="T16" fmla="*/ 17 w 141"/>
                  <a:gd name="T17" fmla="*/ 171 h 492"/>
                  <a:gd name="T18" fmla="*/ 4 w 141"/>
                  <a:gd name="T19" fmla="*/ 181 h 492"/>
                  <a:gd name="T20" fmla="*/ 1 w 141"/>
                  <a:gd name="T21" fmla="*/ 184 h 492"/>
                  <a:gd name="T22" fmla="*/ 1 w 141"/>
                  <a:gd name="T23" fmla="*/ 195 h 492"/>
                  <a:gd name="T24" fmla="*/ 14 w 141"/>
                  <a:gd name="T25" fmla="*/ 221 h 492"/>
                  <a:gd name="T26" fmla="*/ 107 w 141"/>
                  <a:gd name="T27" fmla="*/ 273 h 492"/>
                  <a:gd name="T28" fmla="*/ 108 w 141"/>
                  <a:gd name="T29" fmla="*/ 274 h 492"/>
                  <a:gd name="T30" fmla="*/ 132 w 141"/>
                  <a:gd name="T31" fmla="*/ 487 h 492"/>
                  <a:gd name="T32" fmla="*/ 141 w 141"/>
                  <a:gd name="T33" fmla="*/ 48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492">
                    <a:moveTo>
                      <a:pt x="141" y="486"/>
                    </a:moveTo>
                    <a:cubicBezTo>
                      <a:pt x="134" y="398"/>
                      <a:pt x="116" y="210"/>
                      <a:pt x="99" y="124"/>
                    </a:cubicBezTo>
                    <a:cubicBezTo>
                      <a:pt x="93" y="92"/>
                      <a:pt x="86" y="60"/>
                      <a:pt x="74" y="31"/>
                    </a:cubicBezTo>
                    <a:cubicBezTo>
                      <a:pt x="72" y="27"/>
                      <a:pt x="59" y="0"/>
                      <a:pt x="53" y="13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73" y="7"/>
                      <a:pt x="96" y="160"/>
                      <a:pt x="97" y="168"/>
                    </a:cubicBezTo>
                    <a:cubicBezTo>
                      <a:pt x="102" y="197"/>
                      <a:pt x="104" y="226"/>
                      <a:pt x="107" y="255"/>
                    </a:cubicBezTo>
                    <a:cubicBezTo>
                      <a:pt x="99" y="237"/>
                      <a:pt x="85" y="219"/>
                      <a:pt x="74" y="205"/>
                    </a:cubicBezTo>
                    <a:cubicBezTo>
                      <a:pt x="62" y="189"/>
                      <a:pt x="40" y="163"/>
                      <a:pt x="17" y="171"/>
                    </a:cubicBezTo>
                    <a:cubicBezTo>
                      <a:pt x="11" y="173"/>
                      <a:pt x="6" y="177"/>
                      <a:pt x="4" y="181"/>
                    </a:cubicBezTo>
                    <a:cubicBezTo>
                      <a:pt x="3" y="182"/>
                      <a:pt x="2" y="183"/>
                      <a:pt x="1" y="184"/>
                    </a:cubicBezTo>
                    <a:cubicBezTo>
                      <a:pt x="0" y="189"/>
                      <a:pt x="0" y="192"/>
                      <a:pt x="1" y="195"/>
                    </a:cubicBezTo>
                    <a:cubicBezTo>
                      <a:pt x="2" y="205"/>
                      <a:pt x="7" y="214"/>
                      <a:pt x="14" y="221"/>
                    </a:cubicBezTo>
                    <a:cubicBezTo>
                      <a:pt x="42" y="244"/>
                      <a:pt x="79" y="251"/>
                      <a:pt x="107" y="273"/>
                    </a:cubicBezTo>
                    <a:cubicBezTo>
                      <a:pt x="107" y="273"/>
                      <a:pt x="108" y="273"/>
                      <a:pt x="108" y="274"/>
                    </a:cubicBezTo>
                    <a:cubicBezTo>
                      <a:pt x="111" y="312"/>
                      <a:pt x="125" y="449"/>
                      <a:pt x="132" y="487"/>
                    </a:cubicBezTo>
                    <a:cubicBezTo>
                      <a:pt x="133" y="492"/>
                      <a:pt x="141" y="490"/>
                      <a:pt x="141" y="486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448"/>
              <p:cNvSpPr/>
              <p:nvPr/>
            </p:nvSpPr>
            <p:spPr bwMode="auto">
              <a:xfrm>
                <a:off x="1749425" y="10161588"/>
                <a:ext cx="515938" cy="511175"/>
              </a:xfrm>
              <a:custGeom>
                <a:avLst/>
                <a:gdLst>
                  <a:gd name="T0" fmla="*/ 148 w 171"/>
                  <a:gd name="T1" fmla="*/ 111 h 169"/>
                  <a:gd name="T2" fmla="*/ 171 w 171"/>
                  <a:gd name="T3" fmla="*/ 84 h 169"/>
                  <a:gd name="T4" fmla="*/ 165 w 171"/>
                  <a:gd name="T5" fmla="*/ 74 h 169"/>
                  <a:gd name="T6" fmla="*/ 150 w 171"/>
                  <a:gd name="T7" fmla="*/ 72 h 169"/>
                  <a:gd name="T8" fmla="*/ 154 w 171"/>
                  <a:gd name="T9" fmla="*/ 68 h 169"/>
                  <a:gd name="T10" fmla="*/ 155 w 171"/>
                  <a:gd name="T11" fmla="*/ 67 h 169"/>
                  <a:gd name="T12" fmla="*/ 167 w 171"/>
                  <a:gd name="T13" fmla="*/ 43 h 169"/>
                  <a:gd name="T14" fmla="*/ 156 w 171"/>
                  <a:gd name="T15" fmla="*/ 29 h 169"/>
                  <a:gd name="T16" fmla="*/ 130 w 171"/>
                  <a:gd name="T17" fmla="*/ 35 h 169"/>
                  <a:gd name="T18" fmla="*/ 114 w 171"/>
                  <a:gd name="T19" fmla="*/ 17 h 169"/>
                  <a:gd name="T20" fmla="*/ 101 w 171"/>
                  <a:gd name="T21" fmla="*/ 19 h 169"/>
                  <a:gd name="T22" fmla="*/ 94 w 171"/>
                  <a:gd name="T23" fmla="*/ 29 h 169"/>
                  <a:gd name="T24" fmla="*/ 86 w 171"/>
                  <a:gd name="T25" fmla="*/ 12 h 169"/>
                  <a:gd name="T26" fmla="*/ 67 w 171"/>
                  <a:gd name="T27" fmla="*/ 7 h 169"/>
                  <a:gd name="T28" fmla="*/ 56 w 171"/>
                  <a:gd name="T29" fmla="*/ 32 h 169"/>
                  <a:gd name="T30" fmla="*/ 45 w 171"/>
                  <a:gd name="T31" fmla="*/ 57 h 169"/>
                  <a:gd name="T32" fmla="*/ 33 w 171"/>
                  <a:gd name="T33" fmla="*/ 47 h 169"/>
                  <a:gd name="T34" fmla="*/ 17 w 171"/>
                  <a:gd name="T35" fmla="*/ 60 h 169"/>
                  <a:gd name="T36" fmla="*/ 33 w 171"/>
                  <a:gd name="T37" fmla="*/ 85 h 169"/>
                  <a:gd name="T38" fmla="*/ 9 w 171"/>
                  <a:gd name="T39" fmla="*/ 89 h 169"/>
                  <a:gd name="T40" fmla="*/ 12 w 171"/>
                  <a:gd name="T41" fmla="*/ 111 h 169"/>
                  <a:gd name="T42" fmla="*/ 38 w 171"/>
                  <a:gd name="T43" fmla="*/ 114 h 169"/>
                  <a:gd name="T44" fmla="*/ 41 w 171"/>
                  <a:gd name="T45" fmla="*/ 115 h 169"/>
                  <a:gd name="T46" fmla="*/ 40 w 171"/>
                  <a:gd name="T47" fmla="*/ 115 h 169"/>
                  <a:gd name="T48" fmla="*/ 24 w 171"/>
                  <a:gd name="T49" fmla="*/ 135 h 169"/>
                  <a:gd name="T50" fmla="*/ 32 w 171"/>
                  <a:gd name="T51" fmla="*/ 149 h 169"/>
                  <a:gd name="T52" fmla="*/ 58 w 171"/>
                  <a:gd name="T53" fmla="*/ 147 h 169"/>
                  <a:gd name="T54" fmla="*/ 78 w 171"/>
                  <a:gd name="T55" fmla="*/ 166 h 169"/>
                  <a:gd name="T56" fmla="*/ 96 w 171"/>
                  <a:gd name="T57" fmla="*/ 161 h 169"/>
                  <a:gd name="T58" fmla="*/ 99 w 171"/>
                  <a:gd name="T59" fmla="*/ 138 h 169"/>
                  <a:gd name="T60" fmla="*/ 111 w 171"/>
                  <a:gd name="T61" fmla="*/ 152 h 169"/>
                  <a:gd name="T62" fmla="*/ 133 w 171"/>
                  <a:gd name="T63" fmla="*/ 146 h 169"/>
                  <a:gd name="T64" fmla="*/ 130 w 171"/>
                  <a:gd name="T65" fmla="*/ 130 h 169"/>
                  <a:gd name="T66" fmla="*/ 138 w 171"/>
                  <a:gd name="T67" fmla="*/ 132 h 169"/>
                  <a:gd name="T68" fmla="*/ 151 w 171"/>
                  <a:gd name="T69" fmla="*/ 122 h 169"/>
                  <a:gd name="T70" fmla="*/ 148 w 171"/>
                  <a:gd name="T71" fmla="*/ 11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1" h="169">
                    <a:moveTo>
                      <a:pt x="148" y="111"/>
                    </a:moveTo>
                    <a:cubicBezTo>
                      <a:pt x="159" y="104"/>
                      <a:pt x="167" y="97"/>
                      <a:pt x="171" y="84"/>
                    </a:cubicBezTo>
                    <a:cubicBezTo>
                      <a:pt x="171" y="80"/>
                      <a:pt x="169" y="75"/>
                      <a:pt x="165" y="74"/>
                    </a:cubicBezTo>
                    <a:cubicBezTo>
                      <a:pt x="160" y="73"/>
                      <a:pt x="155" y="73"/>
                      <a:pt x="150" y="72"/>
                    </a:cubicBezTo>
                    <a:cubicBezTo>
                      <a:pt x="152" y="71"/>
                      <a:pt x="153" y="70"/>
                      <a:pt x="154" y="68"/>
                    </a:cubicBezTo>
                    <a:cubicBezTo>
                      <a:pt x="154" y="68"/>
                      <a:pt x="155" y="68"/>
                      <a:pt x="155" y="67"/>
                    </a:cubicBezTo>
                    <a:cubicBezTo>
                      <a:pt x="162" y="61"/>
                      <a:pt x="165" y="51"/>
                      <a:pt x="167" y="43"/>
                    </a:cubicBezTo>
                    <a:cubicBezTo>
                      <a:pt x="168" y="36"/>
                      <a:pt x="163" y="29"/>
                      <a:pt x="156" y="29"/>
                    </a:cubicBezTo>
                    <a:cubicBezTo>
                      <a:pt x="147" y="29"/>
                      <a:pt x="138" y="31"/>
                      <a:pt x="130" y="35"/>
                    </a:cubicBezTo>
                    <a:cubicBezTo>
                      <a:pt x="130" y="26"/>
                      <a:pt x="122" y="21"/>
                      <a:pt x="114" y="17"/>
                    </a:cubicBezTo>
                    <a:cubicBezTo>
                      <a:pt x="109" y="15"/>
                      <a:pt x="104" y="15"/>
                      <a:pt x="101" y="19"/>
                    </a:cubicBezTo>
                    <a:cubicBezTo>
                      <a:pt x="98" y="22"/>
                      <a:pt x="96" y="26"/>
                      <a:pt x="94" y="29"/>
                    </a:cubicBezTo>
                    <a:cubicBezTo>
                      <a:pt x="91" y="24"/>
                      <a:pt x="89" y="18"/>
                      <a:pt x="86" y="12"/>
                    </a:cubicBezTo>
                    <a:cubicBezTo>
                      <a:pt x="83" y="5"/>
                      <a:pt x="73" y="0"/>
                      <a:pt x="67" y="7"/>
                    </a:cubicBezTo>
                    <a:cubicBezTo>
                      <a:pt x="62" y="14"/>
                      <a:pt x="58" y="23"/>
                      <a:pt x="56" y="32"/>
                    </a:cubicBezTo>
                    <a:cubicBezTo>
                      <a:pt x="51" y="39"/>
                      <a:pt x="47" y="48"/>
                      <a:pt x="45" y="57"/>
                    </a:cubicBezTo>
                    <a:cubicBezTo>
                      <a:pt x="41" y="53"/>
                      <a:pt x="37" y="50"/>
                      <a:pt x="33" y="47"/>
                    </a:cubicBezTo>
                    <a:cubicBezTo>
                      <a:pt x="25" y="41"/>
                      <a:pt x="14" y="50"/>
                      <a:pt x="17" y="60"/>
                    </a:cubicBezTo>
                    <a:cubicBezTo>
                      <a:pt x="20" y="69"/>
                      <a:pt x="27" y="78"/>
                      <a:pt x="33" y="85"/>
                    </a:cubicBezTo>
                    <a:cubicBezTo>
                      <a:pt x="26" y="83"/>
                      <a:pt x="18" y="84"/>
                      <a:pt x="9" y="89"/>
                    </a:cubicBezTo>
                    <a:cubicBezTo>
                      <a:pt x="0" y="94"/>
                      <a:pt x="2" y="108"/>
                      <a:pt x="12" y="111"/>
                    </a:cubicBezTo>
                    <a:cubicBezTo>
                      <a:pt x="20" y="113"/>
                      <a:pt x="30" y="113"/>
                      <a:pt x="38" y="114"/>
                    </a:cubicBezTo>
                    <a:cubicBezTo>
                      <a:pt x="40" y="114"/>
                      <a:pt x="40" y="115"/>
                      <a:pt x="41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32" y="118"/>
                      <a:pt x="27" y="126"/>
                      <a:pt x="24" y="135"/>
                    </a:cubicBezTo>
                    <a:cubicBezTo>
                      <a:pt x="22" y="141"/>
                      <a:pt x="26" y="147"/>
                      <a:pt x="32" y="149"/>
                    </a:cubicBezTo>
                    <a:cubicBezTo>
                      <a:pt x="41" y="152"/>
                      <a:pt x="51" y="151"/>
                      <a:pt x="58" y="147"/>
                    </a:cubicBezTo>
                    <a:cubicBezTo>
                      <a:pt x="63" y="155"/>
                      <a:pt x="70" y="161"/>
                      <a:pt x="78" y="166"/>
                    </a:cubicBezTo>
                    <a:cubicBezTo>
                      <a:pt x="84" y="169"/>
                      <a:pt x="93" y="167"/>
                      <a:pt x="96" y="161"/>
                    </a:cubicBezTo>
                    <a:cubicBezTo>
                      <a:pt x="99" y="154"/>
                      <a:pt x="101" y="146"/>
                      <a:pt x="99" y="138"/>
                    </a:cubicBezTo>
                    <a:cubicBezTo>
                      <a:pt x="104" y="143"/>
                      <a:pt x="108" y="148"/>
                      <a:pt x="111" y="152"/>
                    </a:cubicBezTo>
                    <a:cubicBezTo>
                      <a:pt x="117" y="163"/>
                      <a:pt x="132" y="158"/>
                      <a:pt x="133" y="146"/>
                    </a:cubicBezTo>
                    <a:cubicBezTo>
                      <a:pt x="133" y="141"/>
                      <a:pt x="132" y="135"/>
                      <a:pt x="130" y="130"/>
                    </a:cubicBezTo>
                    <a:cubicBezTo>
                      <a:pt x="133" y="131"/>
                      <a:pt x="135" y="132"/>
                      <a:pt x="138" y="132"/>
                    </a:cubicBezTo>
                    <a:cubicBezTo>
                      <a:pt x="144" y="133"/>
                      <a:pt x="151" y="130"/>
                      <a:pt x="151" y="122"/>
                    </a:cubicBezTo>
                    <a:cubicBezTo>
                      <a:pt x="150" y="119"/>
                      <a:pt x="149" y="115"/>
                      <a:pt x="148" y="111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449"/>
              <p:cNvSpPr/>
              <p:nvPr/>
            </p:nvSpPr>
            <p:spPr bwMode="auto">
              <a:xfrm>
                <a:off x="1954213" y="10355263"/>
                <a:ext cx="163513" cy="106363"/>
              </a:xfrm>
              <a:custGeom>
                <a:avLst/>
                <a:gdLst>
                  <a:gd name="T0" fmla="*/ 44 w 54"/>
                  <a:gd name="T1" fmla="*/ 4 h 35"/>
                  <a:gd name="T2" fmla="*/ 42 w 54"/>
                  <a:gd name="T3" fmla="*/ 7 h 35"/>
                  <a:gd name="T4" fmla="*/ 38 w 54"/>
                  <a:gd name="T5" fmla="*/ 8 h 35"/>
                  <a:gd name="T6" fmla="*/ 36 w 54"/>
                  <a:gd name="T7" fmla="*/ 12 h 35"/>
                  <a:gd name="T8" fmla="*/ 37 w 54"/>
                  <a:gd name="T9" fmla="*/ 15 h 35"/>
                  <a:gd name="T10" fmla="*/ 35 w 54"/>
                  <a:gd name="T11" fmla="*/ 15 h 35"/>
                  <a:gd name="T12" fmla="*/ 35 w 54"/>
                  <a:gd name="T13" fmla="*/ 15 h 35"/>
                  <a:gd name="T14" fmla="*/ 35 w 54"/>
                  <a:gd name="T15" fmla="*/ 8 h 35"/>
                  <a:gd name="T16" fmla="*/ 27 w 54"/>
                  <a:gd name="T17" fmla="*/ 7 h 35"/>
                  <a:gd name="T18" fmla="*/ 27 w 54"/>
                  <a:gd name="T19" fmla="*/ 8 h 35"/>
                  <a:gd name="T20" fmla="*/ 22 w 54"/>
                  <a:gd name="T21" fmla="*/ 13 h 35"/>
                  <a:gd name="T22" fmla="*/ 20 w 54"/>
                  <a:gd name="T23" fmla="*/ 14 h 35"/>
                  <a:gd name="T24" fmla="*/ 17 w 54"/>
                  <a:gd name="T25" fmla="*/ 7 h 35"/>
                  <a:gd name="T26" fmla="*/ 12 w 54"/>
                  <a:gd name="T27" fmla="*/ 9 h 35"/>
                  <a:gd name="T28" fmla="*/ 11 w 54"/>
                  <a:gd name="T29" fmla="*/ 9 h 35"/>
                  <a:gd name="T30" fmla="*/ 8 w 54"/>
                  <a:gd name="T31" fmla="*/ 4 h 35"/>
                  <a:gd name="T32" fmla="*/ 2 w 54"/>
                  <a:gd name="T33" fmla="*/ 8 h 35"/>
                  <a:gd name="T34" fmla="*/ 5 w 54"/>
                  <a:gd name="T35" fmla="*/ 12 h 35"/>
                  <a:gd name="T36" fmla="*/ 11 w 54"/>
                  <a:gd name="T37" fmla="*/ 12 h 35"/>
                  <a:gd name="T38" fmla="*/ 11 w 54"/>
                  <a:gd name="T39" fmla="*/ 14 h 35"/>
                  <a:gd name="T40" fmla="*/ 14 w 54"/>
                  <a:gd name="T41" fmla="*/ 19 h 35"/>
                  <a:gd name="T42" fmla="*/ 14 w 54"/>
                  <a:gd name="T43" fmla="*/ 19 h 35"/>
                  <a:gd name="T44" fmla="*/ 13 w 54"/>
                  <a:gd name="T45" fmla="*/ 26 h 35"/>
                  <a:gd name="T46" fmla="*/ 15 w 54"/>
                  <a:gd name="T47" fmla="*/ 27 h 35"/>
                  <a:gd name="T48" fmla="*/ 18 w 54"/>
                  <a:gd name="T49" fmla="*/ 31 h 35"/>
                  <a:gd name="T50" fmla="*/ 20 w 54"/>
                  <a:gd name="T51" fmla="*/ 31 h 35"/>
                  <a:gd name="T52" fmla="*/ 21 w 54"/>
                  <a:gd name="T53" fmla="*/ 32 h 35"/>
                  <a:gd name="T54" fmla="*/ 24 w 54"/>
                  <a:gd name="T55" fmla="*/ 32 h 35"/>
                  <a:gd name="T56" fmla="*/ 30 w 54"/>
                  <a:gd name="T57" fmla="*/ 32 h 35"/>
                  <a:gd name="T58" fmla="*/ 31 w 54"/>
                  <a:gd name="T59" fmla="*/ 31 h 35"/>
                  <a:gd name="T60" fmla="*/ 31 w 54"/>
                  <a:gd name="T61" fmla="*/ 30 h 35"/>
                  <a:gd name="T62" fmla="*/ 35 w 54"/>
                  <a:gd name="T63" fmla="*/ 28 h 35"/>
                  <a:gd name="T64" fmla="*/ 36 w 54"/>
                  <a:gd name="T65" fmla="*/ 21 h 35"/>
                  <a:gd name="T66" fmla="*/ 36 w 54"/>
                  <a:gd name="T67" fmla="*/ 20 h 35"/>
                  <a:gd name="T68" fmla="*/ 39 w 54"/>
                  <a:gd name="T69" fmla="*/ 21 h 35"/>
                  <a:gd name="T70" fmla="*/ 40 w 54"/>
                  <a:gd name="T71" fmla="*/ 23 h 35"/>
                  <a:gd name="T72" fmla="*/ 46 w 54"/>
                  <a:gd name="T73" fmla="*/ 24 h 35"/>
                  <a:gd name="T74" fmla="*/ 52 w 54"/>
                  <a:gd name="T75" fmla="*/ 10 h 35"/>
                  <a:gd name="T76" fmla="*/ 44 w 54"/>
                  <a:gd name="T7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" h="35">
                    <a:moveTo>
                      <a:pt x="44" y="4"/>
                    </a:moveTo>
                    <a:cubicBezTo>
                      <a:pt x="43" y="5"/>
                      <a:pt x="43" y="6"/>
                      <a:pt x="42" y="7"/>
                    </a:cubicBezTo>
                    <a:cubicBezTo>
                      <a:pt x="41" y="6"/>
                      <a:pt x="40" y="7"/>
                      <a:pt x="38" y="8"/>
                    </a:cubicBezTo>
                    <a:cubicBezTo>
                      <a:pt x="37" y="9"/>
                      <a:pt x="36" y="11"/>
                      <a:pt x="36" y="12"/>
                    </a:cubicBezTo>
                    <a:cubicBezTo>
                      <a:pt x="36" y="14"/>
                      <a:pt x="37" y="15"/>
                      <a:pt x="37" y="15"/>
                    </a:cubicBezTo>
                    <a:cubicBezTo>
                      <a:pt x="37" y="15"/>
                      <a:pt x="36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3"/>
                      <a:pt x="36" y="11"/>
                      <a:pt x="35" y="8"/>
                    </a:cubicBezTo>
                    <a:cubicBezTo>
                      <a:pt x="33" y="5"/>
                      <a:pt x="29" y="5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4" y="7"/>
                      <a:pt x="21" y="11"/>
                      <a:pt x="22" y="13"/>
                    </a:cubicBezTo>
                    <a:cubicBezTo>
                      <a:pt x="22" y="14"/>
                      <a:pt x="21" y="14"/>
                      <a:pt x="20" y="14"/>
                    </a:cubicBezTo>
                    <a:cubicBezTo>
                      <a:pt x="22" y="11"/>
                      <a:pt x="20" y="8"/>
                      <a:pt x="17" y="7"/>
                    </a:cubicBezTo>
                    <a:cubicBezTo>
                      <a:pt x="15" y="7"/>
                      <a:pt x="13" y="8"/>
                      <a:pt x="12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7"/>
                      <a:pt x="9" y="6"/>
                      <a:pt x="8" y="4"/>
                    </a:cubicBezTo>
                    <a:cubicBezTo>
                      <a:pt x="5" y="1"/>
                      <a:pt x="0" y="4"/>
                      <a:pt x="2" y="8"/>
                    </a:cubicBezTo>
                    <a:cubicBezTo>
                      <a:pt x="3" y="9"/>
                      <a:pt x="4" y="11"/>
                      <a:pt x="5" y="12"/>
                    </a:cubicBezTo>
                    <a:cubicBezTo>
                      <a:pt x="7" y="15"/>
                      <a:pt x="10" y="14"/>
                      <a:pt x="11" y="1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6"/>
                      <a:pt x="13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0" y="19"/>
                      <a:pt x="9" y="25"/>
                      <a:pt x="13" y="26"/>
                    </a:cubicBezTo>
                    <a:cubicBezTo>
                      <a:pt x="14" y="26"/>
                      <a:pt x="15" y="26"/>
                      <a:pt x="15" y="27"/>
                    </a:cubicBezTo>
                    <a:cubicBezTo>
                      <a:pt x="15" y="29"/>
                      <a:pt x="16" y="30"/>
                      <a:pt x="18" y="31"/>
                    </a:cubicBezTo>
                    <a:cubicBezTo>
                      <a:pt x="19" y="31"/>
                      <a:pt x="19" y="31"/>
                      <a:pt x="20" y="31"/>
                    </a:cubicBezTo>
                    <a:cubicBezTo>
                      <a:pt x="20" y="31"/>
                      <a:pt x="20" y="32"/>
                      <a:pt x="21" y="32"/>
                    </a:cubicBezTo>
                    <a:cubicBezTo>
                      <a:pt x="22" y="33"/>
                      <a:pt x="23" y="33"/>
                      <a:pt x="24" y="32"/>
                    </a:cubicBezTo>
                    <a:cubicBezTo>
                      <a:pt x="26" y="34"/>
                      <a:pt x="29" y="35"/>
                      <a:pt x="30" y="32"/>
                    </a:cubicBezTo>
                    <a:cubicBezTo>
                      <a:pt x="30" y="32"/>
                      <a:pt x="30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3" y="31"/>
                      <a:pt x="34" y="30"/>
                      <a:pt x="35" y="28"/>
                    </a:cubicBezTo>
                    <a:cubicBezTo>
                      <a:pt x="36" y="26"/>
                      <a:pt x="36" y="24"/>
                      <a:pt x="36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21"/>
                      <a:pt x="38" y="21"/>
                      <a:pt x="39" y="21"/>
                    </a:cubicBezTo>
                    <a:cubicBezTo>
                      <a:pt x="39" y="22"/>
                      <a:pt x="39" y="22"/>
                      <a:pt x="40" y="23"/>
                    </a:cubicBezTo>
                    <a:cubicBezTo>
                      <a:pt x="41" y="25"/>
                      <a:pt x="44" y="25"/>
                      <a:pt x="46" y="24"/>
                    </a:cubicBezTo>
                    <a:cubicBezTo>
                      <a:pt x="49" y="20"/>
                      <a:pt x="49" y="14"/>
                      <a:pt x="52" y="10"/>
                    </a:cubicBezTo>
                    <a:cubicBezTo>
                      <a:pt x="54" y="5"/>
                      <a:pt x="47" y="0"/>
                      <a:pt x="44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450"/>
              <p:cNvSpPr/>
              <p:nvPr/>
            </p:nvSpPr>
            <p:spPr bwMode="auto">
              <a:xfrm>
                <a:off x="1890713" y="10398125"/>
                <a:ext cx="115888" cy="103188"/>
              </a:xfrm>
              <a:custGeom>
                <a:avLst/>
                <a:gdLst>
                  <a:gd name="T0" fmla="*/ 38 w 38"/>
                  <a:gd name="T1" fmla="*/ 19 h 34"/>
                  <a:gd name="T2" fmla="*/ 36 w 38"/>
                  <a:gd name="T3" fmla="*/ 16 h 34"/>
                  <a:gd name="T4" fmla="*/ 36 w 38"/>
                  <a:gd name="T5" fmla="*/ 15 h 34"/>
                  <a:gd name="T6" fmla="*/ 33 w 38"/>
                  <a:gd name="T7" fmla="*/ 11 h 34"/>
                  <a:gd name="T8" fmla="*/ 30 w 38"/>
                  <a:gd name="T9" fmla="*/ 7 h 34"/>
                  <a:gd name="T10" fmla="*/ 27 w 38"/>
                  <a:gd name="T11" fmla="*/ 1 h 34"/>
                  <a:gd name="T12" fmla="*/ 21 w 38"/>
                  <a:gd name="T13" fmla="*/ 4 h 34"/>
                  <a:gd name="T14" fmla="*/ 14 w 38"/>
                  <a:gd name="T15" fmla="*/ 8 h 34"/>
                  <a:gd name="T16" fmla="*/ 17 w 38"/>
                  <a:gd name="T17" fmla="*/ 15 h 34"/>
                  <a:gd name="T18" fmla="*/ 17 w 38"/>
                  <a:gd name="T19" fmla="*/ 16 h 34"/>
                  <a:gd name="T20" fmla="*/ 16 w 38"/>
                  <a:gd name="T21" fmla="*/ 16 h 34"/>
                  <a:gd name="T22" fmla="*/ 12 w 38"/>
                  <a:gd name="T23" fmla="*/ 18 h 34"/>
                  <a:gd name="T24" fmla="*/ 11 w 38"/>
                  <a:gd name="T25" fmla="*/ 18 h 34"/>
                  <a:gd name="T26" fmla="*/ 11 w 38"/>
                  <a:gd name="T27" fmla="*/ 18 h 34"/>
                  <a:gd name="T28" fmla="*/ 8 w 38"/>
                  <a:gd name="T29" fmla="*/ 16 h 34"/>
                  <a:gd name="T30" fmla="*/ 4 w 38"/>
                  <a:gd name="T31" fmla="*/ 25 h 34"/>
                  <a:gd name="T32" fmla="*/ 5 w 38"/>
                  <a:gd name="T33" fmla="*/ 26 h 34"/>
                  <a:gd name="T34" fmla="*/ 5 w 38"/>
                  <a:gd name="T35" fmla="*/ 26 h 34"/>
                  <a:gd name="T36" fmla="*/ 9 w 38"/>
                  <a:gd name="T37" fmla="*/ 28 h 34"/>
                  <a:gd name="T38" fmla="*/ 14 w 38"/>
                  <a:gd name="T39" fmla="*/ 25 h 34"/>
                  <a:gd name="T40" fmla="*/ 16 w 38"/>
                  <a:gd name="T41" fmla="*/ 24 h 34"/>
                  <a:gd name="T42" fmla="*/ 17 w 38"/>
                  <a:gd name="T43" fmla="*/ 24 h 34"/>
                  <a:gd name="T44" fmla="*/ 20 w 38"/>
                  <a:gd name="T45" fmla="*/ 26 h 34"/>
                  <a:gd name="T46" fmla="*/ 25 w 38"/>
                  <a:gd name="T47" fmla="*/ 25 h 34"/>
                  <a:gd name="T48" fmla="*/ 25 w 38"/>
                  <a:gd name="T49" fmla="*/ 25 h 34"/>
                  <a:gd name="T50" fmla="*/ 34 w 38"/>
                  <a:gd name="T51" fmla="*/ 29 h 34"/>
                  <a:gd name="T52" fmla="*/ 34 w 38"/>
                  <a:gd name="T53" fmla="*/ 29 h 34"/>
                  <a:gd name="T54" fmla="*/ 34 w 38"/>
                  <a:gd name="T55" fmla="*/ 29 h 34"/>
                  <a:gd name="T56" fmla="*/ 37 w 38"/>
                  <a:gd name="T57" fmla="*/ 25 h 34"/>
                  <a:gd name="T58" fmla="*/ 38 w 38"/>
                  <a:gd name="T59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4">
                    <a:moveTo>
                      <a:pt x="38" y="19"/>
                    </a:moveTo>
                    <a:cubicBezTo>
                      <a:pt x="37" y="18"/>
                      <a:pt x="37" y="17"/>
                      <a:pt x="36" y="16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3"/>
                      <a:pt x="35" y="12"/>
                      <a:pt x="33" y="11"/>
                    </a:cubicBezTo>
                    <a:cubicBezTo>
                      <a:pt x="32" y="10"/>
                      <a:pt x="31" y="9"/>
                      <a:pt x="30" y="7"/>
                    </a:cubicBezTo>
                    <a:cubicBezTo>
                      <a:pt x="31" y="5"/>
                      <a:pt x="30" y="1"/>
                      <a:pt x="27" y="1"/>
                    </a:cubicBezTo>
                    <a:cubicBezTo>
                      <a:pt x="24" y="0"/>
                      <a:pt x="22" y="2"/>
                      <a:pt x="21" y="4"/>
                    </a:cubicBezTo>
                    <a:cubicBezTo>
                      <a:pt x="18" y="3"/>
                      <a:pt x="14" y="4"/>
                      <a:pt x="14" y="8"/>
                    </a:cubicBezTo>
                    <a:cubicBezTo>
                      <a:pt x="13" y="11"/>
                      <a:pt x="14" y="14"/>
                      <a:pt x="17" y="15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5"/>
                      <a:pt x="13" y="16"/>
                      <a:pt x="12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0" y="17"/>
                      <a:pt x="9" y="17"/>
                      <a:pt x="8" y="16"/>
                    </a:cubicBezTo>
                    <a:cubicBezTo>
                      <a:pt x="2" y="15"/>
                      <a:pt x="0" y="22"/>
                      <a:pt x="4" y="25"/>
                    </a:cubicBezTo>
                    <a:cubicBezTo>
                      <a:pt x="4" y="25"/>
                      <a:pt x="4" y="25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7"/>
                      <a:pt x="7" y="28"/>
                      <a:pt x="9" y="28"/>
                    </a:cubicBezTo>
                    <a:cubicBezTo>
                      <a:pt x="11" y="28"/>
                      <a:pt x="13" y="27"/>
                      <a:pt x="14" y="25"/>
                    </a:cubicBezTo>
                    <a:cubicBezTo>
                      <a:pt x="15" y="25"/>
                      <a:pt x="16" y="25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8" y="26"/>
                      <a:pt x="20" y="26"/>
                    </a:cubicBezTo>
                    <a:cubicBezTo>
                      <a:pt x="22" y="26"/>
                      <a:pt x="24" y="26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0"/>
                      <a:pt x="32" y="34"/>
                      <a:pt x="34" y="29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6" y="21"/>
                      <a:pt x="36" y="25"/>
                      <a:pt x="37" y="25"/>
                    </a:cubicBezTo>
                    <a:cubicBezTo>
                      <a:pt x="37" y="24"/>
                      <a:pt x="38" y="20"/>
                      <a:pt x="38" y="19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6" name="Freeform 451"/>
            <p:cNvSpPr/>
            <p:nvPr/>
          </p:nvSpPr>
          <p:spPr bwMode="auto">
            <a:xfrm>
              <a:off x="9742488" y="7948613"/>
              <a:ext cx="485775" cy="500063"/>
            </a:xfrm>
            <a:custGeom>
              <a:avLst/>
              <a:gdLst>
                <a:gd name="T0" fmla="*/ 134 w 161"/>
                <a:gd name="T1" fmla="*/ 125 h 165"/>
                <a:gd name="T2" fmla="*/ 121 w 161"/>
                <a:gd name="T3" fmla="*/ 115 h 165"/>
                <a:gd name="T4" fmla="*/ 92 w 161"/>
                <a:gd name="T5" fmla="*/ 94 h 165"/>
                <a:gd name="T6" fmla="*/ 78 w 161"/>
                <a:gd name="T7" fmla="*/ 81 h 165"/>
                <a:gd name="T8" fmla="*/ 6 w 161"/>
                <a:gd name="T9" fmla="*/ 5 h 165"/>
                <a:gd name="T10" fmla="*/ 1 w 161"/>
                <a:gd name="T11" fmla="*/ 12 h 165"/>
                <a:gd name="T12" fmla="*/ 6 w 161"/>
                <a:gd name="T13" fmla="*/ 21 h 165"/>
                <a:gd name="T14" fmla="*/ 8 w 161"/>
                <a:gd name="T15" fmla="*/ 21 h 165"/>
                <a:gd name="T16" fmla="*/ 14 w 161"/>
                <a:gd name="T17" fmla="*/ 19 h 165"/>
                <a:gd name="T18" fmla="*/ 14 w 161"/>
                <a:gd name="T19" fmla="*/ 23 h 165"/>
                <a:gd name="T20" fmla="*/ 50 w 161"/>
                <a:gd name="T21" fmla="*/ 82 h 165"/>
                <a:gd name="T22" fmla="*/ 47 w 161"/>
                <a:gd name="T23" fmla="*/ 92 h 165"/>
                <a:gd name="T24" fmla="*/ 122 w 161"/>
                <a:gd name="T25" fmla="*/ 144 h 165"/>
                <a:gd name="T26" fmla="*/ 129 w 161"/>
                <a:gd name="T27" fmla="*/ 143 h 165"/>
                <a:gd name="T28" fmla="*/ 130 w 161"/>
                <a:gd name="T29" fmla="*/ 144 h 165"/>
                <a:gd name="T30" fmla="*/ 144 w 161"/>
                <a:gd name="T31" fmla="*/ 161 h 165"/>
                <a:gd name="T32" fmla="*/ 156 w 161"/>
                <a:gd name="T33" fmla="*/ 159 h 165"/>
                <a:gd name="T34" fmla="*/ 134 w 161"/>
                <a:gd name="T35" fmla="*/ 12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5">
                  <a:moveTo>
                    <a:pt x="134" y="125"/>
                  </a:moveTo>
                  <a:cubicBezTo>
                    <a:pt x="130" y="122"/>
                    <a:pt x="126" y="118"/>
                    <a:pt x="121" y="115"/>
                  </a:cubicBezTo>
                  <a:cubicBezTo>
                    <a:pt x="113" y="107"/>
                    <a:pt x="102" y="100"/>
                    <a:pt x="92" y="94"/>
                  </a:cubicBezTo>
                  <a:cubicBezTo>
                    <a:pt x="87" y="90"/>
                    <a:pt x="82" y="85"/>
                    <a:pt x="78" y="81"/>
                  </a:cubicBezTo>
                  <a:cubicBezTo>
                    <a:pt x="57" y="59"/>
                    <a:pt x="45" y="0"/>
                    <a:pt x="6" y="5"/>
                  </a:cubicBezTo>
                  <a:cubicBezTo>
                    <a:pt x="3" y="6"/>
                    <a:pt x="0" y="9"/>
                    <a:pt x="1" y="12"/>
                  </a:cubicBezTo>
                  <a:cubicBezTo>
                    <a:pt x="2" y="17"/>
                    <a:pt x="3" y="18"/>
                    <a:pt x="6" y="21"/>
                  </a:cubicBezTo>
                  <a:cubicBezTo>
                    <a:pt x="6" y="22"/>
                    <a:pt x="7" y="22"/>
                    <a:pt x="8" y="21"/>
                  </a:cubicBezTo>
                  <a:cubicBezTo>
                    <a:pt x="10" y="19"/>
                    <a:pt x="12" y="18"/>
                    <a:pt x="14" y="19"/>
                  </a:cubicBezTo>
                  <a:cubicBezTo>
                    <a:pt x="14" y="20"/>
                    <a:pt x="14" y="22"/>
                    <a:pt x="14" y="23"/>
                  </a:cubicBezTo>
                  <a:cubicBezTo>
                    <a:pt x="27" y="42"/>
                    <a:pt x="36" y="64"/>
                    <a:pt x="50" y="82"/>
                  </a:cubicBezTo>
                  <a:cubicBezTo>
                    <a:pt x="46" y="84"/>
                    <a:pt x="44" y="88"/>
                    <a:pt x="47" y="92"/>
                  </a:cubicBezTo>
                  <a:cubicBezTo>
                    <a:pt x="60" y="116"/>
                    <a:pt x="96" y="138"/>
                    <a:pt x="122" y="144"/>
                  </a:cubicBezTo>
                  <a:cubicBezTo>
                    <a:pt x="125" y="144"/>
                    <a:pt x="127" y="144"/>
                    <a:pt x="129" y="143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6" y="149"/>
                    <a:pt x="139" y="156"/>
                    <a:pt x="144" y="161"/>
                  </a:cubicBezTo>
                  <a:cubicBezTo>
                    <a:pt x="148" y="165"/>
                    <a:pt x="154" y="164"/>
                    <a:pt x="156" y="159"/>
                  </a:cubicBezTo>
                  <a:cubicBezTo>
                    <a:pt x="161" y="145"/>
                    <a:pt x="143" y="133"/>
                    <a:pt x="134" y="125"/>
                  </a:cubicBezTo>
                  <a:close/>
                </a:path>
              </a:pathLst>
            </a:custGeom>
            <a:solidFill>
              <a:srgbClr val="9A6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452"/>
            <p:cNvSpPr/>
            <p:nvPr/>
          </p:nvSpPr>
          <p:spPr bwMode="auto">
            <a:xfrm>
              <a:off x="9826625" y="7937500"/>
              <a:ext cx="180975" cy="304800"/>
            </a:xfrm>
            <a:custGeom>
              <a:avLst/>
              <a:gdLst>
                <a:gd name="T0" fmla="*/ 56 w 60"/>
                <a:gd name="T1" fmla="*/ 1 h 101"/>
                <a:gd name="T2" fmla="*/ 53 w 60"/>
                <a:gd name="T3" fmla="*/ 2 h 101"/>
                <a:gd name="T4" fmla="*/ 2 w 60"/>
                <a:gd name="T5" fmla="*/ 96 h 101"/>
                <a:gd name="T6" fmla="*/ 6 w 60"/>
                <a:gd name="T7" fmla="*/ 99 h 101"/>
                <a:gd name="T8" fmla="*/ 56 w 60"/>
                <a:gd name="T9" fmla="*/ 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1">
                  <a:moveTo>
                    <a:pt x="56" y="1"/>
                  </a:moveTo>
                  <a:cubicBezTo>
                    <a:pt x="56" y="0"/>
                    <a:pt x="53" y="0"/>
                    <a:pt x="53" y="2"/>
                  </a:cubicBezTo>
                  <a:cubicBezTo>
                    <a:pt x="51" y="40"/>
                    <a:pt x="25" y="68"/>
                    <a:pt x="2" y="96"/>
                  </a:cubicBezTo>
                  <a:cubicBezTo>
                    <a:pt x="0" y="99"/>
                    <a:pt x="4" y="101"/>
                    <a:pt x="6" y="99"/>
                  </a:cubicBezTo>
                  <a:cubicBezTo>
                    <a:pt x="29" y="72"/>
                    <a:pt x="60" y="40"/>
                    <a:pt x="56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453"/>
            <p:cNvSpPr/>
            <p:nvPr/>
          </p:nvSpPr>
          <p:spPr bwMode="auto">
            <a:xfrm>
              <a:off x="9980613" y="7913688"/>
              <a:ext cx="26988" cy="60325"/>
            </a:xfrm>
            <a:custGeom>
              <a:avLst/>
              <a:gdLst>
                <a:gd name="T0" fmla="*/ 6 w 9"/>
                <a:gd name="T1" fmla="*/ 3 h 20"/>
                <a:gd name="T2" fmla="*/ 1 w 9"/>
                <a:gd name="T3" fmla="*/ 3 h 20"/>
                <a:gd name="T4" fmla="*/ 1 w 9"/>
                <a:gd name="T5" fmla="*/ 10 h 20"/>
                <a:gd name="T6" fmla="*/ 1 w 9"/>
                <a:gd name="T7" fmla="*/ 17 h 20"/>
                <a:gd name="T8" fmla="*/ 6 w 9"/>
                <a:gd name="T9" fmla="*/ 18 h 20"/>
                <a:gd name="T10" fmla="*/ 6 w 9"/>
                <a:gd name="T11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0">
                  <a:moveTo>
                    <a:pt x="6" y="3"/>
                  </a:moveTo>
                  <a:cubicBezTo>
                    <a:pt x="5" y="0"/>
                    <a:pt x="1" y="1"/>
                    <a:pt x="1" y="3"/>
                  </a:cubicBezTo>
                  <a:cubicBezTo>
                    <a:pt x="1" y="6"/>
                    <a:pt x="1" y="8"/>
                    <a:pt x="1" y="10"/>
                  </a:cubicBezTo>
                  <a:cubicBezTo>
                    <a:pt x="1" y="12"/>
                    <a:pt x="0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ubicBezTo>
                    <a:pt x="9" y="13"/>
                    <a:pt x="7" y="7"/>
                    <a:pt x="6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454"/>
            <p:cNvSpPr/>
            <p:nvPr/>
          </p:nvSpPr>
          <p:spPr bwMode="auto">
            <a:xfrm>
              <a:off x="9990138" y="8221663"/>
              <a:ext cx="287338" cy="120650"/>
            </a:xfrm>
            <a:custGeom>
              <a:avLst/>
              <a:gdLst>
                <a:gd name="T0" fmla="*/ 93 w 95"/>
                <a:gd name="T1" fmla="*/ 10 h 40"/>
                <a:gd name="T2" fmla="*/ 93 w 95"/>
                <a:gd name="T3" fmla="*/ 12 h 40"/>
                <a:gd name="T4" fmla="*/ 3 w 95"/>
                <a:gd name="T5" fmla="*/ 39 h 40"/>
                <a:gd name="T6" fmla="*/ 2 w 95"/>
                <a:gd name="T7" fmla="*/ 35 h 40"/>
                <a:gd name="T8" fmla="*/ 93 w 95"/>
                <a:gd name="T9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0">
                  <a:moveTo>
                    <a:pt x="93" y="10"/>
                  </a:moveTo>
                  <a:cubicBezTo>
                    <a:pt x="95" y="10"/>
                    <a:pt x="94" y="12"/>
                    <a:pt x="93" y="12"/>
                  </a:cubicBezTo>
                  <a:cubicBezTo>
                    <a:pt x="60" y="7"/>
                    <a:pt x="31" y="24"/>
                    <a:pt x="3" y="39"/>
                  </a:cubicBezTo>
                  <a:cubicBezTo>
                    <a:pt x="1" y="40"/>
                    <a:pt x="0" y="37"/>
                    <a:pt x="2" y="35"/>
                  </a:cubicBezTo>
                  <a:cubicBezTo>
                    <a:pt x="29" y="20"/>
                    <a:pt x="61" y="0"/>
                    <a:pt x="93" y="1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455"/>
            <p:cNvSpPr/>
            <p:nvPr/>
          </p:nvSpPr>
          <p:spPr bwMode="auto">
            <a:xfrm>
              <a:off x="10244138" y="8239125"/>
              <a:ext cx="50800" cy="23813"/>
            </a:xfrm>
            <a:custGeom>
              <a:avLst/>
              <a:gdLst>
                <a:gd name="T0" fmla="*/ 15 w 17"/>
                <a:gd name="T1" fmla="*/ 4 h 8"/>
                <a:gd name="T2" fmla="*/ 14 w 17"/>
                <a:gd name="T3" fmla="*/ 8 h 8"/>
                <a:gd name="T4" fmla="*/ 8 w 17"/>
                <a:gd name="T5" fmla="*/ 7 h 8"/>
                <a:gd name="T6" fmla="*/ 2 w 17"/>
                <a:gd name="T7" fmla="*/ 6 h 8"/>
                <a:gd name="T8" fmla="*/ 2 w 17"/>
                <a:gd name="T9" fmla="*/ 1 h 8"/>
                <a:gd name="T10" fmla="*/ 15 w 17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15" y="4"/>
                  </a:moveTo>
                  <a:cubicBezTo>
                    <a:pt x="17" y="5"/>
                    <a:pt x="16" y="8"/>
                    <a:pt x="14" y="8"/>
                  </a:cubicBezTo>
                  <a:cubicBezTo>
                    <a:pt x="12" y="8"/>
                    <a:pt x="10" y="7"/>
                    <a:pt x="8" y="7"/>
                  </a:cubicBezTo>
                  <a:cubicBezTo>
                    <a:pt x="6" y="7"/>
                    <a:pt x="4" y="7"/>
                    <a:pt x="2" y="6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6" y="0"/>
                    <a:pt x="12" y="2"/>
                    <a:pt x="15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456"/>
            <p:cNvSpPr/>
            <p:nvPr/>
          </p:nvSpPr>
          <p:spPr bwMode="auto">
            <a:xfrm>
              <a:off x="9923463" y="7985125"/>
              <a:ext cx="274638" cy="280988"/>
            </a:xfrm>
            <a:custGeom>
              <a:avLst/>
              <a:gdLst>
                <a:gd name="T0" fmla="*/ 89 w 91"/>
                <a:gd name="T1" fmla="*/ 1 h 93"/>
                <a:gd name="T2" fmla="*/ 2 w 91"/>
                <a:gd name="T3" fmla="*/ 88 h 93"/>
                <a:gd name="T4" fmla="*/ 6 w 91"/>
                <a:gd name="T5" fmla="*/ 91 h 93"/>
                <a:gd name="T6" fmla="*/ 90 w 91"/>
                <a:gd name="T7" fmla="*/ 3 h 93"/>
                <a:gd name="T8" fmla="*/ 89 w 91"/>
                <a:gd name="T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3">
                  <a:moveTo>
                    <a:pt x="89" y="1"/>
                  </a:moveTo>
                  <a:cubicBezTo>
                    <a:pt x="50" y="10"/>
                    <a:pt x="24" y="58"/>
                    <a:pt x="2" y="88"/>
                  </a:cubicBezTo>
                  <a:cubicBezTo>
                    <a:pt x="0" y="91"/>
                    <a:pt x="4" y="93"/>
                    <a:pt x="6" y="91"/>
                  </a:cubicBezTo>
                  <a:cubicBezTo>
                    <a:pt x="31" y="59"/>
                    <a:pt x="53" y="21"/>
                    <a:pt x="90" y="3"/>
                  </a:cubicBezTo>
                  <a:cubicBezTo>
                    <a:pt x="91" y="2"/>
                    <a:pt x="90" y="0"/>
                    <a:pt x="8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457"/>
            <p:cNvSpPr/>
            <p:nvPr/>
          </p:nvSpPr>
          <p:spPr bwMode="auto">
            <a:xfrm>
              <a:off x="10150475" y="7977188"/>
              <a:ext cx="69850" cy="31750"/>
            </a:xfrm>
            <a:custGeom>
              <a:avLst/>
              <a:gdLst>
                <a:gd name="T0" fmla="*/ 20 w 23"/>
                <a:gd name="T1" fmla="*/ 0 h 11"/>
                <a:gd name="T2" fmla="*/ 10 w 23"/>
                <a:gd name="T3" fmla="*/ 1 h 11"/>
                <a:gd name="T4" fmla="*/ 1 w 23"/>
                <a:gd name="T5" fmla="*/ 6 h 11"/>
                <a:gd name="T6" fmla="*/ 4 w 23"/>
                <a:gd name="T7" fmla="*/ 11 h 11"/>
                <a:gd name="T8" fmla="*/ 12 w 23"/>
                <a:gd name="T9" fmla="*/ 7 h 11"/>
                <a:gd name="T10" fmla="*/ 21 w 23"/>
                <a:gd name="T11" fmla="*/ 4 h 11"/>
                <a:gd name="T12" fmla="*/ 20 w 2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1">
                  <a:moveTo>
                    <a:pt x="20" y="0"/>
                  </a:moveTo>
                  <a:cubicBezTo>
                    <a:pt x="17" y="0"/>
                    <a:pt x="13" y="0"/>
                    <a:pt x="10" y="1"/>
                  </a:cubicBezTo>
                  <a:cubicBezTo>
                    <a:pt x="7" y="2"/>
                    <a:pt x="3" y="3"/>
                    <a:pt x="1" y="6"/>
                  </a:cubicBezTo>
                  <a:cubicBezTo>
                    <a:pt x="0" y="9"/>
                    <a:pt x="1" y="11"/>
                    <a:pt x="4" y="11"/>
                  </a:cubicBezTo>
                  <a:cubicBezTo>
                    <a:pt x="7" y="11"/>
                    <a:pt x="9" y="9"/>
                    <a:pt x="12" y="7"/>
                  </a:cubicBezTo>
                  <a:cubicBezTo>
                    <a:pt x="15" y="6"/>
                    <a:pt x="18" y="5"/>
                    <a:pt x="21" y="4"/>
                  </a:cubicBezTo>
                  <a:cubicBezTo>
                    <a:pt x="23" y="3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458"/>
            <p:cNvSpPr/>
            <p:nvPr/>
          </p:nvSpPr>
          <p:spPr bwMode="auto">
            <a:xfrm>
              <a:off x="9956800" y="8027988"/>
              <a:ext cx="333375" cy="266700"/>
            </a:xfrm>
            <a:custGeom>
              <a:avLst/>
              <a:gdLst>
                <a:gd name="T0" fmla="*/ 105 w 110"/>
                <a:gd name="T1" fmla="*/ 2 h 88"/>
                <a:gd name="T2" fmla="*/ 2 w 110"/>
                <a:gd name="T3" fmla="*/ 83 h 88"/>
                <a:gd name="T4" fmla="*/ 5 w 110"/>
                <a:gd name="T5" fmla="*/ 87 h 88"/>
                <a:gd name="T6" fmla="*/ 108 w 110"/>
                <a:gd name="T7" fmla="*/ 5 h 88"/>
                <a:gd name="T8" fmla="*/ 105 w 110"/>
                <a:gd name="T9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8">
                  <a:moveTo>
                    <a:pt x="105" y="2"/>
                  </a:moveTo>
                  <a:cubicBezTo>
                    <a:pt x="68" y="24"/>
                    <a:pt x="33" y="52"/>
                    <a:pt x="2" y="83"/>
                  </a:cubicBezTo>
                  <a:cubicBezTo>
                    <a:pt x="0" y="85"/>
                    <a:pt x="3" y="88"/>
                    <a:pt x="5" y="87"/>
                  </a:cubicBezTo>
                  <a:cubicBezTo>
                    <a:pt x="38" y="57"/>
                    <a:pt x="72" y="31"/>
                    <a:pt x="108" y="5"/>
                  </a:cubicBezTo>
                  <a:cubicBezTo>
                    <a:pt x="110" y="4"/>
                    <a:pt x="108" y="0"/>
                    <a:pt x="105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459"/>
            <p:cNvSpPr/>
            <p:nvPr/>
          </p:nvSpPr>
          <p:spPr bwMode="auto">
            <a:xfrm>
              <a:off x="10244138" y="8024813"/>
              <a:ext cx="57150" cy="46038"/>
            </a:xfrm>
            <a:custGeom>
              <a:avLst/>
              <a:gdLst>
                <a:gd name="T0" fmla="*/ 15 w 19"/>
                <a:gd name="T1" fmla="*/ 1 h 15"/>
                <a:gd name="T2" fmla="*/ 7 w 19"/>
                <a:gd name="T3" fmla="*/ 5 h 15"/>
                <a:gd name="T4" fmla="*/ 0 w 19"/>
                <a:gd name="T5" fmla="*/ 10 h 15"/>
                <a:gd name="T6" fmla="*/ 2 w 19"/>
                <a:gd name="T7" fmla="*/ 14 h 15"/>
                <a:gd name="T8" fmla="*/ 10 w 19"/>
                <a:gd name="T9" fmla="*/ 11 h 15"/>
                <a:gd name="T10" fmla="*/ 17 w 19"/>
                <a:gd name="T11" fmla="*/ 4 h 15"/>
                <a:gd name="T12" fmla="*/ 15 w 19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5">
                  <a:moveTo>
                    <a:pt x="15" y="1"/>
                  </a:moveTo>
                  <a:cubicBezTo>
                    <a:pt x="12" y="2"/>
                    <a:pt x="10" y="3"/>
                    <a:pt x="7" y="5"/>
                  </a:cubicBezTo>
                  <a:cubicBezTo>
                    <a:pt x="5" y="6"/>
                    <a:pt x="1" y="7"/>
                    <a:pt x="0" y="10"/>
                  </a:cubicBezTo>
                  <a:cubicBezTo>
                    <a:pt x="0" y="11"/>
                    <a:pt x="1" y="13"/>
                    <a:pt x="2" y="14"/>
                  </a:cubicBezTo>
                  <a:cubicBezTo>
                    <a:pt x="5" y="15"/>
                    <a:pt x="8" y="13"/>
                    <a:pt x="10" y="11"/>
                  </a:cubicBezTo>
                  <a:cubicBezTo>
                    <a:pt x="13" y="9"/>
                    <a:pt x="15" y="6"/>
                    <a:pt x="17" y="4"/>
                  </a:cubicBezTo>
                  <a:cubicBezTo>
                    <a:pt x="19" y="2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460"/>
            <p:cNvSpPr/>
            <p:nvPr/>
          </p:nvSpPr>
          <p:spPr bwMode="auto">
            <a:xfrm>
              <a:off x="9856788" y="7964488"/>
              <a:ext cx="244475" cy="347663"/>
            </a:xfrm>
            <a:custGeom>
              <a:avLst/>
              <a:gdLst>
                <a:gd name="T0" fmla="*/ 76 w 81"/>
                <a:gd name="T1" fmla="*/ 2 h 115"/>
                <a:gd name="T2" fmla="*/ 1 w 81"/>
                <a:gd name="T3" fmla="*/ 111 h 115"/>
                <a:gd name="T4" fmla="*/ 5 w 81"/>
                <a:gd name="T5" fmla="*/ 113 h 115"/>
                <a:gd name="T6" fmla="*/ 79 w 81"/>
                <a:gd name="T7" fmla="*/ 5 h 115"/>
                <a:gd name="T8" fmla="*/ 76 w 81"/>
                <a:gd name="T9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5">
                  <a:moveTo>
                    <a:pt x="76" y="2"/>
                  </a:moveTo>
                  <a:cubicBezTo>
                    <a:pt x="46" y="34"/>
                    <a:pt x="22" y="72"/>
                    <a:pt x="1" y="111"/>
                  </a:cubicBezTo>
                  <a:cubicBezTo>
                    <a:pt x="0" y="113"/>
                    <a:pt x="4" y="115"/>
                    <a:pt x="5" y="113"/>
                  </a:cubicBezTo>
                  <a:cubicBezTo>
                    <a:pt x="28" y="75"/>
                    <a:pt x="52" y="40"/>
                    <a:pt x="79" y="5"/>
                  </a:cubicBezTo>
                  <a:cubicBezTo>
                    <a:pt x="81" y="3"/>
                    <a:pt x="78" y="0"/>
                    <a:pt x="76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461"/>
            <p:cNvSpPr/>
            <p:nvPr/>
          </p:nvSpPr>
          <p:spPr bwMode="auto">
            <a:xfrm>
              <a:off x="10063163" y="7958138"/>
              <a:ext cx="47625" cy="53975"/>
            </a:xfrm>
            <a:custGeom>
              <a:avLst/>
              <a:gdLst>
                <a:gd name="T0" fmla="*/ 12 w 16"/>
                <a:gd name="T1" fmla="*/ 1 h 18"/>
                <a:gd name="T2" fmla="*/ 6 w 16"/>
                <a:gd name="T3" fmla="*/ 7 h 18"/>
                <a:gd name="T4" fmla="*/ 0 w 16"/>
                <a:gd name="T5" fmla="*/ 14 h 18"/>
                <a:gd name="T6" fmla="*/ 3 w 16"/>
                <a:gd name="T7" fmla="*/ 17 h 18"/>
                <a:gd name="T8" fmla="*/ 10 w 16"/>
                <a:gd name="T9" fmla="*/ 12 h 18"/>
                <a:gd name="T10" fmla="*/ 15 w 16"/>
                <a:gd name="T11" fmla="*/ 4 h 18"/>
                <a:gd name="T12" fmla="*/ 12 w 16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8">
                  <a:moveTo>
                    <a:pt x="12" y="1"/>
                  </a:moveTo>
                  <a:cubicBezTo>
                    <a:pt x="10" y="3"/>
                    <a:pt x="8" y="5"/>
                    <a:pt x="6" y="7"/>
                  </a:cubicBezTo>
                  <a:cubicBezTo>
                    <a:pt x="3" y="9"/>
                    <a:pt x="0" y="11"/>
                    <a:pt x="0" y="14"/>
                  </a:cubicBezTo>
                  <a:cubicBezTo>
                    <a:pt x="0" y="16"/>
                    <a:pt x="2" y="17"/>
                    <a:pt x="3" y="17"/>
                  </a:cubicBezTo>
                  <a:cubicBezTo>
                    <a:pt x="7" y="18"/>
                    <a:pt x="9" y="15"/>
                    <a:pt x="10" y="12"/>
                  </a:cubicBezTo>
                  <a:cubicBezTo>
                    <a:pt x="12" y="9"/>
                    <a:pt x="14" y="7"/>
                    <a:pt x="15" y="4"/>
                  </a:cubicBezTo>
                  <a:cubicBezTo>
                    <a:pt x="16" y="2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462"/>
            <p:cNvSpPr/>
            <p:nvPr/>
          </p:nvSpPr>
          <p:spPr bwMode="auto">
            <a:xfrm>
              <a:off x="9879013" y="8164513"/>
              <a:ext cx="334963" cy="207963"/>
            </a:xfrm>
            <a:custGeom>
              <a:avLst/>
              <a:gdLst>
                <a:gd name="T0" fmla="*/ 109 w 111"/>
                <a:gd name="T1" fmla="*/ 1 h 69"/>
                <a:gd name="T2" fmla="*/ 1 w 111"/>
                <a:gd name="T3" fmla="*/ 66 h 69"/>
                <a:gd name="T4" fmla="*/ 2 w 111"/>
                <a:gd name="T5" fmla="*/ 68 h 69"/>
                <a:gd name="T6" fmla="*/ 110 w 111"/>
                <a:gd name="T7" fmla="*/ 2 h 69"/>
                <a:gd name="T8" fmla="*/ 109 w 111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9">
                  <a:moveTo>
                    <a:pt x="109" y="1"/>
                  </a:moveTo>
                  <a:cubicBezTo>
                    <a:pt x="70" y="18"/>
                    <a:pt x="36" y="42"/>
                    <a:pt x="1" y="66"/>
                  </a:cubicBezTo>
                  <a:cubicBezTo>
                    <a:pt x="0" y="67"/>
                    <a:pt x="1" y="69"/>
                    <a:pt x="2" y="68"/>
                  </a:cubicBezTo>
                  <a:cubicBezTo>
                    <a:pt x="38" y="45"/>
                    <a:pt x="72" y="21"/>
                    <a:pt x="110" y="2"/>
                  </a:cubicBezTo>
                  <a:cubicBezTo>
                    <a:pt x="111" y="2"/>
                    <a:pt x="110" y="0"/>
                    <a:pt x="10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463"/>
            <p:cNvSpPr/>
            <p:nvPr/>
          </p:nvSpPr>
          <p:spPr bwMode="auto">
            <a:xfrm>
              <a:off x="10167938" y="8161338"/>
              <a:ext cx="55563" cy="36513"/>
            </a:xfrm>
            <a:custGeom>
              <a:avLst/>
              <a:gdLst>
                <a:gd name="T0" fmla="*/ 16 w 18"/>
                <a:gd name="T1" fmla="*/ 0 h 12"/>
                <a:gd name="T2" fmla="*/ 3 w 18"/>
                <a:gd name="T3" fmla="*/ 4 h 12"/>
                <a:gd name="T4" fmla="*/ 2 w 18"/>
                <a:gd name="T5" fmla="*/ 10 h 12"/>
                <a:gd name="T6" fmla="*/ 8 w 18"/>
                <a:gd name="T7" fmla="*/ 9 h 12"/>
                <a:gd name="T8" fmla="*/ 17 w 18"/>
                <a:gd name="T9" fmla="*/ 2 h 12"/>
                <a:gd name="T10" fmla="*/ 16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16" y="0"/>
                  </a:moveTo>
                  <a:cubicBezTo>
                    <a:pt x="11" y="0"/>
                    <a:pt x="7" y="2"/>
                    <a:pt x="3" y="4"/>
                  </a:cubicBezTo>
                  <a:cubicBezTo>
                    <a:pt x="1" y="5"/>
                    <a:pt x="0" y="8"/>
                    <a:pt x="2" y="10"/>
                  </a:cubicBezTo>
                  <a:cubicBezTo>
                    <a:pt x="4" y="12"/>
                    <a:pt x="7" y="11"/>
                    <a:pt x="8" y="9"/>
                  </a:cubicBezTo>
                  <a:cubicBezTo>
                    <a:pt x="11" y="7"/>
                    <a:pt x="14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464"/>
            <p:cNvSpPr/>
            <p:nvPr/>
          </p:nvSpPr>
          <p:spPr bwMode="auto">
            <a:xfrm>
              <a:off x="8726488" y="8599488"/>
              <a:ext cx="842963" cy="2413000"/>
            </a:xfrm>
            <a:custGeom>
              <a:avLst/>
              <a:gdLst>
                <a:gd name="T0" fmla="*/ 274 w 279"/>
                <a:gd name="T1" fmla="*/ 2 h 798"/>
                <a:gd name="T2" fmla="*/ 211 w 279"/>
                <a:gd name="T3" fmla="*/ 79 h 798"/>
                <a:gd name="T4" fmla="*/ 156 w 279"/>
                <a:gd name="T5" fmla="*/ 161 h 798"/>
                <a:gd name="T6" fmla="*/ 72 w 279"/>
                <a:gd name="T7" fmla="*/ 341 h 798"/>
                <a:gd name="T8" fmla="*/ 23 w 279"/>
                <a:gd name="T9" fmla="*/ 545 h 798"/>
                <a:gd name="T10" fmla="*/ 7 w 279"/>
                <a:gd name="T11" fmla="*/ 649 h 798"/>
                <a:gd name="T12" fmla="*/ 1 w 279"/>
                <a:gd name="T13" fmla="*/ 746 h 798"/>
                <a:gd name="T14" fmla="*/ 1 w 279"/>
                <a:gd name="T15" fmla="*/ 776 h 798"/>
                <a:gd name="T16" fmla="*/ 4 w 279"/>
                <a:gd name="T17" fmla="*/ 795 h 798"/>
                <a:gd name="T18" fmla="*/ 12 w 279"/>
                <a:gd name="T19" fmla="*/ 796 h 798"/>
                <a:gd name="T20" fmla="*/ 12 w 279"/>
                <a:gd name="T21" fmla="*/ 796 h 798"/>
                <a:gd name="T22" fmla="*/ 14 w 279"/>
                <a:gd name="T23" fmla="*/ 786 h 798"/>
                <a:gd name="T24" fmla="*/ 15 w 279"/>
                <a:gd name="T25" fmla="*/ 782 h 798"/>
                <a:gd name="T26" fmla="*/ 15 w 279"/>
                <a:gd name="T27" fmla="*/ 769 h 798"/>
                <a:gd name="T28" fmla="*/ 15 w 279"/>
                <a:gd name="T29" fmla="*/ 744 h 798"/>
                <a:gd name="T30" fmla="*/ 23 w 279"/>
                <a:gd name="T31" fmla="*/ 636 h 798"/>
                <a:gd name="T32" fmla="*/ 61 w 279"/>
                <a:gd name="T33" fmla="*/ 427 h 798"/>
                <a:gd name="T34" fmla="*/ 238 w 279"/>
                <a:gd name="T35" fmla="*/ 61 h 798"/>
                <a:gd name="T36" fmla="*/ 277 w 279"/>
                <a:gd name="T37" fmla="*/ 4 h 798"/>
                <a:gd name="T38" fmla="*/ 274 w 279"/>
                <a:gd name="T39" fmla="*/ 2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798">
                  <a:moveTo>
                    <a:pt x="274" y="2"/>
                  </a:moveTo>
                  <a:cubicBezTo>
                    <a:pt x="253" y="28"/>
                    <a:pt x="231" y="53"/>
                    <a:pt x="211" y="79"/>
                  </a:cubicBezTo>
                  <a:cubicBezTo>
                    <a:pt x="191" y="105"/>
                    <a:pt x="173" y="133"/>
                    <a:pt x="156" y="161"/>
                  </a:cubicBezTo>
                  <a:cubicBezTo>
                    <a:pt x="123" y="219"/>
                    <a:pt x="94" y="279"/>
                    <a:pt x="72" y="341"/>
                  </a:cubicBezTo>
                  <a:cubicBezTo>
                    <a:pt x="48" y="407"/>
                    <a:pt x="34" y="476"/>
                    <a:pt x="23" y="545"/>
                  </a:cubicBezTo>
                  <a:cubicBezTo>
                    <a:pt x="17" y="579"/>
                    <a:pt x="12" y="614"/>
                    <a:pt x="7" y="649"/>
                  </a:cubicBezTo>
                  <a:cubicBezTo>
                    <a:pt x="2" y="681"/>
                    <a:pt x="1" y="714"/>
                    <a:pt x="1" y="746"/>
                  </a:cubicBezTo>
                  <a:cubicBezTo>
                    <a:pt x="1" y="756"/>
                    <a:pt x="1" y="766"/>
                    <a:pt x="1" y="776"/>
                  </a:cubicBezTo>
                  <a:cubicBezTo>
                    <a:pt x="1" y="782"/>
                    <a:pt x="0" y="791"/>
                    <a:pt x="4" y="795"/>
                  </a:cubicBezTo>
                  <a:cubicBezTo>
                    <a:pt x="6" y="797"/>
                    <a:pt x="10" y="798"/>
                    <a:pt x="12" y="796"/>
                  </a:cubicBezTo>
                  <a:cubicBezTo>
                    <a:pt x="12" y="796"/>
                    <a:pt x="12" y="796"/>
                    <a:pt x="12" y="796"/>
                  </a:cubicBezTo>
                  <a:cubicBezTo>
                    <a:pt x="17" y="793"/>
                    <a:pt x="16" y="789"/>
                    <a:pt x="14" y="786"/>
                  </a:cubicBezTo>
                  <a:cubicBezTo>
                    <a:pt x="17" y="789"/>
                    <a:pt x="15" y="786"/>
                    <a:pt x="15" y="782"/>
                  </a:cubicBezTo>
                  <a:cubicBezTo>
                    <a:pt x="15" y="778"/>
                    <a:pt x="15" y="773"/>
                    <a:pt x="15" y="769"/>
                  </a:cubicBezTo>
                  <a:cubicBezTo>
                    <a:pt x="15" y="761"/>
                    <a:pt x="15" y="752"/>
                    <a:pt x="15" y="744"/>
                  </a:cubicBezTo>
                  <a:cubicBezTo>
                    <a:pt x="16" y="708"/>
                    <a:pt x="18" y="672"/>
                    <a:pt x="23" y="636"/>
                  </a:cubicBezTo>
                  <a:cubicBezTo>
                    <a:pt x="34" y="566"/>
                    <a:pt x="44" y="496"/>
                    <a:pt x="61" y="427"/>
                  </a:cubicBezTo>
                  <a:cubicBezTo>
                    <a:pt x="93" y="295"/>
                    <a:pt x="157" y="169"/>
                    <a:pt x="238" y="61"/>
                  </a:cubicBezTo>
                  <a:cubicBezTo>
                    <a:pt x="251" y="42"/>
                    <a:pt x="265" y="24"/>
                    <a:pt x="277" y="4"/>
                  </a:cubicBezTo>
                  <a:cubicBezTo>
                    <a:pt x="279" y="2"/>
                    <a:pt x="275" y="0"/>
                    <a:pt x="274" y="2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465"/>
            <p:cNvSpPr/>
            <p:nvPr/>
          </p:nvSpPr>
          <p:spPr bwMode="auto">
            <a:xfrm>
              <a:off x="8582025" y="9809163"/>
              <a:ext cx="265113" cy="374650"/>
            </a:xfrm>
            <a:custGeom>
              <a:avLst/>
              <a:gdLst>
                <a:gd name="T0" fmla="*/ 86 w 88"/>
                <a:gd name="T1" fmla="*/ 116 h 124"/>
                <a:gd name="T2" fmla="*/ 85 w 88"/>
                <a:gd name="T3" fmla="*/ 112 h 124"/>
                <a:gd name="T4" fmla="*/ 57 w 88"/>
                <a:gd name="T5" fmla="*/ 47 h 124"/>
                <a:gd name="T6" fmla="*/ 31 w 88"/>
                <a:gd name="T7" fmla="*/ 22 h 124"/>
                <a:gd name="T8" fmla="*/ 2 w 88"/>
                <a:gd name="T9" fmla="*/ 2 h 124"/>
                <a:gd name="T10" fmla="*/ 2 w 88"/>
                <a:gd name="T11" fmla="*/ 1 h 124"/>
                <a:gd name="T12" fmla="*/ 0 w 88"/>
                <a:gd name="T13" fmla="*/ 2 h 124"/>
                <a:gd name="T14" fmla="*/ 21 w 88"/>
                <a:gd name="T15" fmla="*/ 88 h 124"/>
                <a:gd name="T16" fmla="*/ 48 w 88"/>
                <a:gd name="T17" fmla="*/ 111 h 124"/>
                <a:gd name="T18" fmla="*/ 82 w 88"/>
                <a:gd name="T19" fmla="*/ 123 h 124"/>
                <a:gd name="T20" fmla="*/ 86 w 88"/>
                <a:gd name="T21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124">
                  <a:moveTo>
                    <a:pt x="86" y="116"/>
                  </a:moveTo>
                  <a:cubicBezTo>
                    <a:pt x="86" y="115"/>
                    <a:pt x="86" y="113"/>
                    <a:pt x="85" y="112"/>
                  </a:cubicBezTo>
                  <a:cubicBezTo>
                    <a:pt x="75" y="89"/>
                    <a:pt x="73" y="66"/>
                    <a:pt x="57" y="47"/>
                  </a:cubicBezTo>
                  <a:cubicBezTo>
                    <a:pt x="49" y="37"/>
                    <a:pt x="40" y="30"/>
                    <a:pt x="31" y="22"/>
                  </a:cubicBezTo>
                  <a:cubicBezTo>
                    <a:pt x="22" y="15"/>
                    <a:pt x="13" y="7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2" y="62"/>
                    <a:pt x="21" y="88"/>
                  </a:cubicBezTo>
                  <a:cubicBezTo>
                    <a:pt x="28" y="97"/>
                    <a:pt x="37" y="105"/>
                    <a:pt x="48" y="111"/>
                  </a:cubicBezTo>
                  <a:cubicBezTo>
                    <a:pt x="57" y="117"/>
                    <a:pt x="71" y="124"/>
                    <a:pt x="82" y="123"/>
                  </a:cubicBezTo>
                  <a:cubicBezTo>
                    <a:pt x="86" y="123"/>
                    <a:pt x="88" y="119"/>
                    <a:pt x="86" y="116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466"/>
            <p:cNvSpPr/>
            <p:nvPr/>
          </p:nvSpPr>
          <p:spPr bwMode="auto">
            <a:xfrm>
              <a:off x="8890000" y="9686925"/>
              <a:ext cx="417513" cy="212725"/>
            </a:xfrm>
            <a:custGeom>
              <a:avLst/>
              <a:gdLst>
                <a:gd name="T0" fmla="*/ 4 w 138"/>
                <a:gd name="T1" fmla="*/ 54 h 70"/>
                <a:gd name="T2" fmla="*/ 7 w 138"/>
                <a:gd name="T3" fmla="*/ 51 h 70"/>
                <a:gd name="T4" fmla="*/ 65 w 138"/>
                <a:gd name="T5" fmla="*/ 10 h 70"/>
                <a:gd name="T6" fmla="*/ 100 w 138"/>
                <a:gd name="T7" fmla="*/ 3 h 70"/>
                <a:gd name="T8" fmla="*/ 135 w 138"/>
                <a:gd name="T9" fmla="*/ 2 h 70"/>
                <a:gd name="T10" fmla="*/ 136 w 138"/>
                <a:gd name="T11" fmla="*/ 1 h 70"/>
                <a:gd name="T12" fmla="*/ 137 w 138"/>
                <a:gd name="T13" fmla="*/ 2 h 70"/>
                <a:gd name="T14" fmla="*/ 74 w 138"/>
                <a:gd name="T15" fmla="*/ 64 h 70"/>
                <a:gd name="T16" fmla="*/ 39 w 138"/>
                <a:gd name="T17" fmla="*/ 70 h 70"/>
                <a:gd name="T18" fmla="*/ 4 w 138"/>
                <a:gd name="T19" fmla="*/ 63 h 70"/>
                <a:gd name="T20" fmla="*/ 4 w 138"/>
                <a:gd name="T2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70">
                  <a:moveTo>
                    <a:pt x="4" y="54"/>
                  </a:moveTo>
                  <a:cubicBezTo>
                    <a:pt x="5" y="53"/>
                    <a:pt x="6" y="52"/>
                    <a:pt x="7" y="51"/>
                  </a:cubicBezTo>
                  <a:cubicBezTo>
                    <a:pt x="27" y="37"/>
                    <a:pt x="41" y="19"/>
                    <a:pt x="65" y="10"/>
                  </a:cubicBezTo>
                  <a:cubicBezTo>
                    <a:pt x="76" y="7"/>
                    <a:pt x="88" y="5"/>
                    <a:pt x="100" y="3"/>
                  </a:cubicBezTo>
                  <a:cubicBezTo>
                    <a:pt x="111" y="2"/>
                    <a:pt x="124" y="0"/>
                    <a:pt x="135" y="2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7" y="0"/>
                    <a:pt x="138" y="1"/>
                    <a:pt x="137" y="2"/>
                  </a:cubicBezTo>
                  <a:cubicBezTo>
                    <a:pt x="121" y="28"/>
                    <a:pt x="103" y="53"/>
                    <a:pt x="74" y="64"/>
                  </a:cubicBezTo>
                  <a:cubicBezTo>
                    <a:pt x="63" y="69"/>
                    <a:pt x="51" y="70"/>
                    <a:pt x="39" y="70"/>
                  </a:cubicBezTo>
                  <a:cubicBezTo>
                    <a:pt x="28" y="70"/>
                    <a:pt x="13" y="69"/>
                    <a:pt x="4" y="63"/>
                  </a:cubicBezTo>
                  <a:cubicBezTo>
                    <a:pt x="0" y="60"/>
                    <a:pt x="1" y="56"/>
                    <a:pt x="4" y="5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467"/>
            <p:cNvSpPr/>
            <p:nvPr/>
          </p:nvSpPr>
          <p:spPr bwMode="auto">
            <a:xfrm>
              <a:off x="8796338" y="9121775"/>
              <a:ext cx="207963" cy="423863"/>
            </a:xfrm>
            <a:custGeom>
              <a:avLst/>
              <a:gdLst>
                <a:gd name="T0" fmla="*/ 68 w 69"/>
                <a:gd name="T1" fmla="*/ 133 h 140"/>
                <a:gd name="T2" fmla="*/ 68 w 69"/>
                <a:gd name="T3" fmla="*/ 129 h 140"/>
                <a:gd name="T4" fmla="*/ 57 w 69"/>
                <a:gd name="T5" fmla="*/ 58 h 140"/>
                <a:gd name="T6" fmla="*/ 38 w 69"/>
                <a:gd name="T7" fmla="*/ 29 h 140"/>
                <a:gd name="T8" fmla="*/ 15 w 69"/>
                <a:gd name="T9" fmla="*/ 2 h 140"/>
                <a:gd name="T10" fmla="*/ 15 w 69"/>
                <a:gd name="T11" fmla="*/ 1 h 140"/>
                <a:gd name="T12" fmla="*/ 13 w 69"/>
                <a:gd name="T13" fmla="*/ 1 h 140"/>
                <a:gd name="T14" fmla="*/ 12 w 69"/>
                <a:gd name="T15" fmla="*/ 89 h 140"/>
                <a:gd name="T16" fmla="*/ 32 w 69"/>
                <a:gd name="T17" fmla="*/ 119 h 140"/>
                <a:gd name="T18" fmla="*/ 62 w 69"/>
                <a:gd name="T19" fmla="*/ 139 h 140"/>
                <a:gd name="T20" fmla="*/ 68 w 69"/>
                <a:gd name="T21" fmla="*/ 1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40">
                  <a:moveTo>
                    <a:pt x="68" y="133"/>
                  </a:moveTo>
                  <a:cubicBezTo>
                    <a:pt x="68" y="132"/>
                    <a:pt x="68" y="130"/>
                    <a:pt x="68" y="129"/>
                  </a:cubicBezTo>
                  <a:cubicBezTo>
                    <a:pt x="64" y="104"/>
                    <a:pt x="68" y="82"/>
                    <a:pt x="57" y="58"/>
                  </a:cubicBezTo>
                  <a:cubicBezTo>
                    <a:pt x="52" y="48"/>
                    <a:pt x="45" y="38"/>
                    <a:pt x="38" y="29"/>
                  </a:cubicBezTo>
                  <a:cubicBezTo>
                    <a:pt x="31" y="20"/>
                    <a:pt x="24" y="9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5" y="30"/>
                    <a:pt x="0" y="60"/>
                    <a:pt x="12" y="89"/>
                  </a:cubicBezTo>
                  <a:cubicBezTo>
                    <a:pt x="16" y="100"/>
                    <a:pt x="24" y="110"/>
                    <a:pt x="32" y="119"/>
                  </a:cubicBezTo>
                  <a:cubicBezTo>
                    <a:pt x="40" y="126"/>
                    <a:pt x="51" y="137"/>
                    <a:pt x="62" y="139"/>
                  </a:cubicBezTo>
                  <a:cubicBezTo>
                    <a:pt x="66" y="140"/>
                    <a:pt x="69" y="136"/>
                    <a:pt x="68" y="133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468"/>
            <p:cNvSpPr/>
            <p:nvPr/>
          </p:nvSpPr>
          <p:spPr bwMode="auto">
            <a:xfrm>
              <a:off x="8953500" y="8816975"/>
              <a:ext cx="196850" cy="438150"/>
            </a:xfrm>
            <a:custGeom>
              <a:avLst/>
              <a:gdLst>
                <a:gd name="T0" fmla="*/ 59 w 65"/>
                <a:gd name="T1" fmla="*/ 138 h 145"/>
                <a:gd name="T2" fmla="*/ 60 w 65"/>
                <a:gd name="T3" fmla="*/ 134 h 145"/>
                <a:gd name="T4" fmla="*/ 57 w 65"/>
                <a:gd name="T5" fmla="*/ 63 h 145"/>
                <a:gd name="T6" fmla="*/ 41 w 65"/>
                <a:gd name="T7" fmla="*/ 31 h 145"/>
                <a:gd name="T8" fmla="*/ 21 w 65"/>
                <a:gd name="T9" fmla="*/ 2 h 145"/>
                <a:gd name="T10" fmla="*/ 21 w 65"/>
                <a:gd name="T11" fmla="*/ 1 h 145"/>
                <a:gd name="T12" fmla="*/ 20 w 65"/>
                <a:gd name="T13" fmla="*/ 1 h 145"/>
                <a:gd name="T14" fmla="*/ 9 w 65"/>
                <a:gd name="T15" fmla="*/ 88 h 145"/>
                <a:gd name="T16" fmla="*/ 25 w 65"/>
                <a:gd name="T17" fmla="*/ 120 h 145"/>
                <a:gd name="T18" fmla="*/ 53 w 65"/>
                <a:gd name="T19" fmla="*/ 143 h 145"/>
                <a:gd name="T20" fmla="*/ 59 w 65"/>
                <a:gd name="T21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45">
                  <a:moveTo>
                    <a:pt x="59" y="138"/>
                  </a:moveTo>
                  <a:cubicBezTo>
                    <a:pt x="60" y="137"/>
                    <a:pt x="60" y="136"/>
                    <a:pt x="60" y="134"/>
                  </a:cubicBezTo>
                  <a:cubicBezTo>
                    <a:pt x="59" y="109"/>
                    <a:pt x="65" y="87"/>
                    <a:pt x="57" y="63"/>
                  </a:cubicBezTo>
                  <a:cubicBezTo>
                    <a:pt x="53" y="52"/>
                    <a:pt x="47" y="41"/>
                    <a:pt x="41" y="31"/>
                  </a:cubicBezTo>
                  <a:cubicBezTo>
                    <a:pt x="36" y="21"/>
                    <a:pt x="30" y="10"/>
                    <a:pt x="21" y="2"/>
                  </a:cubicBezTo>
                  <a:cubicBezTo>
                    <a:pt x="21" y="2"/>
                    <a:pt x="21" y="1"/>
                    <a:pt x="21" y="1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9" y="29"/>
                    <a:pt x="0" y="58"/>
                    <a:pt x="9" y="88"/>
                  </a:cubicBezTo>
                  <a:cubicBezTo>
                    <a:pt x="12" y="100"/>
                    <a:pt x="18" y="110"/>
                    <a:pt x="25" y="120"/>
                  </a:cubicBezTo>
                  <a:cubicBezTo>
                    <a:pt x="32" y="128"/>
                    <a:pt x="42" y="140"/>
                    <a:pt x="53" y="143"/>
                  </a:cubicBezTo>
                  <a:cubicBezTo>
                    <a:pt x="57" y="145"/>
                    <a:pt x="60" y="141"/>
                    <a:pt x="59" y="138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469"/>
            <p:cNvSpPr/>
            <p:nvPr/>
          </p:nvSpPr>
          <p:spPr bwMode="auto">
            <a:xfrm>
              <a:off x="9120188" y="9134475"/>
              <a:ext cx="441325" cy="174625"/>
            </a:xfrm>
            <a:custGeom>
              <a:avLst/>
              <a:gdLst>
                <a:gd name="T0" fmla="*/ 5 w 146"/>
                <a:gd name="T1" fmla="*/ 34 h 58"/>
                <a:gd name="T2" fmla="*/ 8 w 146"/>
                <a:gd name="T3" fmla="*/ 31 h 58"/>
                <a:gd name="T4" fmla="*/ 73 w 146"/>
                <a:gd name="T5" fmla="*/ 2 h 58"/>
                <a:gd name="T6" fmla="*/ 109 w 146"/>
                <a:gd name="T7" fmla="*/ 1 h 58"/>
                <a:gd name="T8" fmla="*/ 143 w 146"/>
                <a:gd name="T9" fmla="*/ 6 h 58"/>
                <a:gd name="T10" fmla="*/ 145 w 146"/>
                <a:gd name="T11" fmla="*/ 5 h 58"/>
                <a:gd name="T12" fmla="*/ 146 w 146"/>
                <a:gd name="T13" fmla="*/ 7 h 58"/>
                <a:gd name="T14" fmla="*/ 72 w 146"/>
                <a:gd name="T15" fmla="*/ 56 h 58"/>
                <a:gd name="T16" fmla="*/ 37 w 146"/>
                <a:gd name="T17" fmla="*/ 56 h 58"/>
                <a:gd name="T18" fmla="*/ 3 w 146"/>
                <a:gd name="T19" fmla="*/ 42 h 58"/>
                <a:gd name="T20" fmla="*/ 5 w 146"/>
                <a:gd name="T21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58">
                  <a:moveTo>
                    <a:pt x="5" y="34"/>
                  </a:moveTo>
                  <a:cubicBezTo>
                    <a:pt x="6" y="33"/>
                    <a:pt x="7" y="32"/>
                    <a:pt x="8" y="31"/>
                  </a:cubicBezTo>
                  <a:cubicBezTo>
                    <a:pt x="31" y="21"/>
                    <a:pt x="48" y="5"/>
                    <a:pt x="73" y="2"/>
                  </a:cubicBezTo>
                  <a:cubicBezTo>
                    <a:pt x="85" y="0"/>
                    <a:pt x="97" y="0"/>
                    <a:pt x="109" y="1"/>
                  </a:cubicBezTo>
                  <a:cubicBezTo>
                    <a:pt x="120" y="2"/>
                    <a:pt x="133" y="2"/>
                    <a:pt x="143" y="6"/>
                  </a:cubicBezTo>
                  <a:cubicBezTo>
                    <a:pt x="144" y="5"/>
                    <a:pt x="144" y="5"/>
                    <a:pt x="145" y="5"/>
                  </a:cubicBezTo>
                  <a:cubicBezTo>
                    <a:pt x="145" y="5"/>
                    <a:pt x="146" y="6"/>
                    <a:pt x="146" y="7"/>
                  </a:cubicBezTo>
                  <a:cubicBezTo>
                    <a:pt x="125" y="29"/>
                    <a:pt x="103" y="50"/>
                    <a:pt x="72" y="56"/>
                  </a:cubicBezTo>
                  <a:cubicBezTo>
                    <a:pt x="61" y="58"/>
                    <a:pt x="49" y="58"/>
                    <a:pt x="37" y="56"/>
                  </a:cubicBezTo>
                  <a:cubicBezTo>
                    <a:pt x="26" y="53"/>
                    <a:pt x="11" y="49"/>
                    <a:pt x="3" y="42"/>
                  </a:cubicBezTo>
                  <a:cubicBezTo>
                    <a:pt x="0" y="39"/>
                    <a:pt x="2" y="34"/>
                    <a:pt x="5" y="3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470"/>
            <p:cNvSpPr/>
            <p:nvPr/>
          </p:nvSpPr>
          <p:spPr bwMode="auto">
            <a:xfrm>
              <a:off x="9494838" y="7970838"/>
              <a:ext cx="709613" cy="701675"/>
            </a:xfrm>
            <a:custGeom>
              <a:avLst/>
              <a:gdLst>
                <a:gd name="T0" fmla="*/ 231 w 235"/>
                <a:gd name="T1" fmla="*/ 145 h 232"/>
                <a:gd name="T2" fmla="*/ 178 w 235"/>
                <a:gd name="T3" fmla="*/ 113 h 232"/>
                <a:gd name="T4" fmla="*/ 124 w 235"/>
                <a:gd name="T5" fmla="*/ 52 h 232"/>
                <a:gd name="T6" fmla="*/ 105 w 235"/>
                <a:gd name="T7" fmla="*/ 22 h 232"/>
                <a:gd name="T8" fmla="*/ 90 w 235"/>
                <a:gd name="T9" fmla="*/ 2 h 232"/>
                <a:gd name="T10" fmla="*/ 80 w 235"/>
                <a:gd name="T11" fmla="*/ 8 h 232"/>
                <a:gd name="T12" fmla="*/ 79 w 235"/>
                <a:gd name="T13" fmla="*/ 13 h 232"/>
                <a:gd name="T14" fmla="*/ 64 w 235"/>
                <a:gd name="T15" fmla="*/ 66 h 232"/>
                <a:gd name="T16" fmla="*/ 49 w 235"/>
                <a:gd name="T17" fmla="*/ 94 h 232"/>
                <a:gd name="T18" fmla="*/ 38 w 235"/>
                <a:gd name="T19" fmla="*/ 115 h 232"/>
                <a:gd name="T20" fmla="*/ 31 w 235"/>
                <a:gd name="T21" fmla="*/ 129 h 232"/>
                <a:gd name="T22" fmla="*/ 15 w 235"/>
                <a:gd name="T23" fmla="*/ 205 h 232"/>
                <a:gd name="T24" fmla="*/ 19 w 235"/>
                <a:gd name="T25" fmla="*/ 211 h 232"/>
                <a:gd name="T26" fmla="*/ 26 w 235"/>
                <a:gd name="T27" fmla="*/ 215 h 232"/>
                <a:gd name="T28" fmla="*/ 104 w 235"/>
                <a:gd name="T29" fmla="*/ 208 h 232"/>
                <a:gd name="T30" fmla="*/ 170 w 235"/>
                <a:gd name="T31" fmla="*/ 178 h 232"/>
                <a:gd name="T32" fmla="*/ 201 w 235"/>
                <a:gd name="T33" fmla="*/ 166 h 232"/>
                <a:gd name="T34" fmla="*/ 223 w 235"/>
                <a:gd name="T35" fmla="*/ 161 h 232"/>
                <a:gd name="T36" fmla="*/ 224 w 235"/>
                <a:gd name="T37" fmla="*/ 161 h 232"/>
                <a:gd name="T38" fmla="*/ 232 w 235"/>
                <a:gd name="T39" fmla="*/ 159 h 232"/>
                <a:gd name="T40" fmla="*/ 234 w 235"/>
                <a:gd name="T41" fmla="*/ 153 h 232"/>
                <a:gd name="T42" fmla="*/ 231 w 235"/>
                <a:gd name="T43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32">
                  <a:moveTo>
                    <a:pt x="231" y="145"/>
                  </a:moveTo>
                  <a:cubicBezTo>
                    <a:pt x="214" y="133"/>
                    <a:pt x="196" y="124"/>
                    <a:pt x="178" y="113"/>
                  </a:cubicBezTo>
                  <a:cubicBezTo>
                    <a:pt x="154" y="98"/>
                    <a:pt x="139" y="75"/>
                    <a:pt x="124" y="52"/>
                  </a:cubicBezTo>
                  <a:cubicBezTo>
                    <a:pt x="117" y="42"/>
                    <a:pt x="111" y="32"/>
                    <a:pt x="105" y="22"/>
                  </a:cubicBezTo>
                  <a:cubicBezTo>
                    <a:pt x="102" y="17"/>
                    <a:pt x="96" y="3"/>
                    <a:pt x="90" y="2"/>
                  </a:cubicBezTo>
                  <a:cubicBezTo>
                    <a:pt x="83" y="0"/>
                    <a:pt x="81" y="2"/>
                    <a:pt x="80" y="8"/>
                  </a:cubicBezTo>
                  <a:cubicBezTo>
                    <a:pt x="79" y="9"/>
                    <a:pt x="78" y="11"/>
                    <a:pt x="79" y="13"/>
                  </a:cubicBezTo>
                  <a:cubicBezTo>
                    <a:pt x="81" y="31"/>
                    <a:pt x="71" y="50"/>
                    <a:pt x="64" y="66"/>
                  </a:cubicBezTo>
                  <a:cubicBezTo>
                    <a:pt x="59" y="76"/>
                    <a:pt x="54" y="85"/>
                    <a:pt x="49" y="94"/>
                  </a:cubicBezTo>
                  <a:cubicBezTo>
                    <a:pt x="45" y="100"/>
                    <a:pt x="41" y="107"/>
                    <a:pt x="38" y="115"/>
                  </a:cubicBezTo>
                  <a:cubicBezTo>
                    <a:pt x="36" y="119"/>
                    <a:pt x="33" y="124"/>
                    <a:pt x="31" y="129"/>
                  </a:cubicBezTo>
                  <a:cubicBezTo>
                    <a:pt x="24" y="143"/>
                    <a:pt x="0" y="187"/>
                    <a:pt x="15" y="205"/>
                  </a:cubicBezTo>
                  <a:cubicBezTo>
                    <a:pt x="16" y="207"/>
                    <a:pt x="17" y="209"/>
                    <a:pt x="19" y="211"/>
                  </a:cubicBezTo>
                  <a:cubicBezTo>
                    <a:pt x="21" y="213"/>
                    <a:pt x="24" y="215"/>
                    <a:pt x="26" y="215"/>
                  </a:cubicBezTo>
                  <a:cubicBezTo>
                    <a:pt x="46" y="232"/>
                    <a:pt x="84" y="216"/>
                    <a:pt x="104" y="208"/>
                  </a:cubicBezTo>
                  <a:cubicBezTo>
                    <a:pt x="127" y="199"/>
                    <a:pt x="148" y="188"/>
                    <a:pt x="170" y="178"/>
                  </a:cubicBezTo>
                  <a:cubicBezTo>
                    <a:pt x="180" y="174"/>
                    <a:pt x="190" y="169"/>
                    <a:pt x="201" y="166"/>
                  </a:cubicBezTo>
                  <a:cubicBezTo>
                    <a:pt x="208" y="164"/>
                    <a:pt x="216" y="164"/>
                    <a:pt x="223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7" y="161"/>
                    <a:pt x="229" y="160"/>
                    <a:pt x="232" y="159"/>
                  </a:cubicBezTo>
                  <a:cubicBezTo>
                    <a:pt x="234" y="157"/>
                    <a:pt x="234" y="155"/>
                    <a:pt x="234" y="153"/>
                  </a:cubicBezTo>
                  <a:cubicBezTo>
                    <a:pt x="235" y="150"/>
                    <a:pt x="235" y="147"/>
                    <a:pt x="231" y="145"/>
                  </a:cubicBezTo>
                  <a:close/>
                </a:path>
              </a:pathLst>
            </a:custGeom>
            <a:solidFill>
              <a:srgbClr val="CD8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471"/>
            <p:cNvSpPr/>
            <p:nvPr/>
          </p:nvSpPr>
          <p:spPr bwMode="auto">
            <a:xfrm>
              <a:off x="9409113" y="8432800"/>
              <a:ext cx="309563" cy="350838"/>
            </a:xfrm>
            <a:custGeom>
              <a:avLst/>
              <a:gdLst>
                <a:gd name="T0" fmla="*/ 94 w 102"/>
                <a:gd name="T1" fmla="*/ 64 h 116"/>
                <a:gd name="T2" fmla="*/ 74 w 102"/>
                <a:gd name="T3" fmla="*/ 53 h 116"/>
                <a:gd name="T4" fmla="*/ 60 w 102"/>
                <a:gd name="T5" fmla="*/ 52 h 116"/>
                <a:gd name="T6" fmla="*/ 59 w 102"/>
                <a:gd name="T7" fmla="*/ 30 h 116"/>
                <a:gd name="T8" fmla="*/ 50 w 102"/>
                <a:gd name="T9" fmla="*/ 6 h 116"/>
                <a:gd name="T10" fmla="*/ 47 w 102"/>
                <a:gd name="T11" fmla="*/ 2 h 116"/>
                <a:gd name="T12" fmla="*/ 34 w 102"/>
                <a:gd name="T13" fmla="*/ 51 h 116"/>
                <a:gd name="T14" fmla="*/ 10 w 102"/>
                <a:gd name="T15" fmla="*/ 103 h 116"/>
                <a:gd name="T16" fmla="*/ 13 w 102"/>
                <a:gd name="T17" fmla="*/ 114 h 116"/>
                <a:gd name="T18" fmla="*/ 46 w 102"/>
                <a:gd name="T19" fmla="*/ 79 h 116"/>
                <a:gd name="T20" fmla="*/ 51 w 102"/>
                <a:gd name="T21" fmla="*/ 76 h 116"/>
                <a:gd name="T22" fmla="*/ 98 w 102"/>
                <a:gd name="T23" fmla="*/ 71 h 116"/>
                <a:gd name="T24" fmla="*/ 98 w 102"/>
                <a:gd name="T25" fmla="*/ 71 h 116"/>
                <a:gd name="T26" fmla="*/ 94 w 102"/>
                <a:gd name="T27" fmla="*/ 6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16">
                  <a:moveTo>
                    <a:pt x="94" y="64"/>
                  </a:moveTo>
                  <a:cubicBezTo>
                    <a:pt x="89" y="58"/>
                    <a:pt x="82" y="55"/>
                    <a:pt x="74" y="53"/>
                  </a:cubicBezTo>
                  <a:cubicBezTo>
                    <a:pt x="70" y="52"/>
                    <a:pt x="65" y="51"/>
                    <a:pt x="60" y="52"/>
                  </a:cubicBezTo>
                  <a:cubicBezTo>
                    <a:pt x="60" y="44"/>
                    <a:pt x="59" y="36"/>
                    <a:pt x="59" y="30"/>
                  </a:cubicBezTo>
                  <a:cubicBezTo>
                    <a:pt x="58" y="21"/>
                    <a:pt x="56" y="12"/>
                    <a:pt x="50" y="6"/>
                  </a:cubicBezTo>
                  <a:cubicBezTo>
                    <a:pt x="50" y="5"/>
                    <a:pt x="48" y="0"/>
                    <a:pt x="47" y="2"/>
                  </a:cubicBezTo>
                  <a:cubicBezTo>
                    <a:pt x="46" y="2"/>
                    <a:pt x="26" y="23"/>
                    <a:pt x="34" y="51"/>
                  </a:cubicBezTo>
                  <a:cubicBezTo>
                    <a:pt x="36" y="59"/>
                    <a:pt x="32" y="75"/>
                    <a:pt x="10" y="103"/>
                  </a:cubicBezTo>
                  <a:cubicBezTo>
                    <a:pt x="0" y="116"/>
                    <a:pt x="12" y="115"/>
                    <a:pt x="13" y="114"/>
                  </a:cubicBezTo>
                  <a:cubicBezTo>
                    <a:pt x="13" y="114"/>
                    <a:pt x="40" y="83"/>
                    <a:pt x="46" y="79"/>
                  </a:cubicBezTo>
                  <a:cubicBezTo>
                    <a:pt x="47" y="78"/>
                    <a:pt x="49" y="77"/>
                    <a:pt x="51" y="76"/>
                  </a:cubicBezTo>
                  <a:cubicBezTo>
                    <a:pt x="66" y="84"/>
                    <a:pt x="98" y="72"/>
                    <a:pt x="98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102" y="68"/>
                    <a:pt x="97" y="65"/>
                    <a:pt x="94" y="6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0" name="组合 499"/>
            <p:cNvGrpSpPr/>
            <p:nvPr/>
          </p:nvGrpSpPr>
          <p:grpSpPr>
            <a:xfrm>
              <a:off x="1851025" y="9264650"/>
              <a:ext cx="819150" cy="2417763"/>
              <a:chOff x="1851025" y="9264650"/>
              <a:chExt cx="819150" cy="2417763"/>
            </a:xfrm>
          </p:grpSpPr>
          <p:sp>
            <p:nvSpPr>
              <p:cNvPr id="277" name="Freeform 472"/>
              <p:cNvSpPr/>
              <p:nvPr/>
            </p:nvSpPr>
            <p:spPr bwMode="auto">
              <a:xfrm>
                <a:off x="2171700" y="9612313"/>
                <a:ext cx="498475" cy="2070100"/>
              </a:xfrm>
              <a:custGeom>
                <a:avLst/>
                <a:gdLst>
                  <a:gd name="T0" fmla="*/ 4 w 165"/>
                  <a:gd name="T1" fmla="*/ 2 h 685"/>
                  <a:gd name="T2" fmla="*/ 49 w 165"/>
                  <a:gd name="T3" fmla="*/ 72 h 685"/>
                  <a:gd name="T4" fmla="*/ 86 w 165"/>
                  <a:gd name="T5" fmla="*/ 145 h 685"/>
                  <a:gd name="T6" fmla="*/ 139 w 165"/>
                  <a:gd name="T7" fmla="*/ 301 h 685"/>
                  <a:gd name="T8" fmla="*/ 160 w 165"/>
                  <a:gd name="T9" fmla="*/ 474 h 685"/>
                  <a:gd name="T10" fmla="*/ 164 w 165"/>
                  <a:gd name="T11" fmla="*/ 562 h 685"/>
                  <a:gd name="T12" fmla="*/ 160 w 165"/>
                  <a:gd name="T13" fmla="*/ 643 h 685"/>
                  <a:gd name="T14" fmla="*/ 157 w 165"/>
                  <a:gd name="T15" fmla="*/ 667 h 685"/>
                  <a:gd name="T16" fmla="*/ 152 w 165"/>
                  <a:gd name="T17" fmla="*/ 683 h 685"/>
                  <a:gd name="T18" fmla="*/ 146 w 165"/>
                  <a:gd name="T19" fmla="*/ 683 h 685"/>
                  <a:gd name="T20" fmla="*/ 145 w 165"/>
                  <a:gd name="T21" fmla="*/ 683 h 685"/>
                  <a:gd name="T22" fmla="*/ 145 w 165"/>
                  <a:gd name="T23" fmla="*/ 674 h 685"/>
                  <a:gd name="T24" fmla="*/ 145 w 165"/>
                  <a:gd name="T25" fmla="*/ 671 h 685"/>
                  <a:gd name="T26" fmla="*/ 146 w 165"/>
                  <a:gd name="T27" fmla="*/ 660 h 685"/>
                  <a:gd name="T28" fmla="*/ 148 w 165"/>
                  <a:gd name="T29" fmla="*/ 639 h 685"/>
                  <a:gd name="T30" fmla="*/ 151 w 165"/>
                  <a:gd name="T31" fmla="*/ 550 h 685"/>
                  <a:gd name="T32" fmla="*/ 140 w 165"/>
                  <a:gd name="T33" fmla="*/ 373 h 685"/>
                  <a:gd name="T34" fmla="*/ 28 w 165"/>
                  <a:gd name="T35" fmla="*/ 54 h 685"/>
                  <a:gd name="T36" fmla="*/ 1 w 165"/>
                  <a:gd name="T37" fmla="*/ 3 h 685"/>
                  <a:gd name="T38" fmla="*/ 4 w 165"/>
                  <a:gd name="T39" fmla="*/ 2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5" h="685">
                    <a:moveTo>
                      <a:pt x="4" y="2"/>
                    </a:moveTo>
                    <a:cubicBezTo>
                      <a:pt x="19" y="25"/>
                      <a:pt x="34" y="48"/>
                      <a:pt x="49" y="72"/>
                    </a:cubicBezTo>
                    <a:cubicBezTo>
                      <a:pt x="63" y="95"/>
                      <a:pt x="75" y="119"/>
                      <a:pt x="86" y="145"/>
                    </a:cubicBezTo>
                    <a:cubicBezTo>
                      <a:pt x="108" y="195"/>
                      <a:pt x="127" y="247"/>
                      <a:pt x="139" y="301"/>
                    </a:cubicBezTo>
                    <a:cubicBezTo>
                      <a:pt x="153" y="358"/>
                      <a:pt x="157" y="416"/>
                      <a:pt x="160" y="474"/>
                    </a:cubicBezTo>
                    <a:cubicBezTo>
                      <a:pt x="162" y="503"/>
                      <a:pt x="163" y="533"/>
                      <a:pt x="164" y="562"/>
                    </a:cubicBezTo>
                    <a:cubicBezTo>
                      <a:pt x="165" y="589"/>
                      <a:pt x="162" y="616"/>
                      <a:pt x="160" y="643"/>
                    </a:cubicBezTo>
                    <a:cubicBezTo>
                      <a:pt x="159" y="651"/>
                      <a:pt x="158" y="659"/>
                      <a:pt x="157" y="667"/>
                    </a:cubicBezTo>
                    <a:cubicBezTo>
                      <a:pt x="156" y="672"/>
                      <a:pt x="156" y="680"/>
                      <a:pt x="152" y="683"/>
                    </a:cubicBezTo>
                    <a:cubicBezTo>
                      <a:pt x="150" y="685"/>
                      <a:pt x="147" y="685"/>
                      <a:pt x="146" y="683"/>
                    </a:cubicBezTo>
                    <a:cubicBezTo>
                      <a:pt x="145" y="683"/>
                      <a:pt x="145" y="683"/>
                      <a:pt x="145" y="683"/>
                    </a:cubicBezTo>
                    <a:cubicBezTo>
                      <a:pt x="142" y="680"/>
                      <a:pt x="143" y="677"/>
                      <a:pt x="145" y="674"/>
                    </a:cubicBezTo>
                    <a:cubicBezTo>
                      <a:pt x="143" y="676"/>
                      <a:pt x="144" y="674"/>
                      <a:pt x="145" y="671"/>
                    </a:cubicBezTo>
                    <a:cubicBezTo>
                      <a:pt x="145" y="667"/>
                      <a:pt x="146" y="664"/>
                      <a:pt x="146" y="660"/>
                    </a:cubicBezTo>
                    <a:cubicBezTo>
                      <a:pt x="147" y="653"/>
                      <a:pt x="147" y="646"/>
                      <a:pt x="148" y="639"/>
                    </a:cubicBezTo>
                    <a:cubicBezTo>
                      <a:pt x="151" y="610"/>
                      <a:pt x="153" y="580"/>
                      <a:pt x="151" y="550"/>
                    </a:cubicBezTo>
                    <a:cubicBezTo>
                      <a:pt x="149" y="491"/>
                      <a:pt x="148" y="431"/>
                      <a:pt x="140" y="373"/>
                    </a:cubicBezTo>
                    <a:cubicBezTo>
                      <a:pt x="126" y="261"/>
                      <a:pt x="85" y="151"/>
                      <a:pt x="28" y="54"/>
                    </a:cubicBezTo>
                    <a:cubicBezTo>
                      <a:pt x="19" y="37"/>
                      <a:pt x="9" y="21"/>
                      <a:pt x="1" y="3"/>
                    </a:cubicBezTo>
                    <a:cubicBezTo>
                      <a:pt x="0" y="1"/>
                      <a:pt x="3" y="0"/>
                      <a:pt x="4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473"/>
              <p:cNvSpPr/>
              <p:nvPr/>
            </p:nvSpPr>
            <p:spPr bwMode="auto">
              <a:xfrm>
                <a:off x="2471738" y="9842500"/>
                <a:ext cx="171450" cy="352425"/>
              </a:xfrm>
              <a:custGeom>
                <a:avLst/>
                <a:gdLst>
                  <a:gd name="T0" fmla="*/ 1 w 57"/>
                  <a:gd name="T1" fmla="*/ 111 h 117"/>
                  <a:gd name="T2" fmla="*/ 0 w 57"/>
                  <a:gd name="T3" fmla="*/ 108 h 117"/>
                  <a:gd name="T4" fmla="*/ 10 w 57"/>
                  <a:gd name="T5" fmla="*/ 49 h 117"/>
                  <a:gd name="T6" fmla="*/ 26 w 57"/>
                  <a:gd name="T7" fmla="*/ 24 h 117"/>
                  <a:gd name="T8" fmla="*/ 45 w 57"/>
                  <a:gd name="T9" fmla="*/ 2 h 117"/>
                  <a:gd name="T10" fmla="*/ 45 w 57"/>
                  <a:gd name="T11" fmla="*/ 1 h 117"/>
                  <a:gd name="T12" fmla="*/ 46 w 57"/>
                  <a:gd name="T13" fmla="*/ 1 h 117"/>
                  <a:gd name="T14" fmla="*/ 47 w 57"/>
                  <a:gd name="T15" fmla="*/ 75 h 117"/>
                  <a:gd name="T16" fmla="*/ 31 w 57"/>
                  <a:gd name="T17" fmla="*/ 99 h 117"/>
                  <a:gd name="T18" fmla="*/ 5 w 57"/>
                  <a:gd name="T19" fmla="*/ 116 h 117"/>
                  <a:gd name="T20" fmla="*/ 1 w 57"/>
                  <a:gd name="T21" fmla="*/ 11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17">
                    <a:moveTo>
                      <a:pt x="1" y="111"/>
                    </a:moveTo>
                    <a:cubicBezTo>
                      <a:pt x="0" y="110"/>
                      <a:pt x="0" y="109"/>
                      <a:pt x="0" y="108"/>
                    </a:cubicBezTo>
                    <a:cubicBezTo>
                      <a:pt x="4" y="87"/>
                      <a:pt x="1" y="68"/>
                      <a:pt x="10" y="49"/>
                    </a:cubicBezTo>
                    <a:cubicBezTo>
                      <a:pt x="14" y="40"/>
                      <a:pt x="20" y="32"/>
                      <a:pt x="26" y="24"/>
                    </a:cubicBezTo>
                    <a:cubicBezTo>
                      <a:pt x="31" y="16"/>
                      <a:pt x="37" y="8"/>
                      <a:pt x="45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6" y="0"/>
                      <a:pt x="46" y="1"/>
                    </a:cubicBezTo>
                    <a:cubicBezTo>
                      <a:pt x="53" y="25"/>
                      <a:pt x="57" y="50"/>
                      <a:pt x="47" y="75"/>
                    </a:cubicBezTo>
                    <a:cubicBezTo>
                      <a:pt x="43" y="84"/>
                      <a:pt x="38" y="92"/>
                      <a:pt x="31" y="99"/>
                    </a:cubicBezTo>
                    <a:cubicBezTo>
                      <a:pt x="24" y="105"/>
                      <a:pt x="14" y="114"/>
                      <a:pt x="5" y="116"/>
                    </a:cubicBezTo>
                    <a:cubicBezTo>
                      <a:pt x="2" y="117"/>
                      <a:pt x="0" y="113"/>
                      <a:pt x="1" y="11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474"/>
              <p:cNvSpPr/>
              <p:nvPr/>
            </p:nvSpPr>
            <p:spPr bwMode="auto">
              <a:xfrm>
                <a:off x="2127250" y="10063163"/>
                <a:ext cx="354013" cy="161925"/>
              </a:xfrm>
              <a:custGeom>
                <a:avLst/>
                <a:gdLst>
                  <a:gd name="T0" fmla="*/ 114 w 117"/>
                  <a:gd name="T1" fmla="*/ 38 h 54"/>
                  <a:gd name="T2" fmla="*/ 112 w 117"/>
                  <a:gd name="T3" fmla="*/ 36 h 54"/>
                  <a:gd name="T4" fmla="*/ 61 w 117"/>
                  <a:gd name="T5" fmla="*/ 5 h 54"/>
                  <a:gd name="T6" fmla="*/ 31 w 117"/>
                  <a:gd name="T7" fmla="*/ 2 h 54"/>
                  <a:gd name="T8" fmla="*/ 2 w 117"/>
                  <a:gd name="T9" fmla="*/ 2 h 54"/>
                  <a:gd name="T10" fmla="*/ 1 w 117"/>
                  <a:gd name="T11" fmla="*/ 2 h 54"/>
                  <a:gd name="T12" fmla="*/ 0 w 117"/>
                  <a:gd name="T13" fmla="*/ 3 h 54"/>
                  <a:gd name="T14" fmla="*/ 56 w 117"/>
                  <a:gd name="T15" fmla="*/ 51 h 54"/>
                  <a:gd name="T16" fmla="*/ 86 w 117"/>
                  <a:gd name="T17" fmla="*/ 53 h 54"/>
                  <a:gd name="T18" fmla="*/ 115 w 117"/>
                  <a:gd name="T19" fmla="*/ 45 h 54"/>
                  <a:gd name="T20" fmla="*/ 114 w 117"/>
                  <a:gd name="T21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54">
                    <a:moveTo>
                      <a:pt x="114" y="38"/>
                    </a:moveTo>
                    <a:cubicBezTo>
                      <a:pt x="113" y="37"/>
                      <a:pt x="113" y="36"/>
                      <a:pt x="112" y="36"/>
                    </a:cubicBezTo>
                    <a:cubicBezTo>
                      <a:pt x="94" y="25"/>
                      <a:pt x="81" y="11"/>
                      <a:pt x="61" y="5"/>
                    </a:cubicBezTo>
                    <a:cubicBezTo>
                      <a:pt x="51" y="3"/>
                      <a:pt x="41" y="2"/>
                      <a:pt x="31" y="2"/>
                    </a:cubicBezTo>
                    <a:cubicBezTo>
                      <a:pt x="22" y="1"/>
                      <a:pt x="11" y="0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5" y="23"/>
                      <a:pt x="31" y="43"/>
                      <a:pt x="56" y="51"/>
                    </a:cubicBezTo>
                    <a:cubicBezTo>
                      <a:pt x="66" y="54"/>
                      <a:pt x="76" y="54"/>
                      <a:pt x="86" y="53"/>
                    </a:cubicBezTo>
                    <a:cubicBezTo>
                      <a:pt x="95" y="53"/>
                      <a:pt x="107" y="51"/>
                      <a:pt x="115" y="45"/>
                    </a:cubicBezTo>
                    <a:cubicBezTo>
                      <a:pt x="117" y="43"/>
                      <a:pt x="116" y="39"/>
                      <a:pt x="114" y="3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475"/>
              <p:cNvSpPr/>
              <p:nvPr/>
            </p:nvSpPr>
            <p:spPr bwMode="auto">
              <a:xfrm>
                <a:off x="2347913" y="9642475"/>
                <a:ext cx="133350" cy="304800"/>
              </a:xfrm>
              <a:custGeom>
                <a:avLst/>
                <a:gdLst>
                  <a:gd name="T0" fmla="*/ 5 w 44"/>
                  <a:gd name="T1" fmla="*/ 96 h 101"/>
                  <a:gd name="T2" fmla="*/ 4 w 44"/>
                  <a:gd name="T3" fmla="*/ 94 h 101"/>
                  <a:gd name="T4" fmla="*/ 5 w 44"/>
                  <a:gd name="T5" fmla="*/ 44 h 101"/>
                  <a:gd name="T6" fmla="*/ 15 w 44"/>
                  <a:gd name="T7" fmla="*/ 22 h 101"/>
                  <a:gd name="T8" fmla="*/ 28 w 44"/>
                  <a:gd name="T9" fmla="*/ 2 h 101"/>
                  <a:gd name="T10" fmla="*/ 28 w 44"/>
                  <a:gd name="T11" fmla="*/ 1 h 101"/>
                  <a:gd name="T12" fmla="*/ 29 w 44"/>
                  <a:gd name="T13" fmla="*/ 0 h 101"/>
                  <a:gd name="T14" fmla="*/ 39 w 44"/>
                  <a:gd name="T15" fmla="*/ 61 h 101"/>
                  <a:gd name="T16" fmla="*/ 28 w 44"/>
                  <a:gd name="T17" fmla="*/ 83 h 101"/>
                  <a:gd name="T18" fmla="*/ 9 w 44"/>
                  <a:gd name="T19" fmla="*/ 100 h 101"/>
                  <a:gd name="T20" fmla="*/ 5 w 44"/>
                  <a:gd name="T21" fmla="*/ 9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01">
                    <a:moveTo>
                      <a:pt x="5" y="96"/>
                    </a:moveTo>
                    <a:cubicBezTo>
                      <a:pt x="4" y="96"/>
                      <a:pt x="4" y="95"/>
                      <a:pt x="4" y="94"/>
                    </a:cubicBezTo>
                    <a:cubicBezTo>
                      <a:pt x="4" y="77"/>
                      <a:pt x="0" y="61"/>
                      <a:pt x="5" y="44"/>
                    </a:cubicBezTo>
                    <a:cubicBezTo>
                      <a:pt x="7" y="37"/>
                      <a:pt x="11" y="29"/>
                      <a:pt x="15" y="22"/>
                    </a:cubicBezTo>
                    <a:cubicBezTo>
                      <a:pt x="19" y="15"/>
                      <a:pt x="23" y="7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9" y="0"/>
                      <a:pt x="29" y="0"/>
                    </a:cubicBezTo>
                    <a:cubicBezTo>
                      <a:pt x="37" y="20"/>
                      <a:pt x="44" y="40"/>
                      <a:pt x="39" y="61"/>
                    </a:cubicBezTo>
                    <a:cubicBezTo>
                      <a:pt x="37" y="69"/>
                      <a:pt x="33" y="77"/>
                      <a:pt x="28" y="83"/>
                    </a:cubicBezTo>
                    <a:cubicBezTo>
                      <a:pt x="23" y="89"/>
                      <a:pt x="16" y="98"/>
                      <a:pt x="9" y="100"/>
                    </a:cubicBezTo>
                    <a:cubicBezTo>
                      <a:pt x="6" y="101"/>
                      <a:pt x="4" y="99"/>
                      <a:pt x="5" y="96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476"/>
              <p:cNvSpPr/>
              <p:nvPr/>
            </p:nvSpPr>
            <p:spPr bwMode="auto">
              <a:xfrm>
                <a:off x="2078038" y="9853613"/>
                <a:ext cx="306388" cy="123825"/>
              </a:xfrm>
              <a:custGeom>
                <a:avLst/>
                <a:gdLst>
                  <a:gd name="T0" fmla="*/ 98 w 101"/>
                  <a:gd name="T1" fmla="*/ 24 h 41"/>
                  <a:gd name="T2" fmla="*/ 96 w 101"/>
                  <a:gd name="T3" fmla="*/ 22 h 41"/>
                  <a:gd name="T4" fmla="*/ 51 w 101"/>
                  <a:gd name="T5" fmla="*/ 1 h 41"/>
                  <a:gd name="T6" fmla="*/ 26 w 101"/>
                  <a:gd name="T7" fmla="*/ 1 h 41"/>
                  <a:gd name="T8" fmla="*/ 2 w 101"/>
                  <a:gd name="T9" fmla="*/ 4 h 41"/>
                  <a:gd name="T10" fmla="*/ 1 w 101"/>
                  <a:gd name="T11" fmla="*/ 3 h 41"/>
                  <a:gd name="T12" fmla="*/ 1 w 101"/>
                  <a:gd name="T13" fmla="*/ 4 h 41"/>
                  <a:gd name="T14" fmla="*/ 51 w 101"/>
                  <a:gd name="T15" fmla="*/ 39 h 41"/>
                  <a:gd name="T16" fmla="*/ 76 w 101"/>
                  <a:gd name="T17" fmla="*/ 39 h 41"/>
                  <a:gd name="T18" fmla="*/ 99 w 101"/>
                  <a:gd name="T19" fmla="*/ 29 h 41"/>
                  <a:gd name="T20" fmla="*/ 98 w 101"/>
                  <a:gd name="T21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41">
                    <a:moveTo>
                      <a:pt x="98" y="24"/>
                    </a:moveTo>
                    <a:cubicBezTo>
                      <a:pt x="98" y="23"/>
                      <a:pt x="97" y="22"/>
                      <a:pt x="96" y="22"/>
                    </a:cubicBezTo>
                    <a:cubicBezTo>
                      <a:pt x="80" y="15"/>
                      <a:pt x="69" y="4"/>
                      <a:pt x="51" y="1"/>
                    </a:cubicBezTo>
                    <a:cubicBezTo>
                      <a:pt x="43" y="0"/>
                      <a:pt x="35" y="0"/>
                      <a:pt x="26" y="1"/>
                    </a:cubicBezTo>
                    <a:cubicBezTo>
                      <a:pt x="19" y="1"/>
                      <a:pt x="10" y="1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15" y="20"/>
                      <a:pt x="30" y="35"/>
                      <a:pt x="51" y="39"/>
                    </a:cubicBezTo>
                    <a:cubicBezTo>
                      <a:pt x="60" y="41"/>
                      <a:pt x="68" y="40"/>
                      <a:pt x="76" y="39"/>
                    </a:cubicBezTo>
                    <a:cubicBezTo>
                      <a:pt x="83" y="38"/>
                      <a:pt x="94" y="35"/>
                      <a:pt x="99" y="29"/>
                    </a:cubicBezTo>
                    <a:cubicBezTo>
                      <a:pt x="101" y="27"/>
                      <a:pt x="100" y="24"/>
                      <a:pt x="98" y="2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477"/>
              <p:cNvSpPr/>
              <p:nvPr/>
            </p:nvSpPr>
            <p:spPr bwMode="auto">
              <a:xfrm>
                <a:off x="1851025" y="9264650"/>
                <a:ext cx="474663" cy="398463"/>
              </a:xfrm>
              <a:custGeom>
                <a:avLst/>
                <a:gdLst>
                  <a:gd name="T0" fmla="*/ 153 w 157"/>
                  <a:gd name="T1" fmla="*/ 63 h 132"/>
                  <a:gd name="T2" fmla="*/ 143 w 157"/>
                  <a:gd name="T3" fmla="*/ 50 h 132"/>
                  <a:gd name="T4" fmla="*/ 145 w 157"/>
                  <a:gd name="T5" fmla="*/ 49 h 132"/>
                  <a:gd name="T6" fmla="*/ 146 w 157"/>
                  <a:gd name="T7" fmla="*/ 48 h 132"/>
                  <a:gd name="T8" fmla="*/ 147 w 157"/>
                  <a:gd name="T9" fmla="*/ 30 h 132"/>
                  <a:gd name="T10" fmla="*/ 147 w 157"/>
                  <a:gd name="T11" fmla="*/ 30 h 132"/>
                  <a:gd name="T12" fmla="*/ 139 w 157"/>
                  <a:gd name="T13" fmla="*/ 26 h 132"/>
                  <a:gd name="T14" fmla="*/ 128 w 157"/>
                  <a:gd name="T15" fmla="*/ 8 h 132"/>
                  <a:gd name="T16" fmla="*/ 119 w 157"/>
                  <a:gd name="T17" fmla="*/ 12 h 132"/>
                  <a:gd name="T18" fmla="*/ 106 w 157"/>
                  <a:gd name="T19" fmla="*/ 0 h 132"/>
                  <a:gd name="T20" fmla="*/ 92 w 157"/>
                  <a:gd name="T21" fmla="*/ 9 h 132"/>
                  <a:gd name="T22" fmla="*/ 85 w 157"/>
                  <a:gd name="T23" fmla="*/ 5 h 132"/>
                  <a:gd name="T24" fmla="*/ 78 w 157"/>
                  <a:gd name="T25" fmla="*/ 5 h 132"/>
                  <a:gd name="T26" fmla="*/ 68 w 157"/>
                  <a:gd name="T27" fmla="*/ 14 h 132"/>
                  <a:gd name="T28" fmla="*/ 65 w 157"/>
                  <a:gd name="T29" fmla="*/ 12 h 132"/>
                  <a:gd name="T30" fmla="*/ 53 w 157"/>
                  <a:gd name="T31" fmla="*/ 15 h 132"/>
                  <a:gd name="T32" fmla="*/ 49 w 157"/>
                  <a:gd name="T33" fmla="*/ 26 h 132"/>
                  <a:gd name="T34" fmla="*/ 50 w 157"/>
                  <a:gd name="T35" fmla="*/ 29 h 132"/>
                  <a:gd name="T36" fmla="*/ 48 w 157"/>
                  <a:gd name="T37" fmla="*/ 29 h 132"/>
                  <a:gd name="T38" fmla="*/ 41 w 157"/>
                  <a:gd name="T39" fmla="*/ 26 h 132"/>
                  <a:gd name="T40" fmla="*/ 32 w 157"/>
                  <a:gd name="T41" fmla="*/ 42 h 132"/>
                  <a:gd name="T42" fmla="*/ 31 w 157"/>
                  <a:gd name="T43" fmla="*/ 42 h 132"/>
                  <a:gd name="T44" fmla="*/ 21 w 157"/>
                  <a:gd name="T45" fmla="*/ 54 h 132"/>
                  <a:gd name="T46" fmla="*/ 21 w 157"/>
                  <a:gd name="T47" fmla="*/ 56 h 132"/>
                  <a:gd name="T48" fmla="*/ 16 w 157"/>
                  <a:gd name="T49" fmla="*/ 62 h 132"/>
                  <a:gd name="T50" fmla="*/ 16 w 157"/>
                  <a:gd name="T51" fmla="*/ 71 h 132"/>
                  <a:gd name="T52" fmla="*/ 21 w 157"/>
                  <a:gd name="T53" fmla="*/ 75 h 132"/>
                  <a:gd name="T54" fmla="*/ 21 w 157"/>
                  <a:gd name="T55" fmla="*/ 75 h 132"/>
                  <a:gd name="T56" fmla="*/ 11 w 157"/>
                  <a:gd name="T57" fmla="*/ 76 h 132"/>
                  <a:gd name="T58" fmla="*/ 9 w 157"/>
                  <a:gd name="T59" fmla="*/ 77 h 132"/>
                  <a:gd name="T60" fmla="*/ 8 w 157"/>
                  <a:gd name="T61" fmla="*/ 77 h 132"/>
                  <a:gd name="T62" fmla="*/ 8 w 157"/>
                  <a:gd name="T63" fmla="*/ 77 h 132"/>
                  <a:gd name="T64" fmla="*/ 1 w 157"/>
                  <a:gd name="T65" fmla="*/ 87 h 132"/>
                  <a:gd name="T66" fmla="*/ 9 w 157"/>
                  <a:gd name="T67" fmla="*/ 99 h 132"/>
                  <a:gd name="T68" fmla="*/ 9 w 157"/>
                  <a:gd name="T69" fmla="*/ 99 h 132"/>
                  <a:gd name="T70" fmla="*/ 9 w 157"/>
                  <a:gd name="T71" fmla="*/ 103 h 132"/>
                  <a:gd name="T72" fmla="*/ 20 w 157"/>
                  <a:gd name="T73" fmla="*/ 116 h 132"/>
                  <a:gd name="T74" fmla="*/ 25 w 157"/>
                  <a:gd name="T75" fmla="*/ 115 h 132"/>
                  <a:gd name="T76" fmla="*/ 25 w 157"/>
                  <a:gd name="T77" fmla="*/ 118 h 132"/>
                  <a:gd name="T78" fmla="*/ 36 w 157"/>
                  <a:gd name="T79" fmla="*/ 131 h 132"/>
                  <a:gd name="T80" fmla="*/ 47 w 157"/>
                  <a:gd name="T81" fmla="*/ 124 h 132"/>
                  <a:gd name="T82" fmla="*/ 53 w 157"/>
                  <a:gd name="T83" fmla="*/ 128 h 132"/>
                  <a:gd name="T84" fmla="*/ 67 w 157"/>
                  <a:gd name="T85" fmla="*/ 129 h 132"/>
                  <a:gd name="T86" fmla="*/ 69 w 157"/>
                  <a:gd name="T87" fmla="*/ 127 h 132"/>
                  <a:gd name="T88" fmla="*/ 78 w 157"/>
                  <a:gd name="T89" fmla="*/ 132 h 132"/>
                  <a:gd name="T90" fmla="*/ 88 w 157"/>
                  <a:gd name="T91" fmla="*/ 127 h 132"/>
                  <a:gd name="T92" fmla="*/ 93 w 157"/>
                  <a:gd name="T93" fmla="*/ 129 h 132"/>
                  <a:gd name="T94" fmla="*/ 105 w 157"/>
                  <a:gd name="T95" fmla="*/ 123 h 132"/>
                  <a:gd name="T96" fmla="*/ 105 w 157"/>
                  <a:gd name="T97" fmla="*/ 123 h 132"/>
                  <a:gd name="T98" fmla="*/ 115 w 157"/>
                  <a:gd name="T99" fmla="*/ 118 h 132"/>
                  <a:gd name="T100" fmla="*/ 116 w 157"/>
                  <a:gd name="T101" fmla="*/ 117 h 132"/>
                  <a:gd name="T102" fmla="*/ 122 w 157"/>
                  <a:gd name="T103" fmla="*/ 108 h 132"/>
                  <a:gd name="T104" fmla="*/ 128 w 157"/>
                  <a:gd name="T105" fmla="*/ 110 h 132"/>
                  <a:gd name="T106" fmla="*/ 138 w 157"/>
                  <a:gd name="T107" fmla="*/ 107 h 132"/>
                  <a:gd name="T108" fmla="*/ 143 w 157"/>
                  <a:gd name="T109" fmla="*/ 97 h 132"/>
                  <a:gd name="T110" fmla="*/ 140 w 157"/>
                  <a:gd name="T111" fmla="*/ 88 h 132"/>
                  <a:gd name="T112" fmla="*/ 143 w 157"/>
                  <a:gd name="T113" fmla="*/ 83 h 132"/>
                  <a:gd name="T114" fmla="*/ 153 w 157"/>
                  <a:gd name="T115" fmla="*/ 63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7" h="132">
                    <a:moveTo>
                      <a:pt x="153" y="63"/>
                    </a:moveTo>
                    <a:cubicBezTo>
                      <a:pt x="153" y="57"/>
                      <a:pt x="150" y="51"/>
                      <a:pt x="143" y="50"/>
                    </a:cubicBezTo>
                    <a:cubicBezTo>
                      <a:pt x="144" y="50"/>
                      <a:pt x="145" y="49"/>
                      <a:pt x="145" y="49"/>
                    </a:cubicBezTo>
                    <a:cubicBezTo>
                      <a:pt x="146" y="48"/>
                      <a:pt x="146" y="48"/>
                      <a:pt x="146" y="48"/>
                    </a:cubicBezTo>
                    <a:cubicBezTo>
                      <a:pt x="151" y="44"/>
                      <a:pt x="152" y="35"/>
                      <a:pt x="147" y="30"/>
                    </a:cubicBezTo>
                    <a:cubicBezTo>
                      <a:pt x="147" y="30"/>
                      <a:pt x="147" y="30"/>
                      <a:pt x="147" y="30"/>
                    </a:cubicBezTo>
                    <a:cubicBezTo>
                      <a:pt x="144" y="28"/>
                      <a:pt x="142" y="26"/>
                      <a:pt x="139" y="26"/>
                    </a:cubicBezTo>
                    <a:cubicBezTo>
                      <a:pt x="142" y="18"/>
                      <a:pt x="139" y="8"/>
                      <a:pt x="128" y="8"/>
                    </a:cubicBezTo>
                    <a:cubicBezTo>
                      <a:pt x="124" y="8"/>
                      <a:pt x="121" y="9"/>
                      <a:pt x="119" y="12"/>
                    </a:cubicBezTo>
                    <a:cubicBezTo>
                      <a:pt x="118" y="6"/>
                      <a:pt x="114" y="0"/>
                      <a:pt x="106" y="0"/>
                    </a:cubicBezTo>
                    <a:cubicBezTo>
                      <a:pt x="99" y="0"/>
                      <a:pt x="95" y="4"/>
                      <a:pt x="92" y="9"/>
                    </a:cubicBezTo>
                    <a:cubicBezTo>
                      <a:pt x="90" y="7"/>
                      <a:pt x="88" y="6"/>
                      <a:pt x="85" y="5"/>
                    </a:cubicBezTo>
                    <a:cubicBezTo>
                      <a:pt x="83" y="5"/>
                      <a:pt x="81" y="4"/>
                      <a:pt x="78" y="5"/>
                    </a:cubicBezTo>
                    <a:cubicBezTo>
                      <a:pt x="73" y="6"/>
                      <a:pt x="70" y="10"/>
                      <a:pt x="68" y="14"/>
                    </a:cubicBezTo>
                    <a:cubicBezTo>
                      <a:pt x="67" y="14"/>
                      <a:pt x="66" y="13"/>
                      <a:pt x="65" y="12"/>
                    </a:cubicBezTo>
                    <a:cubicBezTo>
                      <a:pt x="61" y="11"/>
                      <a:pt x="56" y="12"/>
                      <a:pt x="53" y="15"/>
                    </a:cubicBezTo>
                    <a:cubicBezTo>
                      <a:pt x="50" y="18"/>
                      <a:pt x="49" y="22"/>
                      <a:pt x="49" y="26"/>
                    </a:cubicBezTo>
                    <a:cubicBezTo>
                      <a:pt x="49" y="27"/>
                      <a:pt x="50" y="28"/>
                      <a:pt x="50" y="29"/>
                    </a:cubicBezTo>
                    <a:cubicBezTo>
                      <a:pt x="49" y="29"/>
                      <a:pt x="49" y="29"/>
                      <a:pt x="48" y="29"/>
                    </a:cubicBezTo>
                    <a:cubicBezTo>
                      <a:pt x="47" y="27"/>
                      <a:pt x="45" y="26"/>
                      <a:pt x="41" y="26"/>
                    </a:cubicBezTo>
                    <a:cubicBezTo>
                      <a:pt x="32" y="26"/>
                      <a:pt x="29" y="36"/>
                      <a:pt x="32" y="42"/>
                    </a:cubicBezTo>
                    <a:cubicBezTo>
                      <a:pt x="32" y="42"/>
                      <a:pt x="31" y="42"/>
                      <a:pt x="31" y="42"/>
                    </a:cubicBezTo>
                    <a:cubicBezTo>
                      <a:pt x="26" y="44"/>
                      <a:pt x="22" y="48"/>
                      <a:pt x="21" y="54"/>
                    </a:cubicBezTo>
                    <a:cubicBezTo>
                      <a:pt x="21" y="54"/>
                      <a:pt x="21" y="55"/>
                      <a:pt x="21" y="56"/>
                    </a:cubicBezTo>
                    <a:cubicBezTo>
                      <a:pt x="19" y="57"/>
                      <a:pt x="17" y="59"/>
                      <a:pt x="16" y="62"/>
                    </a:cubicBezTo>
                    <a:cubicBezTo>
                      <a:pt x="15" y="65"/>
                      <a:pt x="15" y="68"/>
                      <a:pt x="16" y="71"/>
                    </a:cubicBezTo>
                    <a:cubicBezTo>
                      <a:pt x="18" y="73"/>
                      <a:pt x="19" y="74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8" y="74"/>
                      <a:pt x="14" y="74"/>
                      <a:pt x="11" y="76"/>
                    </a:cubicBezTo>
                    <a:cubicBezTo>
                      <a:pt x="10" y="76"/>
                      <a:pt x="9" y="76"/>
                      <a:pt x="9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4" y="79"/>
                      <a:pt x="1" y="82"/>
                      <a:pt x="1" y="87"/>
                    </a:cubicBezTo>
                    <a:cubicBezTo>
                      <a:pt x="0" y="92"/>
                      <a:pt x="4" y="98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101"/>
                      <a:pt x="9" y="102"/>
                      <a:pt x="9" y="103"/>
                    </a:cubicBezTo>
                    <a:cubicBezTo>
                      <a:pt x="8" y="109"/>
                      <a:pt x="13" y="116"/>
                      <a:pt x="20" y="116"/>
                    </a:cubicBezTo>
                    <a:cubicBezTo>
                      <a:pt x="22" y="116"/>
                      <a:pt x="23" y="116"/>
                      <a:pt x="25" y="115"/>
                    </a:cubicBezTo>
                    <a:cubicBezTo>
                      <a:pt x="25" y="116"/>
                      <a:pt x="25" y="117"/>
                      <a:pt x="25" y="118"/>
                    </a:cubicBezTo>
                    <a:cubicBezTo>
                      <a:pt x="24" y="124"/>
                      <a:pt x="29" y="131"/>
                      <a:pt x="36" y="131"/>
                    </a:cubicBezTo>
                    <a:cubicBezTo>
                      <a:pt x="41" y="131"/>
                      <a:pt x="45" y="128"/>
                      <a:pt x="47" y="124"/>
                    </a:cubicBezTo>
                    <a:cubicBezTo>
                      <a:pt x="48" y="126"/>
                      <a:pt x="50" y="127"/>
                      <a:pt x="53" y="128"/>
                    </a:cubicBezTo>
                    <a:cubicBezTo>
                      <a:pt x="57" y="131"/>
                      <a:pt x="62" y="131"/>
                      <a:pt x="67" y="129"/>
                    </a:cubicBezTo>
                    <a:cubicBezTo>
                      <a:pt x="68" y="128"/>
                      <a:pt x="69" y="128"/>
                      <a:pt x="69" y="127"/>
                    </a:cubicBezTo>
                    <a:cubicBezTo>
                      <a:pt x="71" y="130"/>
                      <a:pt x="74" y="132"/>
                      <a:pt x="78" y="132"/>
                    </a:cubicBezTo>
                    <a:cubicBezTo>
                      <a:pt x="83" y="132"/>
                      <a:pt x="86" y="130"/>
                      <a:pt x="88" y="127"/>
                    </a:cubicBezTo>
                    <a:cubicBezTo>
                      <a:pt x="89" y="128"/>
                      <a:pt x="91" y="129"/>
                      <a:pt x="93" y="129"/>
                    </a:cubicBezTo>
                    <a:cubicBezTo>
                      <a:pt x="98" y="130"/>
                      <a:pt x="102" y="127"/>
                      <a:pt x="105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9" y="123"/>
                      <a:pt x="113" y="121"/>
                      <a:pt x="115" y="118"/>
                    </a:cubicBez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9" y="115"/>
                      <a:pt x="121" y="112"/>
                      <a:pt x="122" y="108"/>
                    </a:cubicBezTo>
                    <a:cubicBezTo>
                      <a:pt x="123" y="109"/>
                      <a:pt x="125" y="110"/>
                      <a:pt x="128" y="110"/>
                    </a:cubicBezTo>
                    <a:cubicBezTo>
                      <a:pt x="132" y="110"/>
                      <a:pt x="135" y="109"/>
                      <a:pt x="138" y="107"/>
                    </a:cubicBezTo>
                    <a:cubicBezTo>
                      <a:pt x="141" y="104"/>
                      <a:pt x="142" y="101"/>
                      <a:pt x="143" y="97"/>
                    </a:cubicBezTo>
                    <a:cubicBezTo>
                      <a:pt x="143" y="94"/>
                      <a:pt x="142" y="90"/>
                      <a:pt x="140" y="88"/>
                    </a:cubicBezTo>
                    <a:cubicBezTo>
                      <a:pt x="141" y="86"/>
                      <a:pt x="142" y="85"/>
                      <a:pt x="143" y="83"/>
                    </a:cubicBezTo>
                    <a:cubicBezTo>
                      <a:pt x="153" y="82"/>
                      <a:pt x="157" y="70"/>
                      <a:pt x="153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4" name="Freeform 479"/>
            <p:cNvSpPr/>
            <p:nvPr/>
          </p:nvSpPr>
          <p:spPr bwMode="auto">
            <a:xfrm>
              <a:off x="5464175" y="10479088"/>
              <a:ext cx="390525" cy="2101850"/>
            </a:xfrm>
            <a:custGeom>
              <a:avLst/>
              <a:gdLst>
                <a:gd name="T0" fmla="*/ 94 w 129"/>
                <a:gd name="T1" fmla="*/ 2 h 695"/>
                <a:gd name="T2" fmla="*/ 113 w 129"/>
                <a:gd name="T3" fmla="*/ 83 h 695"/>
                <a:gd name="T4" fmla="*/ 124 w 129"/>
                <a:gd name="T5" fmla="*/ 164 h 695"/>
                <a:gd name="T6" fmla="*/ 123 w 129"/>
                <a:gd name="T7" fmla="*/ 330 h 695"/>
                <a:gd name="T8" fmla="*/ 85 w 129"/>
                <a:gd name="T9" fmla="*/ 500 h 695"/>
                <a:gd name="T10" fmla="*/ 59 w 129"/>
                <a:gd name="T11" fmla="*/ 584 h 695"/>
                <a:gd name="T12" fmla="*/ 29 w 129"/>
                <a:gd name="T13" fmla="*/ 659 h 695"/>
                <a:gd name="T14" fmla="*/ 18 w 129"/>
                <a:gd name="T15" fmla="*/ 681 h 695"/>
                <a:gd name="T16" fmla="*/ 9 w 129"/>
                <a:gd name="T17" fmla="*/ 694 h 695"/>
                <a:gd name="T18" fmla="*/ 2 w 129"/>
                <a:gd name="T19" fmla="*/ 692 h 695"/>
                <a:gd name="T20" fmla="*/ 2 w 129"/>
                <a:gd name="T21" fmla="*/ 692 h 695"/>
                <a:gd name="T22" fmla="*/ 5 w 129"/>
                <a:gd name="T23" fmla="*/ 684 h 695"/>
                <a:gd name="T24" fmla="*/ 5 w 129"/>
                <a:gd name="T25" fmla="*/ 680 h 695"/>
                <a:gd name="T26" fmla="*/ 10 w 129"/>
                <a:gd name="T27" fmla="*/ 671 h 695"/>
                <a:gd name="T28" fmla="*/ 19 w 129"/>
                <a:gd name="T29" fmla="*/ 652 h 695"/>
                <a:gd name="T30" fmla="*/ 52 w 129"/>
                <a:gd name="T31" fmla="*/ 568 h 695"/>
                <a:gd name="T32" fmla="*/ 100 w 129"/>
                <a:gd name="T33" fmla="*/ 398 h 695"/>
                <a:gd name="T34" fmla="*/ 100 w 129"/>
                <a:gd name="T35" fmla="*/ 59 h 695"/>
                <a:gd name="T36" fmla="*/ 91 w 129"/>
                <a:gd name="T37" fmla="*/ 3 h 695"/>
                <a:gd name="T38" fmla="*/ 94 w 129"/>
                <a:gd name="T39" fmla="*/ 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95">
                  <a:moveTo>
                    <a:pt x="94" y="2"/>
                  </a:moveTo>
                  <a:cubicBezTo>
                    <a:pt x="100" y="29"/>
                    <a:pt x="107" y="56"/>
                    <a:pt x="113" y="83"/>
                  </a:cubicBezTo>
                  <a:cubicBezTo>
                    <a:pt x="119" y="110"/>
                    <a:pt x="122" y="137"/>
                    <a:pt x="124" y="164"/>
                  </a:cubicBezTo>
                  <a:cubicBezTo>
                    <a:pt x="129" y="219"/>
                    <a:pt x="128" y="275"/>
                    <a:pt x="123" y="330"/>
                  </a:cubicBezTo>
                  <a:cubicBezTo>
                    <a:pt x="116" y="388"/>
                    <a:pt x="102" y="444"/>
                    <a:pt x="85" y="500"/>
                  </a:cubicBezTo>
                  <a:cubicBezTo>
                    <a:pt x="77" y="528"/>
                    <a:pt x="68" y="556"/>
                    <a:pt x="59" y="584"/>
                  </a:cubicBezTo>
                  <a:cubicBezTo>
                    <a:pt x="52" y="610"/>
                    <a:pt x="40" y="634"/>
                    <a:pt x="29" y="659"/>
                  </a:cubicBezTo>
                  <a:cubicBezTo>
                    <a:pt x="25" y="666"/>
                    <a:pt x="22" y="674"/>
                    <a:pt x="18" y="681"/>
                  </a:cubicBezTo>
                  <a:cubicBezTo>
                    <a:pt x="16" y="685"/>
                    <a:pt x="13" y="693"/>
                    <a:pt x="9" y="694"/>
                  </a:cubicBezTo>
                  <a:cubicBezTo>
                    <a:pt x="6" y="695"/>
                    <a:pt x="3" y="694"/>
                    <a:pt x="2" y="692"/>
                  </a:cubicBezTo>
                  <a:cubicBezTo>
                    <a:pt x="2" y="692"/>
                    <a:pt x="2" y="692"/>
                    <a:pt x="2" y="692"/>
                  </a:cubicBezTo>
                  <a:cubicBezTo>
                    <a:pt x="0" y="688"/>
                    <a:pt x="2" y="685"/>
                    <a:pt x="5" y="684"/>
                  </a:cubicBezTo>
                  <a:cubicBezTo>
                    <a:pt x="2" y="685"/>
                    <a:pt x="4" y="683"/>
                    <a:pt x="5" y="680"/>
                  </a:cubicBezTo>
                  <a:cubicBezTo>
                    <a:pt x="7" y="677"/>
                    <a:pt x="9" y="674"/>
                    <a:pt x="10" y="671"/>
                  </a:cubicBezTo>
                  <a:cubicBezTo>
                    <a:pt x="13" y="664"/>
                    <a:pt x="16" y="658"/>
                    <a:pt x="19" y="652"/>
                  </a:cubicBezTo>
                  <a:cubicBezTo>
                    <a:pt x="32" y="624"/>
                    <a:pt x="43" y="597"/>
                    <a:pt x="52" y="568"/>
                  </a:cubicBezTo>
                  <a:cubicBezTo>
                    <a:pt x="69" y="512"/>
                    <a:pt x="87" y="455"/>
                    <a:pt x="100" y="398"/>
                  </a:cubicBezTo>
                  <a:cubicBezTo>
                    <a:pt x="123" y="287"/>
                    <a:pt x="121" y="170"/>
                    <a:pt x="100" y="59"/>
                  </a:cubicBezTo>
                  <a:cubicBezTo>
                    <a:pt x="96" y="41"/>
                    <a:pt x="93" y="22"/>
                    <a:pt x="91" y="3"/>
                  </a:cubicBezTo>
                  <a:cubicBezTo>
                    <a:pt x="90" y="1"/>
                    <a:pt x="94" y="0"/>
                    <a:pt x="94" y="2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480"/>
            <p:cNvSpPr/>
            <p:nvPr/>
          </p:nvSpPr>
          <p:spPr bwMode="auto">
            <a:xfrm>
              <a:off x="5808663" y="10591800"/>
              <a:ext cx="173038" cy="268288"/>
            </a:xfrm>
            <a:custGeom>
              <a:avLst/>
              <a:gdLst>
                <a:gd name="T0" fmla="*/ 1 w 57"/>
                <a:gd name="T1" fmla="*/ 84 h 89"/>
                <a:gd name="T2" fmla="*/ 1 w 57"/>
                <a:gd name="T3" fmla="*/ 81 h 89"/>
                <a:gd name="T4" fmla="*/ 18 w 57"/>
                <a:gd name="T5" fmla="*/ 34 h 89"/>
                <a:gd name="T6" fmla="*/ 35 w 57"/>
                <a:gd name="T7" fmla="*/ 17 h 89"/>
                <a:gd name="T8" fmla="*/ 54 w 57"/>
                <a:gd name="T9" fmla="*/ 2 h 89"/>
                <a:gd name="T10" fmla="*/ 54 w 57"/>
                <a:gd name="T11" fmla="*/ 1 h 89"/>
                <a:gd name="T12" fmla="*/ 56 w 57"/>
                <a:gd name="T13" fmla="*/ 1 h 89"/>
                <a:gd name="T14" fmla="*/ 45 w 57"/>
                <a:gd name="T15" fmla="*/ 61 h 89"/>
                <a:gd name="T16" fmla="*/ 27 w 57"/>
                <a:gd name="T17" fmla="*/ 79 h 89"/>
                <a:gd name="T18" fmla="*/ 4 w 57"/>
                <a:gd name="T19" fmla="*/ 89 h 89"/>
                <a:gd name="T20" fmla="*/ 1 w 57"/>
                <a:gd name="T21" fmla="*/ 8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9">
                  <a:moveTo>
                    <a:pt x="1" y="84"/>
                  </a:moveTo>
                  <a:cubicBezTo>
                    <a:pt x="1" y="83"/>
                    <a:pt x="1" y="82"/>
                    <a:pt x="1" y="81"/>
                  </a:cubicBezTo>
                  <a:cubicBezTo>
                    <a:pt x="7" y="65"/>
                    <a:pt x="8" y="49"/>
                    <a:pt x="18" y="34"/>
                  </a:cubicBezTo>
                  <a:cubicBezTo>
                    <a:pt x="23" y="28"/>
                    <a:pt x="29" y="22"/>
                    <a:pt x="35" y="17"/>
                  </a:cubicBezTo>
                  <a:cubicBezTo>
                    <a:pt x="41" y="11"/>
                    <a:pt x="47" y="5"/>
                    <a:pt x="54" y="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7" y="22"/>
                    <a:pt x="56" y="43"/>
                    <a:pt x="45" y="61"/>
                  </a:cubicBezTo>
                  <a:cubicBezTo>
                    <a:pt x="40" y="68"/>
                    <a:pt x="34" y="74"/>
                    <a:pt x="27" y="79"/>
                  </a:cubicBezTo>
                  <a:cubicBezTo>
                    <a:pt x="21" y="83"/>
                    <a:pt x="11" y="88"/>
                    <a:pt x="4" y="89"/>
                  </a:cubicBezTo>
                  <a:cubicBezTo>
                    <a:pt x="1" y="89"/>
                    <a:pt x="0" y="86"/>
                    <a:pt x="1" y="84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481"/>
            <p:cNvSpPr/>
            <p:nvPr/>
          </p:nvSpPr>
          <p:spPr bwMode="auto">
            <a:xfrm>
              <a:off x="5567363" y="10685463"/>
              <a:ext cx="265113" cy="180975"/>
            </a:xfrm>
            <a:custGeom>
              <a:avLst/>
              <a:gdLst>
                <a:gd name="T0" fmla="*/ 86 w 88"/>
                <a:gd name="T1" fmla="*/ 51 h 60"/>
                <a:gd name="T2" fmla="*/ 84 w 88"/>
                <a:gd name="T3" fmla="*/ 49 h 60"/>
                <a:gd name="T4" fmla="*/ 49 w 88"/>
                <a:gd name="T5" fmla="*/ 15 h 60"/>
                <a:gd name="T6" fmla="*/ 26 w 88"/>
                <a:gd name="T7" fmla="*/ 6 h 60"/>
                <a:gd name="T8" fmla="*/ 2 w 88"/>
                <a:gd name="T9" fmla="*/ 1 h 60"/>
                <a:gd name="T10" fmla="*/ 2 w 88"/>
                <a:gd name="T11" fmla="*/ 0 h 60"/>
                <a:gd name="T12" fmla="*/ 1 w 88"/>
                <a:gd name="T13" fmla="*/ 1 h 60"/>
                <a:gd name="T14" fmla="*/ 37 w 88"/>
                <a:gd name="T15" fmla="*/ 50 h 60"/>
                <a:gd name="T16" fmla="*/ 60 w 88"/>
                <a:gd name="T17" fmla="*/ 58 h 60"/>
                <a:gd name="T18" fmla="*/ 85 w 88"/>
                <a:gd name="T19" fmla="*/ 57 h 60"/>
                <a:gd name="T20" fmla="*/ 86 w 88"/>
                <a:gd name="T21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60">
                  <a:moveTo>
                    <a:pt x="86" y="51"/>
                  </a:moveTo>
                  <a:cubicBezTo>
                    <a:pt x="86" y="51"/>
                    <a:pt x="85" y="50"/>
                    <a:pt x="84" y="49"/>
                  </a:cubicBezTo>
                  <a:cubicBezTo>
                    <a:pt x="72" y="37"/>
                    <a:pt x="65" y="23"/>
                    <a:pt x="49" y="15"/>
                  </a:cubicBezTo>
                  <a:cubicBezTo>
                    <a:pt x="42" y="11"/>
                    <a:pt x="34" y="8"/>
                    <a:pt x="26" y="6"/>
                  </a:cubicBezTo>
                  <a:cubicBezTo>
                    <a:pt x="18" y="4"/>
                    <a:pt x="10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ubicBezTo>
                    <a:pt x="8" y="20"/>
                    <a:pt x="18" y="39"/>
                    <a:pt x="37" y="50"/>
                  </a:cubicBezTo>
                  <a:cubicBezTo>
                    <a:pt x="44" y="55"/>
                    <a:pt x="52" y="57"/>
                    <a:pt x="60" y="58"/>
                  </a:cubicBezTo>
                  <a:cubicBezTo>
                    <a:pt x="67" y="60"/>
                    <a:pt x="78" y="60"/>
                    <a:pt x="85" y="57"/>
                  </a:cubicBezTo>
                  <a:cubicBezTo>
                    <a:pt x="88" y="56"/>
                    <a:pt x="88" y="53"/>
                    <a:pt x="86" y="51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482"/>
            <p:cNvSpPr/>
            <p:nvPr/>
          </p:nvSpPr>
          <p:spPr bwMode="auto">
            <a:xfrm>
              <a:off x="5461000" y="10131425"/>
              <a:ext cx="490538" cy="377825"/>
            </a:xfrm>
            <a:custGeom>
              <a:avLst/>
              <a:gdLst>
                <a:gd name="T0" fmla="*/ 153 w 162"/>
                <a:gd name="T1" fmla="*/ 80 h 125"/>
                <a:gd name="T2" fmla="*/ 148 w 162"/>
                <a:gd name="T3" fmla="*/ 66 h 125"/>
                <a:gd name="T4" fmla="*/ 151 w 162"/>
                <a:gd name="T5" fmla="*/ 65 h 125"/>
                <a:gd name="T6" fmla="*/ 152 w 162"/>
                <a:gd name="T7" fmla="*/ 65 h 125"/>
                <a:gd name="T8" fmla="*/ 159 w 162"/>
                <a:gd name="T9" fmla="*/ 48 h 125"/>
                <a:gd name="T10" fmla="*/ 158 w 162"/>
                <a:gd name="T11" fmla="*/ 47 h 125"/>
                <a:gd name="T12" fmla="*/ 153 w 162"/>
                <a:gd name="T13" fmla="*/ 41 h 125"/>
                <a:gd name="T14" fmla="*/ 148 w 162"/>
                <a:gd name="T15" fmla="*/ 21 h 125"/>
                <a:gd name="T16" fmla="*/ 138 w 162"/>
                <a:gd name="T17" fmla="*/ 21 h 125"/>
                <a:gd name="T18" fmla="*/ 130 w 162"/>
                <a:gd name="T19" fmla="*/ 6 h 125"/>
                <a:gd name="T20" fmla="*/ 114 w 162"/>
                <a:gd name="T21" fmla="*/ 9 h 125"/>
                <a:gd name="T22" fmla="*/ 109 w 162"/>
                <a:gd name="T23" fmla="*/ 4 h 125"/>
                <a:gd name="T24" fmla="*/ 102 w 162"/>
                <a:gd name="T25" fmla="*/ 1 h 125"/>
                <a:gd name="T26" fmla="*/ 90 w 162"/>
                <a:gd name="T27" fmla="*/ 7 h 125"/>
                <a:gd name="T28" fmla="*/ 87 w 162"/>
                <a:gd name="T29" fmla="*/ 4 h 125"/>
                <a:gd name="T30" fmla="*/ 75 w 162"/>
                <a:gd name="T31" fmla="*/ 2 h 125"/>
                <a:gd name="T32" fmla="*/ 68 w 162"/>
                <a:gd name="T33" fmla="*/ 12 h 125"/>
                <a:gd name="T34" fmla="*/ 68 w 162"/>
                <a:gd name="T35" fmla="*/ 14 h 125"/>
                <a:gd name="T36" fmla="*/ 66 w 162"/>
                <a:gd name="T37" fmla="*/ 14 h 125"/>
                <a:gd name="T38" fmla="*/ 60 w 162"/>
                <a:gd name="T39" fmla="*/ 9 h 125"/>
                <a:gd name="T40" fmla="*/ 46 w 162"/>
                <a:gd name="T41" fmla="*/ 21 h 125"/>
                <a:gd name="T42" fmla="*/ 45 w 162"/>
                <a:gd name="T43" fmla="*/ 21 h 125"/>
                <a:gd name="T44" fmla="*/ 32 w 162"/>
                <a:gd name="T45" fmla="*/ 28 h 125"/>
                <a:gd name="T46" fmla="*/ 32 w 162"/>
                <a:gd name="T47" fmla="*/ 30 h 125"/>
                <a:gd name="T48" fmla="*/ 24 w 162"/>
                <a:gd name="T49" fmla="*/ 34 h 125"/>
                <a:gd name="T50" fmla="*/ 22 w 162"/>
                <a:gd name="T51" fmla="*/ 43 h 125"/>
                <a:gd name="T52" fmla="*/ 25 w 162"/>
                <a:gd name="T53" fmla="*/ 49 h 125"/>
                <a:gd name="T54" fmla="*/ 25 w 162"/>
                <a:gd name="T55" fmla="*/ 49 h 125"/>
                <a:gd name="T56" fmla="*/ 15 w 162"/>
                <a:gd name="T57" fmla="*/ 46 h 125"/>
                <a:gd name="T58" fmla="*/ 14 w 162"/>
                <a:gd name="T59" fmla="*/ 46 h 125"/>
                <a:gd name="T60" fmla="*/ 13 w 162"/>
                <a:gd name="T61" fmla="*/ 45 h 125"/>
                <a:gd name="T62" fmla="*/ 12 w 162"/>
                <a:gd name="T63" fmla="*/ 45 h 125"/>
                <a:gd name="T64" fmla="*/ 12 w 162"/>
                <a:gd name="T65" fmla="*/ 45 h 125"/>
                <a:gd name="T66" fmla="*/ 2 w 162"/>
                <a:gd name="T67" fmla="*/ 53 h 125"/>
                <a:gd name="T68" fmla="*/ 5 w 162"/>
                <a:gd name="T69" fmla="*/ 67 h 125"/>
                <a:gd name="T70" fmla="*/ 6 w 162"/>
                <a:gd name="T71" fmla="*/ 68 h 125"/>
                <a:gd name="T72" fmla="*/ 4 w 162"/>
                <a:gd name="T73" fmla="*/ 71 h 125"/>
                <a:gd name="T74" fmla="*/ 10 w 162"/>
                <a:gd name="T75" fmla="*/ 87 h 125"/>
                <a:gd name="T76" fmla="*/ 16 w 162"/>
                <a:gd name="T77" fmla="*/ 88 h 125"/>
                <a:gd name="T78" fmla="*/ 14 w 162"/>
                <a:gd name="T79" fmla="*/ 90 h 125"/>
                <a:gd name="T80" fmla="*/ 20 w 162"/>
                <a:gd name="T81" fmla="*/ 106 h 125"/>
                <a:gd name="T82" fmla="*/ 33 w 162"/>
                <a:gd name="T83" fmla="*/ 104 h 125"/>
                <a:gd name="T84" fmla="*/ 38 w 162"/>
                <a:gd name="T85" fmla="*/ 109 h 125"/>
                <a:gd name="T86" fmla="*/ 51 w 162"/>
                <a:gd name="T87" fmla="*/ 114 h 125"/>
                <a:gd name="T88" fmla="*/ 53 w 162"/>
                <a:gd name="T89" fmla="*/ 113 h 125"/>
                <a:gd name="T90" fmla="*/ 60 w 162"/>
                <a:gd name="T91" fmla="*/ 121 h 125"/>
                <a:gd name="T92" fmla="*/ 71 w 162"/>
                <a:gd name="T93" fmla="*/ 120 h 125"/>
                <a:gd name="T94" fmla="*/ 75 w 162"/>
                <a:gd name="T95" fmla="*/ 123 h 125"/>
                <a:gd name="T96" fmla="*/ 88 w 162"/>
                <a:gd name="T97" fmla="*/ 121 h 125"/>
                <a:gd name="T98" fmla="*/ 88 w 162"/>
                <a:gd name="T99" fmla="*/ 122 h 125"/>
                <a:gd name="T100" fmla="*/ 100 w 162"/>
                <a:gd name="T101" fmla="*/ 120 h 125"/>
                <a:gd name="T102" fmla="*/ 100 w 162"/>
                <a:gd name="T103" fmla="*/ 120 h 125"/>
                <a:gd name="T104" fmla="*/ 109 w 162"/>
                <a:gd name="T105" fmla="*/ 113 h 125"/>
                <a:gd name="T106" fmla="*/ 114 w 162"/>
                <a:gd name="T107" fmla="*/ 117 h 125"/>
                <a:gd name="T108" fmla="*/ 125 w 162"/>
                <a:gd name="T109" fmla="*/ 117 h 125"/>
                <a:gd name="T110" fmla="*/ 132 w 162"/>
                <a:gd name="T111" fmla="*/ 110 h 125"/>
                <a:gd name="T112" fmla="*/ 133 w 162"/>
                <a:gd name="T113" fmla="*/ 100 h 125"/>
                <a:gd name="T114" fmla="*/ 137 w 162"/>
                <a:gd name="T115" fmla="*/ 97 h 125"/>
                <a:gd name="T116" fmla="*/ 153 w 162"/>
                <a:gd name="T117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2" h="125">
                  <a:moveTo>
                    <a:pt x="153" y="80"/>
                  </a:moveTo>
                  <a:cubicBezTo>
                    <a:pt x="155" y="75"/>
                    <a:pt x="155" y="69"/>
                    <a:pt x="148" y="66"/>
                  </a:cubicBezTo>
                  <a:cubicBezTo>
                    <a:pt x="149" y="65"/>
                    <a:pt x="150" y="65"/>
                    <a:pt x="151" y="65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8" y="62"/>
                    <a:pt x="162" y="54"/>
                    <a:pt x="159" y="48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5"/>
                    <a:pt x="155" y="43"/>
                    <a:pt x="153" y="41"/>
                  </a:cubicBezTo>
                  <a:cubicBezTo>
                    <a:pt x="158" y="35"/>
                    <a:pt x="158" y="24"/>
                    <a:pt x="148" y="21"/>
                  </a:cubicBezTo>
                  <a:cubicBezTo>
                    <a:pt x="145" y="19"/>
                    <a:pt x="141" y="20"/>
                    <a:pt x="138" y="21"/>
                  </a:cubicBezTo>
                  <a:cubicBezTo>
                    <a:pt x="139" y="15"/>
                    <a:pt x="137" y="9"/>
                    <a:pt x="130" y="6"/>
                  </a:cubicBezTo>
                  <a:cubicBezTo>
                    <a:pt x="123" y="4"/>
                    <a:pt x="118" y="6"/>
                    <a:pt x="114" y="9"/>
                  </a:cubicBezTo>
                  <a:cubicBezTo>
                    <a:pt x="113" y="7"/>
                    <a:pt x="111" y="5"/>
                    <a:pt x="109" y="4"/>
                  </a:cubicBezTo>
                  <a:cubicBezTo>
                    <a:pt x="107" y="3"/>
                    <a:pt x="105" y="2"/>
                    <a:pt x="102" y="1"/>
                  </a:cubicBezTo>
                  <a:cubicBezTo>
                    <a:pt x="97" y="0"/>
                    <a:pt x="92" y="3"/>
                    <a:pt x="90" y="7"/>
                  </a:cubicBezTo>
                  <a:cubicBezTo>
                    <a:pt x="89" y="6"/>
                    <a:pt x="88" y="5"/>
                    <a:pt x="87" y="4"/>
                  </a:cubicBezTo>
                  <a:cubicBezTo>
                    <a:pt x="84" y="1"/>
                    <a:pt x="79" y="1"/>
                    <a:pt x="75" y="2"/>
                  </a:cubicBezTo>
                  <a:cubicBezTo>
                    <a:pt x="71" y="4"/>
                    <a:pt x="69" y="7"/>
                    <a:pt x="68" y="12"/>
                  </a:cubicBezTo>
                  <a:cubicBezTo>
                    <a:pt x="68" y="12"/>
                    <a:pt x="68" y="13"/>
                    <a:pt x="68" y="14"/>
                  </a:cubicBezTo>
                  <a:cubicBezTo>
                    <a:pt x="67" y="14"/>
                    <a:pt x="67" y="14"/>
                    <a:pt x="66" y="14"/>
                  </a:cubicBezTo>
                  <a:cubicBezTo>
                    <a:pt x="65" y="12"/>
                    <a:pt x="63" y="10"/>
                    <a:pt x="60" y="9"/>
                  </a:cubicBezTo>
                  <a:cubicBezTo>
                    <a:pt x="52" y="6"/>
                    <a:pt x="45" y="14"/>
                    <a:pt x="46" y="21"/>
                  </a:cubicBezTo>
                  <a:cubicBezTo>
                    <a:pt x="46" y="21"/>
                    <a:pt x="45" y="21"/>
                    <a:pt x="45" y="21"/>
                  </a:cubicBezTo>
                  <a:cubicBezTo>
                    <a:pt x="40" y="21"/>
                    <a:pt x="35" y="23"/>
                    <a:pt x="32" y="28"/>
                  </a:cubicBezTo>
                  <a:cubicBezTo>
                    <a:pt x="32" y="29"/>
                    <a:pt x="32" y="30"/>
                    <a:pt x="32" y="30"/>
                  </a:cubicBezTo>
                  <a:cubicBezTo>
                    <a:pt x="29" y="31"/>
                    <a:pt x="26" y="32"/>
                    <a:pt x="24" y="34"/>
                  </a:cubicBezTo>
                  <a:cubicBezTo>
                    <a:pt x="22" y="37"/>
                    <a:pt x="21" y="40"/>
                    <a:pt x="22" y="43"/>
                  </a:cubicBezTo>
                  <a:cubicBezTo>
                    <a:pt x="22" y="45"/>
                    <a:pt x="23" y="47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2" y="46"/>
                    <a:pt x="19" y="45"/>
                    <a:pt x="15" y="46"/>
                  </a:cubicBezTo>
                  <a:cubicBezTo>
                    <a:pt x="15" y="46"/>
                    <a:pt x="14" y="46"/>
                    <a:pt x="14" y="46"/>
                  </a:cubicBezTo>
                  <a:cubicBezTo>
                    <a:pt x="14" y="45"/>
                    <a:pt x="13" y="45"/>
                    <a:pt x="13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8" y="45"/>
                    <a:pt x="4" y="48"/>
                    <a:pt x="2" y="53"/>
                  </a:cubicBezTo>
                  <a:cubicBezTo>
                    <a:pt x="0" y="57"/>
                    <a:pt x="1" y="64"/>
                    <a:pt x="5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9"/>
                    <a:pt x="4" y="70"/>
                    <a:pt x="4" y="71"/>
                  </a:cubicBezTo>
                  <a:cubicBezTo>
                    <a:pt x="1" y="77"/>
                    <a:pt x="4" y="85"/>
                    <a:pt x="10" y="87"/>
                  </a:cubicBezTo>
                  <a:cubicBezTo>
                    <a:pt x="12" y="88"/>
                    <a:pt x="14" y="88"/>
                    <a:pt x="16" y="88"/>
                  </a:cubicBezTo>
                  <a:cubicBezTo>
                    <a:pt x="15" y="88"/>
                    <a:pt x="15" y="89"/>
                    <a:pt x="14" y="90"/>
                  </a:cubicBezTo>
                  <a:cubicBezTo>
                    <a:pt x="12" y="96"/>
                    <a:pt x="14" y="104"/>
                    <a:pt x="20" y="106"/>
                  </a:cubicBezTo>
                  <a:cubicBezTo>
                    <a:pt x="25" y="107"/>
                    <a:pt x="30" y="107"/>
                    <a:pt x="33" y="104"/>
                  </a:cubicBezTo>
                  <a:cubicBezTo>
                    <a:pt x="34" y="106"/>
                    <a:pt x="35" y="108"/>
                    <a:pt x="38" y="109"/>
                  </a:cubicBezTo>
                  <a:cubicBezTo>
                    <a:pt x="40" y="113"/>
                    <a:pt x="45" y="115"/>
                    <a:pt x="51" y="114"/>
                  </a:cubicBezTo>
                  <a:cubicBezTo>
                    <a:pt x="52" y="114"/>
                    <a:pt x="52" y="114"/>
                    <a:pt x="53" y="113"/>
                  </a:cubicBezTo>
                  <a:cubicBezTo>
                    <a:pt x="54" y="117"/>
                    <a:pt x="56" y="120"/>
                    <a:pt x="60" y="121"/>
                  </a:cubicBezTo>
                  <a:cubicBezTo>
                    <a:pt x="64" y="122"/>
                    <a:pt x="68" y="122"/>
                    <a:pt x="71" y="120"/>
                  </a:cubicBezTo>
                  <a:cubicBezTo>
                    <a:pt x="72" y="121"/>
                    <a:pt x="73" y="123"/>
                    <a:pt x="75" y="123"/>
                  </a:cubicBezTo>
                  <a:cubicBezTo>
                    <a:pt x="79" y="125"/>
                    <a:pt x="85" y="124"/>
                    <a:pt x="88" y="121"/>
                  </a:cubicBezTo>
                  <a:cubicBezTo>
                    <a:pt x="88" y="122"/>
                    <a:pt x="88" y="122"/>
                    <a:pt x="88" y="122"/>
                  </a:cubicBezTo>
                  <a:cubicBezTo>
                    <a:pt x="92" y="123"/>
                    <a:pt x="96" y="123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4" y="119"/>
                    <a:pt x="107" y="116"/>
                    <a:pt x="109" y="113"/>
                  </a:cubicBezTo>
                  <a:cubicBezTo>
                    <a:pt x="110" y="115"/>
                    <a:pt x="112" y="116"/>
                    <a:pt x="114" y="117"/>
                  </a:cubicBezTo>
                  <a:cubicBezTo>
                    <a:pt x="118" y="118"/>
                    <a:pt x="121" y="118"/>
                    <a:pt x="125" y="117"/>
                  </a:cubicBezTo>
                  <a:cubicBezTo>
                    <a:pt x="128" y="116"/>
                    <a:pt x="131" y="113"/>
                    <a:pt x="132" y="110"/>
                  </a:cubicBezTo>
                  <a:cubicBezTo>
                    <a:pt x="134" y="107"/>
                    <a:pt x="134" y="103"/>
                    <a:pt x="133" y="100"/>
                  </a:cubicBezTo>
                  <a:cubicBezTo>
                    <a:pt x="135" y="99"/>
                    <a:pt x="136" y="98"/>
                    <a:pt x="137" y="97"/>
                  </a:cubicBezTo>
                  <a:cubicBezTo>
                    <a:pt x="148" y="99"/>
                    <a:pt x="155" y="88"/>
                    <a:pt x="153" y="80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483"/>
            <p:cNvSpPr/>
            <p:nvPr/>
          </p:nvSpPr>
          <p:spPr bwMode="auto">
            <a:xfrm>
              <a:off x="5524500" y="10204450"/>
              <a:ext cx="166688" cy="207963"/>
            </a:xfrm>
            <a:custGeom>
              <a:avLst/>
              <a:gdLst>
                <a:gd name="T0" fmla="*/ 41 w 55"/>
                <a:gd name="T1" fmla="*/ 0 h 69"/>
                <a:gd name="T2" fmla="*/ 32 w 55"/>
                <a:gd name="T3" fmla="*/ 6 h 69"/>
                <a:gd name="T4" fmla="*/ 31 w 55"/>
                <a:gd name="T5" fmla="*/ 11 h 69"/>
                <a:gd name="T6" fmla="*/ 28 w 55"/>
                <a:gd name="T7" fmla="*/ 11 h 69"/>
                <a:gd name="T8" fmla="*/ 18 w 55"/>
                <a:gd name="T9" fmla="*/ 22 h 69"/>
                <a:gd name="T10" fmla="*/ 17 w 55"/>
                <a:gd name="T11" fmla="*/ 23 h 69"/>
                <a:gd name="T12" fmla="*/ 14 w 55"/>
                <a:gd name="T13" fmla="*/ 27 h 69"/>
                <a:gd name="T14" fmla="*/ 11 w 55"/>
                <a:gd name="T15" fmla="*/ 26 h 69"/>
                <a:gd name="T16" fmla="*/ 3 w 55"/>
                <a:gd name="T17" fmla="*/ 30 h 69"/>
                <a:gd name="T18" fmla="*/ 5 w 55"/>
                <a:gd name="T19" fmla="*/ 44 h 69"/>
                <a:gd name="T20" fmla="*/ 6 w 55"/>
                <a:gd name="T21" fmla="*/ 47 h 69"/>
                <a:gd name="T22" fmla="*/ 9 w 55"/>
                <a:gd name="T23" fmla="*/ 57 h 69"/>
                <a:gd name="T24" fmla="*/ 11 w 55"/>
                <a:gd name="T25" fmla="*/ 58 h 69"/>
                <a:gd name="T26" fmla="*/ 16 w 55"/>
                <a:gd name="T27" fmla="*/ 55 h 69"/>
                <a:gd name="T28" fmla="*/ 17 w 55"/>
                <a:gd name="T29" fmla="*/ 55 h 69"/>
                <a:gd name="T30" fmla="*/ 18 w 55"/>
                <a:gd name="T31" fmla="*/ 59 h 69"/>
                <a:gd name="T32" fmla="*/ 24 w 55"/>
                <a:gd name="T33" fmla="*/ 68 h 69"/>
                <a:gd name="T34" fmla="*/ 28 w 55"/>
                <a:gd name="T35" fmla="*/ 69 h 69"/>
                <a:gd name="T36" fmla="*/ 38 w 55"/>
                <a:gd name="T37" fmla="*/ 52 h 69"/>
                <a:gd name="T38" fmla="*/ 41 w 55"/>
                <a:gd name="T39" fmla="*/ 37 h 69"/>
                <a:gd name="T40" fmla="*/ 48 w 55"/>
                <a:gd name="T41" fmla="*/ 31 h 69"/>
                <a:gd name="T42" fmla="*/ 48 w 55"/>
                <a:gd name="T43" fmla="*/ 24 h 69"/>
                <a:gd name="T44" fmla="*/ 51 w 55"/>
                <a:gd name="T45" fmla="*/ 13 h 69"/>
                <a:gd name="T46" fmla="*/ 45 w 55"/>
                <a:gd name="T47" fmla="*/ 1 h 69"/>
                <a:gd name="T48" fmla="*/ 41 w 55"/>
                <a:gd name="T4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69">
                  <a:moveTo>
                    <a:pt x="41" y="0"/>
                  </a:moveTo>
                  <a:cubicBezTo>
                    <a:pt x="37" y="0"/>
                    <a:pt x="33" y="2"/>
                    <a:pt x="32" y="6"/>
                  </a:cubicBezTo>
                  <a:cubicBezTo>
                    <a:pt x="31" y="8"/>
                    <a:pt x="31" y="9"/>
                    <a:pt x="31" y="11"/>
                  </a:cubicBezTo>
                  <a:cubicBezTo>
                    <a:pt x="30" y="11"/>
                    <a:pt x="29" y="11"/>
                    <a:pt x="28" y="11"/>
                  </a:cubicBezTo>
                  <a:cubicBezTo>
                    <a:pt x="22" y="11"/>
                    <a:pt x="18" y="17"/>
                    <a:pt x="18" y="22"/>
                  </a:cubicBezTo>
                  <a:cubicBezTo>
                    <a:pt x="18" y="22"/>
                    <a:pt x="17" y="22"/>
                    <a:pt x="17" y="23"/>
                  </a:cubicBezTo>
                  <a:cubicBezTo>
                    <a:pt x="16" y="24"/>
                    <a:pt x="15" y="25"/>
                    <a:pt x="14" y="27"/>
                  </a:cubicBezTo>
                  <a:cubicBezTo>
                    <a:pt x="13" y="26"/>
                    <a:pt x="12" y="26"/>
                    <a:pt x="11" y="26"/>
                  </a:cubicBezTo>
                  <a:cubicBezTo>
                    <a:pt x="8" y="26"/>
                    <a:pt x="5" y="27"/>
                    <a:pt x="3" y="30"/>
                  </a:cubicBezTo>
                  <a:cubicBezTo>
                    <a:pt x="0" y="35"/>
                    <a:pt x="1" y="41"/>
                    <a:pt x="5" y="44"/>
                  </a:cubicBezTo>
                  <a:cubicBezTo>
                    <a:pt x="5" y="45"/>
                    <a:pt x="5" y="46"/>
                    <a:pt x="6" y="47"/>
                  </a:cubicBezTo>
                  <a:cubicBezTo>
                    <a:pt x="3" y="51"/>
                    <a:pt x="4" y="55"/>
                    <a:pt x="9" y="57"/>
                  </a:cubicBezTo>
                  <a:cubicBezTo>
                    <a:pt x="9" y="57"/>
                    <a:pt x="10" y="58"/>
                    <a:pt x="11" y="58"/>
                  </a:cubicBezTo>
                  <a:cubicBezTo>
                    <a:pt x="13" y="58"/>
                    <a:pt x="15" y="57"/>
                    <a:pt x="16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57"/>
                    <a:pt x="17" y="58"/>
                    <a:pt x="18" y="59"/>
                  </a:cubicBezTo>
                  <a:cubicBezTo>
                    <a:pt x="18" y="63"/>
                    <a:pt x="19" y="67"/>
                    <a:pt x="24" y="68"/>
                  </a:cubicBezTo>
                  <a:cubicBezTo>
                    <a:pt x="25" y="69"/>
                    <a:pt x="27" y="69"/>
                    <a:pt x="28" y="69"/>
                  </a:cubicBezTo>
                  <a:cubicBezTo>
                    <a:pt x="37" y="69"/>
                    <a:pt x="42" y="59"/>
                    <a:pt x="38" y="52"/>
                  </a:cubicBezTo>
                  <a:cubicBezTo>
                    <a:pt x="43" y="48"/>
                    <a:pt x="45" y="41"/>
                    <a:pt x="41" y="37"/>
                  </a:cubicBezTo>
                  <a:cubicBezTo>
                    <a:pt x="44" y="35"/>
                    <a:pt x="46" y="33"/>
                    <a:pt x="48" y="31"/>
                  </a:cubicBezTo>
                  <a:cubicBezTo>
                    <a:pt x="49" y="28"/>
                    <a:pt x="49" y="26"/>
                    <a:pt x="48" y="24"/>
                  </a:cubicBezTo>
                  <a:cubicBezTo>
                    <a:pt x="53" y="23"/>
                    <a:pt x="55" y="16"/>
                    <a:pt x="51" y="13"/>
                  </a:cubicBezTo>
                  <a:cubicBezTo>
                    <a:pt x="52" y="8"/>
                    <a:pt x="50" y="3"/>
                    <a:pt x="45" y="1"/>
                  </a:cubicBezTo>
                  <a:cubicBezTo>
                    <a:pt x="44" y="0"/>
                    <a:pt x="42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8" name="组合 497"/>
            <p:cNvGrpSpPr/>
            <p:nvPr/>
          </p:nvGrpSpPr>
          <p:grpSpPr>
            <a:xfrm>
              <a:off x="9658350" y="9382125"/>
              <a:ext cx="879476" cy="2336801"/>
              <a:chOff x="9658350" y="9382125"/>
              <a:chExt cx="879476" cy="2336801"/>
            </a:xfrm>
          </p:grpSpPr>
          <p:sp>
            <p:nvSpPr>
              <p:cNvPr id="289" name="Freeform 484"/>
              <p:cNvSpPr/>
              <p:nvPr/>
            </p:nvSpPr>
            <p:spPr bwMode="auto">
              <a:xfrm>
                <a:off x="9658350" y="9682163"/>
                <a:ext cx="612775" cy="2036763"/>
              </a:xfrm>
              <a:custGeom>
                <a:avLst/>
                <a:gdLst>
                  <a:gd name="T0" fmla="*/ 199 w 203"/>
                  <a:gd name="T1" fmla="*/ 2 h 674"/>
                  <a:gd name="T2" fmla="*/ 150 w 203"/>
                  <a:gd name="T3" fmla="*/ 69 h 674"/>
                  <a:gd name="T4" fmla="*/ 108 w 203"/>
                  <a:gd name="T5" fmla="*/ 139 h 674"/>
                  <a:gd name="T6" fmla="*/ 44 w 203"/>
                  <a:gd name="T7" fmla="*/ 292 h 674"/>
                  <a:gd name="T8" fmla="*/ 12 w 203"/>
                  <a:gd name="T9" fmla="*/ 463 h 674"/>
                  <a:gd name="T10" fmla="*/ 3 w 203"/>
                  <a:gd name="T11" fmla="*/ 551 h 674"/>
                  <a:gd name="T12" fmla="*/ 2 w 203"/>
                  <a:gd name="T13" fmla="*/ 632 h 674"/>
                  <a:gd name="T14" fmla="*/ 3 w 203"/>
                  <a:gd name="T15" fmla="*/ 657 h 674"/>
                  <a:gd name="T16" fmla="*/ 6 w 203"/>
                  <a:gd name="T17" fmla="*/ 673 h 674"/>
                  <a:gd name="T18" fmla="*/ 13 w 203"/>
                  <a:gd name="T19" fmla="*/ 673 h 674"/>
                  <a:gd name="T20" fmla="*/ 13 w 203"/>
                  <a:gd name="T21" fmla="*/ 673 h 674"/>
                  <a:gd name="T22" fmla="*/ 14 w 203"/>
                  <a:gd name="T23" fmla="*/ 664 h 674"/>
                  <a:gd name="T24" fmla="*/ 15 w 203"/>
                  <a:gd name="T25" fmla="*/ 661 h 674"/>
                  <a:gd name="T26" fmla="*/ 14 w 203"/>
                  <a:gd name="T27" fmla="*/ 650 h 674"/>
                  <a:gd name="T28" fmla="*/ 14 w 203"/>
                  <a:gd name="T29" fmla="*/ 629 h 674"/>
                  <a:gd name="T30" fmla="*/ 16 w 203"/>
                  <a:gd name="T31" fmla="*/ 539 h 674"/>
                  <a:gd name="T32" fmla="*/ 39 w 203"/>
                  <a:gd name="T33" fmla="*/ 364 h 674"/>
                  <a:gd name="T34" fmla="*/ 171 w 203"/>
                  <a:gd name="T35" fmla="*/ 52 h 674"/>
                  <a:gd name="T36" fmla="*/ 202 w 203"/>
                  <a:gd name="T37" fmla="*/ 4 h 674"/>
                  <a:gd name="T38" fmla="*/ 199 w 203"/>
                  <a:gd name="T39" fmla="*/ 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3" h="674">
                    <a:moveTo>
                      <a:pt x="199" y="2"/>
                    </a:moveTo>
                    <a:cubicBezTo>
                      <a:pt x="183" y="24"/>
                      <a:pt x="166" y="46"/>
                      <a:pt x="150" y="69"/>
                    </a:cubicBezTo>
                    <a:cubicBezTo>
                      <a:pt x="134" y="91"/>
                      <a:pt x="120" y="115"/>
                      <a:pt x="108" y="139"/>
                    </a:cubicBezTo>
                    <a:cubicBezTo>
                      <a:pt x="82" y="188"/>
                      <a:pt x="60" y="239"/>
                      <a:pt x="44" y="292"/>
                    </a:cubicBezTo>
                    <a:cubicBezTo>
                      <a:pt x="27" y="348"/>
                      <a:pt x="19" y="406"/>
                      <a:pt x="12" y="463"/>
                    </a:cubicBezTo>
                    <a:cubicBezTo>
                      <a:pt x="9" y="493"/>
                      <a:pt x="6" y="522"/>
                      <a:pt x="3" y="551"/>
                    </a:cubicBezTo>
                    <a:cubicBezTo>
                      <a:pt x="0" y="578"/>
                      <a:pt x="1" y="605"/>
                      <a:pt x="2" y="632"/>
                    </a:cubicBezTo>
                    <a:cubicBezTo>
                      <a:pt x="2" y="640"/>
                      <a:pt x="2" y="648"/>
                      <a:pt x="3" y="657"/>
                    </a:cubicBezTo>
                    <a:cubicBezTo>
                      <a:pt x="3" y="661"/>
                      <a:pt x="3" y="669"/>
                      <a:pt x="6" y="673"/>
                    </a:cubicBezTo>
                    <a:cubicBezTo>
                      <a:pt x="8" y="674"/>
                      <a:pt x="11" y="674"/>
                      <a:pt x="13" y="673"/>
                    </a:cubicBezTo>
                    <a:cubicBezTo>
                      <a:pt x="13" y="673"/>
                      <a:pt x="13" y="673"/>
                      <a:pt x="13" y="673"/>
                    </a:cubicBezTo>
                    <a:cubicBezTo>
                      <a:pt x="17" y="671"/>
                      <a:pt x="16" y="667"/>
                      <a:pt x="14" y="664"/>
                    </a:cubicBezTo>
                    <a:cubicBezTo>
                      <a:pt x="17" y="667"/>
                      <a:pt x="15" y="664"/>
                      <a:pt x="15" y="661"/>
                    </a:cubicBezTo>
                    <a:cubicBezTo>
                      <a:pt x="15" y="657"/>
                      <a:pt x="14" y="654"/>
                      <a:pt x="14" y="650"/>
                    </a:cubicBezTo>
                    <a:cubicBezTo>
                      <a:pt x="14" y="643"/>
                      <a:pt x="14" y="636"/>
                      <a:pt x="14" y="629"/>
                    </a:cubicBezTo>
                    <a:cubicBezTo>
                      <a:pt x="13" y="599"/>
                      <a:pt x="13" y="569"/>
                      <a:pt x="16" y="539"/>
                    </a:cubicBezTo>
                    <a:cubicBezTo>
                      <a:pt x="22" y="481"/>
                      <a:pt x="27" y="422"/>
                      <a:pt x="39" y="364"/>
                    </a:cubicBezTo>
                    <a:cubicBezTo>
                      <a:pt x="60" y="253"/>
                      <a:pt x="108" y="146"/>
                      <a:pt x="171" y="52"/>
                    </a:cubicBezTo>
                    <a:cubicBezTo>
                      <a:pt x="182" y="37"/>
                      <a:pt x="192" y="21"/>
                      <a:pt x="202" y="4"/>
                    </a:cubicBezTo>
                    <a:cubicBezTo>
                      <a:pt x="203" y="2"/>
                      <a:pt x="200" y="0"/>
                      <a:pt x="199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485"/>
              <p:cNvSpPr/>
              <p:nvPr/>
            </p:nvSpPr>
            <p:spPr bwMode="auto">
              <a:xfrm>
                <a:off x="9658350" y="10147300"/>
                <a:ext cx="180975" cy="344488"/>
              </a:xfrm>
              <a:custGeom>
                <a:avLst/>
                <a:gdLst>
                  <a:gd name="T0" fmla="*/ 59 w 60"/>
                  <a:gd name="T1" fmla="*/ 108 h 114"/>
                  <a:gd name="T2" fmla="*/ 59 w 60"/>
                  <a:gd name="T3" fmla="*/ 105 h 114"/>
                  <a:gd name="T4" fmla="*/ 47 w 60"/>
                  <a:gd name="T5" fmla="*/ 47 h 114"/>
                  <a:gd name="T6" fmla="*/ 30 w 60"/>
                  <a:gd name="T7" fmla="*/ 23 h 114"/>
                  <a:gd name="T8" fmla="*/ 9 w 60"/>
                  <a:gd name="T9" fmla="*/ 2 h 114"/>
                  <a:gd name="T10" fmla="*/ 9 w 60"/>
                  <a:gd name="T11" fmla="*/ 1 h 114"/>
                  <a:gd name="T12" fmla="*/ 8 w 60"/>
                  <a:gd name="T13" fmla="*/ 1 h 114"/>
                  <a:gd name="T14" fmla="*/ 11 w 60"/>
                  <a:gd name="T15" fmla="*/ 74 h 114"/>
                  <a:gd name="T16" fmla="*/ 28 w 60"/>
                  <a:gd name="T17" fmla="*/ 98 h 114"/>
                  <a:gd name="T18" fmla="*/ 54 w 60"/>
                  <a:gd name="T19" fmla="*/ 113 h 114"/>
                  <a:gd name="T20" fmla="*/ 59 w 60"/>
                  <a:gd name="T21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114">
                    <a:moveTo>
                      <a:pt x="59" y="108"/>
                    </a:moveTo>
                    <a:cubicBezTo>
                      <a:pt x="59" y="107"/>
                      <a:pt x="59" y="106"/>
                      <a:pt x="59" y="105"/>
                    </a:cubicBezTo>
                    <a:cubicBezTo>
                      <a:pt x="55" y="85"/>
                      <a:pt x="57" y="66"/>
                      <a:pt x="47" y="47"/>
                    </a:cubicBezTo>
                    <a:cubicBezTo>
                      <a:pt x="42" y="38"/>
                      <a:pt x="36" y="30"/>
                      <a:pt x="30" y="23"/>
                    </a:cubicBezTo>
                    <a:cubicBezTo>
                      <a:pt x="24" y="15"/>
                      <a:pt x="17" y="7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3" y="25"/>
                      <a:pt x="0" y="51"/>
                      <a:pt x="11" y="74"/>
                    </a:cubicBezTo>
                    <a:cubicBezTo>
                      <a:pt x="15" y="83"/>
                      <a:pt x="21" y="91"/>
                      <a:pt x="28" y="98"/>
                    </a:cubicBezTo>
                    <a:cubicBezTo>
                      <a:pt x="35" y="104"/>
                      <a:pt x="45" y="112"/>
                      <a:pt x="54" y="113"/>
                    </a:cubicBezTo>
                    <a:cubicBezTo>
                      <a:pt x="58" y="114"/>
                      <a:pt x="60" y="111"/>
                      <a:pt x="59" y="10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486"/>
              <p:cNvSpPr/>
              <p:nvPr/>
            </p:nvSpPr>
            <p:spPr bwMode="auto">
              <a:xfrm>
                <a:off x="9812338" y="10377488"/>
                <a:ext cx="361950" cy="150813"/>
              </a:xfrm>
              <a:custGeom>
                <a:avLst/>
                <a:gdLst>
                  <a:gd name="T0" fmla="*/ 4 w 120"/>
                  <a:gd name="T1" fmla="*/ 30 h 50"/>
                  <a:gd name="T2" fmla="*/ 6 w 120"/>
                  <a:gd name="T3" fmla="*/ 28 h 50"/>
                  <a:gd name="T4" fmla="*/ 60 w 120"/>
                  <a:gd name="T5" fmla="*/ 2 h 50"/>
                  <a:gd name="T6" fmla="*/ 89 w 120"/>
                  <a:gd name="T7" fmla="*/ 1 h 50"/>
                  <a:gd name="T8" fmla="*/ 118 w 120"/>
                  <a:gd name="T9" fmla="*/ 4 h 50"/>
                  <a:gd name="T10" fmla="*/ 119 w 120"/>
                  <a:gd name="T11" fmla="*/ 3 h 50"/>
                  <a:gd name="T12" fmla="*/ 120 w 120"/>
                  <a:gd name="T13" fmla="*/ 5 h 50"/>
                  <a:gd name="T14" fmla="*/ 60 w 120"/>
                  <a:gd name="T15" fmla="*/ 47 h 50"/>
                  <a:gd name="T16" fmla="*/ 31 w 120"/>
                  <a:gd name="T17" fmla="*/ 48 h 50"/>
                  <a:gd name="T18" fmla="*/ 2 w 120"/>
                  <a:gd name="T19" fmla="*/ 37 h 50"/>
                  <a:gd name="T20" fmla="*/ 4 w 120"/>
                  <a:gd name="T2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0"/>
                    </a:moveTo>
                    <a:cubicBezTo>
                      <a:pt x="4" y="29"/>
                      <a:pt x="5" y="28"/>
                      <a:pt x="6" y="28"/>
                    </a:cubicBezTo>
                    <a:cubicBezTo>
                      <a:pt x="25" y="19"/>
                      <a:pt x="39" y="6"/>
                      <a:pt x="60" y="2"/>
                    </a:cubicBezTo>
                    <a:cubicBezTo>
                      <a:pt x="69" y="0"/>
                      <a:pt x="79" y="1"/>
                      <a:pt x="89" y="1"/>
                    </a:cubicBezTo>
                    <a:cubicBezTo>
                      <a:pt x="99" y="1"/>
                      <a:pt x="109" y="1"/>
                      <a:pt x="118" y="4"/>
                    </a:cubicBezTo>
                    <a:cubicBezTo>
                      <a:pt x="119" y="3"/>
                      <a:pt x="119" y="3"/>
                      <a:pt x="119" y="3"/>
                    </a:cubicBezTo>
                    <a:cubicBezTo>
                      <a:pt x="120" y="3"/>
                      <a:pt x="120" y="4"/>
                      <a:pt x="120" y="5"/>
                    </a:cubicBezTo>
                    <a:cubicBezTo>
                      <a:pt x="104" y="24"/>
                      <a:pt x="85" y="42"/>
                      <a:pt x="60" y="47"/>
                    </a:cubicBezTo>
                    <a:cubicBezTo>
                      <a:pt x="50" y="50"/>
                      <a:pt x="40" y="49"/>
                      <a:pt x="31" y="48"/>
                    </a:cubicBezTo>
                    <a:cubicBezTo>
                      <a:pt x="22" y="46"/>
                      <a:pt x="9" y="43"/>
                      <a:pt x="2" y="37"/>
                    </a:cubicBezTo>
                    <a:cubicBezTo>
                      <a:pt x="0" y="34"/>
                      <a:pt x="1" y="31"/>
                      <a:pt x="4" y="3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487"/>
              <p:cNvSpPr/>
              <p:nvPr/>
            </p:nvSpPr>
            <p:spPr bwMode="auto">
              <a:xfrm>
                <a:off x="9775825" y="9883775"/>
                <a:ext cx="166688" cy="360363"/>
              </a:xfrm>
              <a:custGeom>
                <a:avLst/>
                <a:gdLst>
                  <a:gd name="T0" fmla="*/ 52 w 55"/>
                  <a:gd name="T1" fmla="*/ 114 h 119"/>
                  <a:gd name="T2" fmla="*/ 53 w 55"/>
                  <a:gd name="T3" fmla="*/ 110 h 119"/>
                  <a:gd name="T4" fmla="*/ 47 w 55"/>
                  <a:gd name="T5" fmla="*/ 51 h 119"/>
                  <a:gd name="T6" fmla="*/ 33 w 55"/>
                  <a:gd name="T7" fmla="*/ 25 h 119"/>
                  <a:gd name="T8" fmla="*/ 15 w 55"/>
                  <a:gd name="T9" fmla="*/ 2 h 119"/>
                  <a:gd name="T10" fmla="*/ 15 w 55"/>
                  <a:gd name="T11" fmla="*/ 1 h 119"/>
                  <a:gd name="T12" fmla="*/ 14 w 55"/>
                  <a:gd name="T13" fmla="*/ 1 h 119"/>
                  <a:gd name="T14" fmla="*/ 8 w 55"/>
                  <a:gd name="T15" fmla="*/ 75 h 119"/>
                  <a:gd name="T16" fmla="*/ 23 w 55"/>
                  <a:gd name="T17" fmla="*/ 100 h 119"/>
                  <a:gd name="T18" fmla="*/ 47 w 55"/>
                  <a:gd name="T19" fmla="*/ 118 h 119"/>
                  <a:gd name="T20" fmla="*/ 52 w 55"/>
                  <a:gd name="T21" fmla="*/ 11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19">
                    <a:moveTo>
                      <a:pt x="52" y="114"/>
                    </a:moveTo>
                    <a:cubicBezTo>
                      <a:pt x="53" y="113"/>
                      <a:pt x="53" y="112"/>
                      <a:pt x="53" y="110"/>
                    </a:cubicBezTo>
                    <a:cubicBezTo>
                      <a:pt x="51" y="90"/>
                      <a:pt x="55" y="71"/>
                      <a:pt x="47" y="51"/>
                    </a:cubicBezTo>
                    <a:cubicBezTo>
                      <a:pt x="44" y="42"/>
                      <a:pt x="38" y="34"/>
                      <a:pt x="33" y="25"/>
                    </a:cubicBezTo>
                    <a:cubicBezTo>
                      <a:pt x="28" y="18"/>
                      <a:pt x="22" y="9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1"/>
                    </a:cubicBezTo>
                    <a:cubicBezTo>
                      <a:pt x="6" y="25"/>
                      <a:pt x="0" y="50"/>
                      <a:pt x="8" y="75"/>
                    </a:cubicBezTo>
                    <a:cubicBezTo>
                      <a:pt x="11" y="84"/>
                      <a:pt x="17" y="92"/>
                      <a:pt x="23" y="100"/>
                    </a:cubicBezTo>
                    <a:cubicBezTo>
                      <a:pt x="29" y="107"/>
                      <a:pt x="38" y="116"/>
                      <a:pt x="47" y="118"/>
                    </a:cubicBezTo>
                    <a:cubicBezTo>
                      <a:pt x="50" y="119"/>
                      <a:pt x="53" y="116"/>
                      <a:pt x="52" y="11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488"/>
              <p:cNvSpPr/>
              <p:nvPr/>
            </p:nvSpPr>
            <p:spPr bwMode="auto">
              <a:xfrm>
                <a:off x="9923463" y="10134600"/>
                <a:ext cx="363538" cy="150813"/>
              </a:xfrm>
              <a:custGeom>
                <a:avLst/>
                <a:gdLst>
                  <a:gd name="T0" fmla="*/ 4 w 120"/>
                  <a:gd name="T1" fmla="*/ 31 h 50"/>
                  <a:gd name="T2" fmla="*/ 6 w 120"/>
                  <a:gd name="T3" fmla="*/ 29 h 50"/>
                  <a:gd name="T4" fmla="*/ 59 w 120"/>
                  <a:gd name="T5" fmla="*/ 2 h 50"/>
                  <a:gd name="T6" fmla="*/ 89 w 120"/>
                  <a:gd name="T7" fmla="*/ 0 h 50"/>
                  <a:gd name="T8" fmla="*/ 118 w 120"/>
                  <a:gd name="T9" fmla="*/ 2 h 50"/>
                  <a:gd name="T10" fmla="*/ 119 w 120"/>
                  <a:gd name="T11" fmla="*/ 2 h 50"/>
                  <a:gd name="T12" fmla="*/ 120 w 120"/>
                  <a:gd name="T13" fmla="*/ 3 h 50"/>
                  <a:gd name="T14" fmla="*/ 61 w 120"/>
                  <a:gd name="T15" fmla="*/ 47 h 50"/>
                  <a:gd name="T16" fmla="*/ 31 w 120"/>
                  <a:gd name="T17" fmla="*/ 48 h 50"/>
                  <a:gd name="T18" fmla="*/ 3 w 120"/>
                  <a:gd name="T19" fmla="*/ 38 h 50"/>
                  <a:gd name="T20" fmla="*/ 4 w 120"/>
                  <a:gd name="T21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1"/>
                    </a:moveTo>
                    <a:cubicBezTo>
                      <a:pt x="5" y="30"/>
                      <a:pt x="5" y="29"/>
                      <a:pt x="6" y="29"/>
                    </a:cubicBezTo>
                    <a:cubicBezTo>
                      <a:pt x="25" y="20"/>
                      <a:pt x="38" y="6"/>
                      <a:pt x="59" y="2"/>
                    </a:cubicBezTo>
                    <a:cubicBezTo>
                      <a:pt x="69" y="0"/>
                      <a:pt x="79" y="0"/>
                      <a:pt x="89" y="0"/>
                    </a:cubicBezTo>
                    <a:cubicBezTo>
                      <a:pt x="98" y="0"/>
                      <a:pt x="109" y="0"/>
                      <a:pt x="118" y="2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9" y="2"/>
                      <a:pt x="120" y="2"/>
                      <a:pt x="120" y="3"/>
                    </a:cubicBezTo>
                    <a:cubicBezTo>
                      <a:pt x="104" y="23"/>
                      <a:pt x="86" y="41"/>
                      <a:pt x="61" y="47"/>
                    </a:cubicBezTo>
                    <a:cubicBezTo>
                      <a:pt x="51" y="50"/>
                      <a:pt x="41" y="50"/>
                      <a:pt x="31" y="48"/>
                    </a:cubicBezTo>
                    <a:cubicBezTo>
                      <a:pt x="22" y="47"/>
                      <a:pt x="10" y="44"/>
                      <a:pt x="3" y="38"/>
                    </a:cubicBezTo>
                    <a:cubicBezTo>
                      <a:pt x="0" y="36"/>
                      <a:pt x="1" y="32"/>
                      <a:pt x="4" y="3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489"/>
              <p:cNvSpPr/>
              <p:nvPr/>
            </p:nvSpPr>
            <p:spPr bwMode="auto">
              <a:xfrm>
                <a:off x="9953625" y="9696450"/>
                <a:ext cx="130175" cy="311150"/>
              </a:xfrm>
              <a:custGeom>
                <a:avLst/>
                <a:gdLst>
                  <a:gd name="T0" fmla="*/ 35 w 43"/>
                  <a:gd name="T1" fmla="*/ 98 h 103"/>
                  <a:gd name="T2" fmla="*/ 36 w 43"/>
                  <a:gd name="T3" fmla="*/ 95 h 103"/>
                  <a:gd name="T4" fmla="*/ 39 w 43"/>
                  <a:gd name="T5" fmla="*/ 46 h 103"/>
                  <a:gd name="T6" fmla="*/ 30 w 43"/>
                  <a:gd name="T7" fmla="*/ 23 h 103"/>
                  <a:gd name="T8" fmla="*/ 18 w 43"/>
                  <a:gd name="T9" fmla="*/ 2 h 103"/>
                  <a:gd name="T10" fmla="*/ 18 w 43"/>
                  <a:gd name="T11" fmla="*/ 1 h 103"/>
                  <a:gd name="T12" fmla="*/ 17 w 43"/>
                  <a:gd name="T13" fmla="*/ 1 h 103"/>
                  <a:gd name="T14" fmla="*/ 4 w 43"/>
                  <a:gd name="T15" fmla="*/ 60 h 103"/>
                  <a:gd name="T16" fmla="*/ 13 w 43"/>
                  <a:gd name="T17" fmla="*/ 83 h 103"/>
                  <a:gd name="T18" fmla="*/ 31 w 43"/>
                  <a:gd name="T19" fmla="*/ 101 h 103"/>
                  <a:gd name="T20" fmla="*/ 35 w 43"/>
                  <a:gd name="T21" fmla="*/ 9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03">
                    <a:moveTo>
                      <a:pt x="35" y="98"/>
                    </a:moveTo>
                    <a:cubicBezTo>
                      <a:pt x="36" y="97"/>
                      <a:pt x="36" y="96"/>
                      <a:pt x="36" y="95"/>
                    </a:cubicBezTo>
                    <a:cubicBezTo>
                      <a:pt x="37" y="78"/>
                      <a:pt x="43" y="63"/>
                      <a:pt x="39" y="46"/>
                    </a:cubicBezTo>
                    <a:cubicBezTo>
                      <a:pt x="37" y="38"/>
                      <a:pt x="33" y="30"/>
                      <a:pt x="30" y="23"/>
                    </a:cubicBezTo>
                    <a:cubicBezTo>
                      <a:pt x="27" y="16"/>
                      <a:pt x="23" y="8"/>
                      <a:pt x="18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7" y="0"/>
                      <a:pt x="17" y="1"/>
                    </a:cubicBezTo>
                    <a:cubicBezTo>
                      <a:pt x="8" y="19"/>
                      <a:pt x="0" y="39"/>
                      <a:pt x="4" y="60"/>
                    </a:cubicBezTo>
                    <a:cubicBezTo>
                      <a:pt x="5" y="69"/>
                      <a:pt x="9" y="76"/>
                      <a:pt x="13" y="83"/>
                    </a:cubicBezTo>
                    <a:cubicBezTo>
                      <a:pt x="17" y="90"/>
                      <a:pt x="24" y="98"/>
                      <a:pt x="31" y="101"/>
                    </a:cubicBezTo>
                    <a:cubicBezTo>
                      <a:pt x="33" y="103"/>
                      <a:pt x="36" y="100"/>
                      <a:pt x="35" y="9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490"/>
              <p:cNvSpPr/>
              <p:nvPr/>
            </p:nvSpPr>
            <p:spPr bwMode="auto">
              <a:xfrm>
                <a:off x="10037763" y="9923463"/>
                <a:ext cx="309563" cy="117475"/>
              </a:xfrm>
              <a:custGeom>
                <a:avLst/>
                <a:gdLst>
                  <a:gd name="T0" fmla="*/ 3 w 102"/>
                  <a:gd name="T1" fmla="*/ 20 h 39"/>
                  <a:gd name="T2" fmla="*/ 5 w 102"/>
                  <a:gd name="T3" fmla="*/ 18 h 39"/>
                  <a:gd name="T4" fmla="*/ 52 w 102"/>
                  <a:gd name="T5" fmla="*/ 1 h 39"/>
                  <a:gd name="T6" fmla="*/ 76 w 102"/>
                  <a:gd name="T7" fmla="*/ 2 h 39"/>
                  <a:gd name="T8" fmla="*/ 100 w 102"/>
                  <a:gd name="T9" fmla="*/ 6 h 39"/>
                  <a:gd name="T10" fmla="*/ 101 w 102"/>
                  <a:gd name="T11" fmla="*/ 6 h 39"/>
                  <a:gd name="T12" fmla="*/ 101 w 102"/>
                  <a:gd name="T13" fmla="*/ 7 h 39"/>
                  <a:gd name="T14" fmla="*/ 49 w 102"/>
                  <a:gd name="T15" fmla="*/ 38 h 39"/>
                  <a:gd name="T16" fmla="*/ 24 w 102"/>
                  <a:gd name="T17" fmla="*/ 37 h 39"/>
                  <a:gd name="T18" fmla="*/ 1 w 102"/>
                  <a:gd name="T19" fmla="*/ 25 h 39"/>
                  <a:gd name="T20" fmla="*/ 3 w 102"/>
                  <a:gd name="T21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" h="39">
                    <a:moveTo>
                      <a:pt x="3" y="20"/>
                    </a:moveTo>
                    <a:cubicBezTo>
                      <a:pt x="4" y="19"/>
                      <a:pt x="4" y="19"/>
                      <a:pt x="5" y="18"/>
                    </a:cubicBezTo>
                    <a:cubicBezTo>
                      <a:pt x="21" y="12"/>
                      <a:pt x="34" y="2"/>
                      <a:pt x="52" y="1"/>
                    </a:cubicBezTo>
                    <a:cubicBezTo>
                      <a:pt x="60" y="0"/>
                      <a:pt x="68" y="1"/>
                      <a:pt x="76" y="2"/>
                    </a:cubicBezTo>
                    <a:cubicBezTo>
                      <a:pt x="84" y="2"/>
                      <a:pt x="93" y="3"/>
                      <a:pt x="100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2" y="6"/>
                      <a:pt x="101" y="7"/>
                    </a:cubicBezTo>
                    <a:cubicBezTo>
                      <a:pt x="87" y="22"/>
                      <a:pt x="70" y="35"/>
                      <a:pt x="49" y="38"/>
                    </a:cubicBezTo>
                    <a:cubicBezTo>
                      <a:pt x="41" y="39"/>
                      <a:pt x="32" y="39"/>
                      <a:pt x="24" y="37"/>
                    </a:cubicBezTo>
                    <a:cubicBezTo>
                      <a:pt x="17" y="35"/>
                      <a:pt x="7" y="31"/>
                      <a:pt x="1" y="25"/>
                    </a:cubicBezTo>
                    <a:cubicBezTo>
                      <a:pt x="0" y="23"/>
                      <a:pt x="1" y="20"/>
                      <a:pt x="3" y="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491"/>
              <p:cNvSpPr/>
              <p:nvPr/>
            </p:nvSpPr>
            <p:spPr bwMode="auto">
              <a:xfrm>
                <a:off x="10117138" y="9382125"/>
                <a:ext cx="420688" cy="381000"/>
              </a:xfrm>
              <a:custGeom>
                <a:avLst/>
                <a:gdLst>
                  <a:gd name="T0" fmla="*/ 131 w 139"/>
                  <a:gd name="T1" fmla="*/ 63 h 126"/>
                  <a:gd name="T2" fmla="*/ 127 w 139"/>
                  <a:gd name="T3" fmla="*/ 48 h 126"/>
                  <a:gd name="T4" fmla="*/ 128 w 139"/>
                  <a:gd name="T5" fmla="*/ 45 h 126"/>
                  <a:gd name="T6" fmla="*/ 126 w 139"/>
                  <a:gd name="T7" fmla="*/ 35 h 126"/>
                  <a:gd name="T8" fmla="*/ 114 w 139"/>
                  <a:gd name="T9" fmla="*/ 27 h 126"/>
                  <a:gd name="T10" fmla="*/ 114 w 139"/>
                  <a:gd name="T11" fmla="*/ 27 h 126"/>
                  <a:gd name="T12" fmla="*/ 101 w 139"/>
                  <a:gd name="T13" fmla="*/ 12 h 126"/>
                  <a:gd name="T14" fmla="*/ 95 w 139"/>
                  <a:gd name="T15" fmla="*/ 13 h 126"/>
                  <a:gd name="T16" fmla="*/ 95 w 139"/>
                  <a:gd name="T17" fmla="*/ 12 h 126"/>
                  <a:gd name="T18" fmla="*/ 82 w 139"/>
                  <a:gd name="T19" fmla="*/ 4 h 126"/>
                  <a:gd name="T20" fmla="*/ 73 w 139"/>
                  <a:gd name="T21" fmla="*/ 6 h 126"/>
                  <a:gd name="T22" fmla="*/ 62 w 139"/>
                  <a:gd name="T23" fmla="*/ 0 h 126"/>
                  <a:gd name="T24" fmla="*/ 48 w 139"/>
                  <a:gd name="T25" fmla="*/ 12 h 126"/>
                  <a:gd name="T26" fmla="*/ 39 w 139"/>
                  <a:gd name="T27" fmla="*/ 8 h 126"/>
                  <a:gd name="T28" fmla="*/ 22 w 139"/>
                  <a:gd name="T29" fmla="*/ 23 h 126"/>
                  <a:gd name="T30" fmla="*/ 21 w 139"/>
                  <a:gd name="T31" fmla="*/ 23 h 126"/>
                  <a:gd name="T32" fmla="*/ 12 w 139"/>
                  <a:gd name="T33" fmla="*/ 52 h 126"/>
                  <a:gd name="T34" fmla="*/ 13 w 139"/>
                  <a:gd name="T35" fmla="*/ 77 h 126"/>
                  <a:gd name="T36" fmla="*/ 13 w 139"/>
                  <a:gd name="T37" fmla="*/ 79 h 126"/>
                  <a:gd name="T38" fmla="*/ 19 w 139"/>
                  <a:gd name="T39" fmla="*/ 90 h 126"/>
                  <a:gd name="T40" fmla="*/ 30 w 139"/>
                  <a:gd name="T41" fmla="*/ 105 h 126"/>
                  <a:gd name="T42" fmla="*/ 33 w 139"/>
                  <a:gd name="T43" fmla="*/ 105 h 126"/>
                  <a:gd name="T44" fmla="*/ 44 w 139"/>
                  <a:gd name="T45" fmla="*/ 118 h 126"/>
                  <a:gd name="T46" fmla="*/ 48 w 139"/>
                  <a:gd name="T47" fmla="*/ 118 h 126"/>
                  <a:gd name="T48" fmla="*/ 60 w 139"/>
                  <a:gd name="T49" fmla="*/ 126 h 126"/>
                  <a:gd name="T50" fmla="*/ 72 w 139"/>
                  <a:gd name="T51" fmla="*/ 120 h 126"/>
                  <a:gd name="T52" fmla="*/ 80 w 139"/>
                  <a:gd name="T53" fmla="*/ 123 h 126"/>
                  <a:gd name="T54" fmla="*/ 92 w 139"/>
                  <a:gd name="T55" fmla="*/ 115 h 126"/>
                  <a:gd name="T56" fmla="*/ 102 w 139"/>
                  <a:gd name="T57" fmla="*/ 120 h 126"/>
                  <a:gd name="T58" fmla="*/ 115 w 139"/>
                  <a:gd name="T59" fmla="*/ 106 h 126"/>
                  <a:gd name="T60" fmla="*/ 119 w 139"/>
                  <a:gd name="T61" fmla="*/ 107 h 126"/>
                  <a:gd name="T62" fmla="*/ 132 w 139"/>
                  <a:gd name="T63" fmla="*/ 86 h 126"/>
                  <a:gd name="T64" fmla="*/ 131 w 139"/>
                  <a:gd name="T65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26">
                    <a:moveTo>
                      <a:pt x="131" y="63"/>
                    </a:moveTo>
                    <a:cubicBezTo>
                      <a:pt x="132" y="57"/>
                      <a:pt x="131" y="51"/>
                      <a:pt x="127" y="48"/>
                    </a:cubicBezTo>
                    <a:cubicBezTo>
                      <a:pt x="127" y="47"/>
                      <a:pt x="128" y="46"/>
                      <a:pt x="128" y="45"/>
                    </a:cubicBezTo>
                    <a:cubicBezTo>
                      <a:pt x="129" y="41"/>
                      <a:pt x="127" y="38"/>
                      <a:pt x="126" y="35"/>
                    </a:cubicBezTo>
                    <a:cubicBezTo>
                      <a:pt x="124" y="30"/>
                      <a:pt x="119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0"/>
                      <a:pt x="110" y="12"/>
                      <a:pt x="101" y="12"/>
                    </a:cubicBezTo>
                    <a:cubicBezTo>
                      <a:pt x="99" y="12"/>
                      <a:pt x="97" y="13"/>
                      <a:pt x="95" y="13"/>
                    </a:cubicBezTo>
                    <a:cubicBezTo>
                      <a:pt x="95" y="13"/>
                      <a:pt x="95" y="13"/>
                      <a:pt x="95" y="12"/>
                    </a:cubicBezTo>
                    <a:cubicBezTo>
                      <a:pt x="92" y="7"/>
                      <a:pt x="88" y="4"/>
                      <a:pt x="82" y="4"/>
                    </a:cubicBezTo>
                    <a:cubicBezTo>
                      <a:pt x="79" y="4"/>
                      <a:pt x="76" y="5"/>
                      <a:pt x="73" y="6"/>
                    </a:cubicBezTo>
                    <a:cubicBezTo>
                      <a:pt x="71" y="3"/>
                      <a:pt x="68" y="0"/>
                      <a:pt x="62" y="0"/>
                    </a:cubicBezTo>
                    <a:cubicBezTo>
                      <a:pt x="55" y="0"/>
                      <a:pt x="50" y="6"/>
                      <a:pt x="48" y="12"/>
                    </a:cubicBezTo>
                    <a:cubicBezTo>
                      <a:pt x="46" y="9"/>
                      <a:pt x="43" y="8"/>
                      <a:pt x="39" y="8"/>
                    </a:cubicBezTo>
                    <a:cubicBezTo>
                      <a:pt x="29" y="8"/>
                      <a:pt x="23" y="16"/>
                      <a:pt x="22" y="23"/>
                    </a:cubicBezTo>
                    <a:cubicBezTo>
                      <a:pt x="22" y="23"/>
                      <a:pt x="22" y="23"/>
                      <a:pt x="21" y="23"/>
                    </a:cubicBezTo>
                    <a:cubicBezTo>
                      <a:pt x="4" y="23"/>
                      <a:pt x="0" y="46"/>
                      <a:pt x="12" y="52"/>
                    </a:cubicBezTo>
                    <a:cubicBezTo>
                      <a:pt x="3" y="57"/>
                      <a:pt x="3" y="73"/>
                      <a:pt x="13" y="77"/>
                    </a:cubicBezTo>
                    <a:cubicBezTo>
                      <a:pt x="13" y="77"/>
                      <a:pt x="13" y="78"/>
                      <a:pt x="13" y="79"/>
                    </a:cubicBezTo>
                    <a:cubicBezTo>
                      <a:pt x="12" y="83"/>
                      <a:pt x="15" y="88"/>
                      <a:pt x="19" y="90"/>
                    </a:cubicBezTo>
                    <a:cubicBezTo>
                      <a:pt x="17" y="97"/>
                      <a:pt x="21" y="105"/>
                      <a:pt x="30" y="105"/>
                    </a:cubicBezTo>
                    <a:cubicBezTo>
                      <a:pt x="31" y="105"/>
                      <a:pt x="32" y="105"/>
                      <a:pt x="33" y="105"/>
                    </a:cubicBezTo>
                    <a:cubicBezTo>
                      <a:pt x="32" y="112"/>
                      <a:pt x="36" y="118"/>
                      <a:pt x="44" y="118"/>
                    </a:cubicBezTo>
                    <a:cubicBezTo>
                      <a:pt x="46" y="118"/>
                      <a:pt x="47" y="118"/>
                      <a:pt x="48" y="118"/>
                    </a:cubicBezTo>
                    <a:cubicBezTo>
                      <a:pt x="50" y="122"/>
                      <a:pt x="54" y="126"/>
                      <a:pt x="60" y="126"/>
                    </a:cubicBezTo>
                    <a:cubicBezTo>
                      <a:pt x="66" y="126"/>
                      <a:pt x="70" y="124"/>
                      <a:pt x="72" y="120"/>
                    </a:cubicBezTo>
                    <a:cubicBezTo>
                      <a:pt x="74" y="122"/>
                      <a:pt x="77" y="123"/>
                      <a:pt x="80" y="123"/>
                    </a:cubicBezTo>
                    <a:cubicBezTo>
                      <a:pt x="87" y="123"/>
                      <a:pt x="91" y="119"/>
                      <a:pt x="92" y="115"/>
                    </a:cubicBezTo>
                    <a:cubicBezTo>
                      <a:pt x="94" y="118"/>
                      <a:pt x="97" y="120"/>
                      <a:pt x="102" y="120"/>
                    </a:cubicBezTo>
                    <a:cubicBezTo>
                      <a:pt x="110" y="120"/>
                      <a:pt x="115" y="113"/>
                      <a:pt x="115" y="106"/>
                    </a:cubicBezTo>
                    <a:cubicBezTo>
                      <a:pt x="116" y="106"/>
                      <a:pt x="118" y="107"/>
                      <a:pt x="119" y="107"/>
                    </a:cubicBezTo>
                    <a:cubicBezTo>
                      <a:pt x="131" y="107"/>
                      <a:pt x="136" y="94"/>
                      <a:pt x="132" y="86"/>
                    </a:cubicBezTo>
                    <a:cubicBezTo>
                      <a:pt x="139" y="80"/>
                      <a:pt x="139" y="68"/>
                      <a:pt x="131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492"/>
              <p:cNvSpPr/>
              <p:nvPr/>
            </p:nvSpPr>
            <p:spPr bwMode="auto">
              <a:xfrm>
                <a:off x="10186988" y="9431338"/>
                <a:ext cx="271463" cy="144463"/>
              </a:xfrm>
              <a:custGeom>
                <a:avLst/>
                <a:gdLst>
                  <a:gd name="T0" fmla="*/ 33 w 90"/>
                  <a:gd name="T1" fmla="*/ 5 h 48"/>
                  <a:gd name="T2" fmla="*/ 32 w 90"/>
                  <a:gd name="T3" fmla="*/ 7 h 48"/>
                  <a:gd name="T4" fmla="*/ 27 w 90"/>
                  <a:gd name="T5" fmla="*/ 7 h 48"/>
                  <a:gd name="T6" fmla="*/ 18 w 90"/>
                  <a:gd name="T7" fmla="*/ 12 h 48"/>
                  <a:gd name="T8" fmla="*/ 15 w 90"/>
                  <a:gd name="T9" fmla="*/ 17 h 48"/>
                  <a:gd name="T10" fmla="*/ 10 w 90"/>
                  <a:gd name="T11" fmla="*/ 20 h 48"/>
                  <a:gd name="T12" fmla="*/ 4 w 90"/>
                  <a:gd name="T13" fmla="*/ 34 h 48"/>
                  <a:gd name="T14" fmla="*/ 3 w 90"/>
                  <a:gd name="T15" fmla="*/ 36 h 48"/>
                  <a:gd name="T16" fmla="*/ 2 w 90"/>
                  <a:gd name="T17" fmla="*/ 46 h 48"/>
                  <a:gd name="T18" fmla="*/ 7 w 90"/>
                  <a:gd name="T19" fmla="*/ 48 h 48"/>
                  <a:gd name="T20" fmla="*/ 13 w 90"/>
                  <a:gd name="T21" fmla="*/ 45 h 48"/>
                  <a:gd name="T22" fmla="*/ 20 w 90"/>
                  <a:gd name="T23" fmla="*/ 48 h 48"/>
                  <a:gd name="T24" fmla="*/ 27 w 90"/>
                  <a:gd name="T25" fmla="*/ 33 h 48"/>
                  <a:gd name="T26" fmla="*/ 31 w 90"/>
                  <a:gd name="T27" fmla="*/ 37 h 48"/>
                  <a:gd name="T28" fmla="*/ 36 w 90"/>
                  <a:gd name="T29" fmla="*/ 35 h 48"/>
                  <a:gd name="T30" fmla="*/ 42 w 90"/>
                  <a:gd name="T31" fmla="*/ 38 h 48"/>
                  <a:gd name="T32" fmla="*/ 45 w 90"/>
                  <a:gd name="T33" fmla="*/ 37 h 48"/>
                  <a:gd name="T34" fmla="*/ 49 w 90"/>
                  <a:gd name="T35" fmla="*/ 35 h 48"/>
                  <a:gd name="T36" fmla="*/ 53 w 90"/>
                  <a:gd name="T37" fmla="*/ 28 h 48"/>
                  <a:gd name="T38" fmla="*/ 53 w 90"/>
                  <a:gd name="T39" fmla="*/ 25 h 48"/>
                  <a:gd name="T40" fmla="*/ 56 w 90"/>
                  <a:gd name="T41" fmla="*/ 30 h 48"/>
                  <a:gd name="T42" fmla="*/ 56 w 90"/>
                  <a:gd name="T43" fmla="*/ 30 h 48"/>
                  <a:gd name="T44" fmla="*/ 56 w 90"/>
                  <a:gd name="T45" fmla="*/ 31 h 48"/>
                  <a:gd name="T46" fmla="*/ 57 w 90"/>
                  <a:gd name="T47" fmla="*/ 31 h 48"/>
                  <a:gd name="T48" fmla="*/ 60 w 90"/>
                  <a:gd name="T49" fmla="*/ 32 h 48"/>
                  <a:gd name="T50" fmla="*/ 69 w 90"/>
                  <a:gd name="T51" fmla="*/ 35 h 48"/>
                  <a:gd name="T52" fmla="*/ 74 w 90"/>
                  <a:gd name="T53" fmla="*/ 33 h 48"/>
                  <a:gd name="T54" fmla="*/ 75 w 90"/>
                  <a:gd name="T55" fmla="*/ 33 h 48"/>
                  <a:gd name="T56" fmla="*/ 78 w 90"/>
                  <a:gd name="T57" fmla="*/ 35 h 48"/>
                  <a:gd name="T58" fmla="*/ 87 w 90"/>
                  <a:gd name="T59" fmla="*/ 35 h 48"/>
                  <a:gd name="T60" fmla="*/ 83 w 90"/>
                  <a:gd name="T61" fmla="*/ 22 h 48"/>
                  <a:gd name="T62" fmla="*/ 76 w 90"/>
                  <a:gd name="T63" fmla="*/ 17 h 48"/>
                  <a:gd name="T64" fmla="*/ 70 w 90"/>
                  <a:gd name="T65" fmla="*/ 4 h 48"/>
                  <a:gd name="T66" fmla="*/ 63 w 90"/>
                  <a:gd name="T67" fmla="*/ 7 h 48"/>
                  <a:gd name="T68" fmla="*/ 62 w 90"/>
                  <a:gd name="T69" fmla="*/ 7 h 48"/>
                  <a:gd name="T70" fmla="*/ 47 w 90"/>
                  <a:gd name="T71" fmla="*/ 7 h 48"/>
                  <a:gd name="T72" fmla="*/ 40 w 90"/>
                  <a:gd name="T7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48">
                    <a:moveTo>
                      <a:pt x="40" y="0"/>
                    </a:moveTo>
                    <a:cubicBezTo>
                      <a:pt x="36" y="0"/>
                      <a:pt x="34" y="2"/>
                      <a:pt x="33" y="5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6"/>
                      <a:pt x="32" y="7"/>
                      <a:pt x="32" y="7"/>
                    </a:cubicBezTo>
                    <a:cubicBezTo>
                      <a:pt x="31" y="8"/>
                      <a:pt x="31" y="8"/>
                      <a:pt x="31" y="9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7" y="7"/>
                      <a:pt x="27" y="7"/>
                      <a:pt x="26" y="7"/>
                    </a:cubicBezTo>
                    <a:cubicBezTo>
                      <a:pt x="23" y="7"/>
                      <a:pt x="20" y="9"/>
                      <a:pt x="18" y="12"/>
                    </a:cubicBezTo>
                    <a:cubicBezTo>
                      <a:pt x="17" y="14"/>
                      <a:pt x="17" y="16"/>
                      <a:pt x="17" y="18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2" y="17"/>
                      <a:pt x="11" y="18"/>
                      <a:pt x="10" y="20"/>
                    </a:cubicBezTo>
                    <a:cubicBezTo>
                      <a:pt x="6" y="21"/>
                      <a:pt x="3" y="24"/>
                      <a:pt x="3" y="28"/>
                    </a:cubicBezTo>
                    <a:cubicBezTo>
                      <a:pt x="3" y="30"/>
                      <a:pt x="3" y="32"/>
                      <a:pt x="4" y="34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8"/>
                      <a:pt x="0" y="43"/>
                      <a:pt x="2" y="46"/>
                    </a:cubicBezTo>
                    <a:cubicBezTo>
                      <a:pt x="3" y="47"/>
                      <a:pt x="4" y="47"/>
                      <a:pt x="5" y="48"/>
                    </a:cubicBezTo>
                    <a:cubicBezTo>
                      <a:pt x="6" y="48"/>
                      <a:pt x="7" y="48"/>
                      <a:pt x="7" y="48"/>
                    </a:cubicBezTo>
                    <a:cubicBezTo>
                      <a:pt x="8" y="48"/>
                      <a:pt x="9" y="48"/>
                      <a:pt x="9" y="48"/>
                    </a:cubicBezTo>
                    <a:cubicBezTo>
                      <a:pt x="11" y="47"/>
                      <a:pt x="12" y="46"/>
                      <a:pt x="13" y="45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5" y="46"/>
                      <a:pt x="17" y="48"/>
                      <a:pt x="20" y="48"/>
                    </a:cubicBezTo>
                    <a:cubicBezTo>
                      <a:pt x="29" y="48"/>
                      <a:pt x="31" y="36"/>
                      <a:pt x="25" y="33"/>
                    </a:cubicBezTo>
                    <a:cubicBezTo>
                      <a:pt x="26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8" y="35"/>
                      <a:pt x="29" y="37"/>
                      <a:pt x="31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3" y="37"/>
                      <a:pt x="35" y="37"/>
                      <a:pt x="36" y="35"/>
                    </a:cubicBezTo>
                    <a:cubicBezTo>
                      <a:pt x="37" y="37"/>
                      <a:pt x="39" y="38"/>
                      <a:pt x="41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3" y="38"/>
                      <a:pt x="43" y="38"/>
                      <a:pt x="44" y="38"/>
                    </a:cubicBezTo>
                    <a:cubicBezTo>
                      <a:pt x="44" y="37"/>
                      <a:pt x="45" y="37"/>
                      <a:pt x="45" y="37"/>
                    </a:cubicBezTo>
                    <a:cubicBezTo>
                      <a:pt x="46" y="37"/>
                      <a:pt x="46" y="37"/>
                      <a:pt x="47" y="36"/>
                    </a:cubicBezTo>
                    <a:cubicBezTo>
                      <a:pt x="47" y="36"/>
                      <a:pt x="48" y="35"/>
                      <a:pt x="49" y="35"/>
                    </a:cubicBezTo>
                    <a:cubicBezTo>
                      <a:pt x="49" y="35"/>
                      <a:pt x="50" y="34"/>
                      <a:pt x="51" y="34"/>
                    </a:cubicBezTo>
                    <a:cubicBezTo>
                      <a:pt x="52" y="32"/>
                      <a:pt x="53" y="30"/>
                      <a:pt x="53" y="28"/>
                    </a:cubicBezTo>
                    <a:cubicBezTo>
                      <a:pt x="53" y="27"/>
                      <a:pt x="53" y="26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7"/>
                      <a:pt x="53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7" y="31"/>
                      <a:pt x="58" y="31"/>
                      <a:pt x="58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8" y="32"/>
                      <a:pt x="59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1" y="32"/>
                      <a:pt x="62" y="32"/>
                      <a:pt x="64" y="32"/>
                    </a:cubicBezTo>
                    <a:cubicBezTo>
                      <a:pt x="65" y="34"/>
                      <a:pt x="67" y="35"/>
                      <a:pt x="69" y="35"/>
                    </a:cubicBezTo>
                    <a:cubicBezTo>
                      <a:pt x="71" y="35"/>
                      <a:pt x="72" y="35"/>
                      <a:pt x="73" y="34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6" y="33"/>
                      <a:pt x="76" y="33"/>
                      <a:pt x="77" y="33"/>
                    </a:cubicBezTo>
                    <a:cubicBezTo>
                      <a:pt x="77" y="34"/>
                      <a:pt x="77" y="34"/>
                      <a:pt x="78" y="35"/>
                    </a:cubicBezTo>
                    <a:cubicBezTo>
                      <a:pt x="79" y="36"/>
                      <a:pt x="81" y="37"/>
                      <a:pt x="83" y="37"/>
                    </a:cubicBezTo>
                    <a:cubicBezTo>
                      <a:pt x="84" y="37"/>
                      <a:pt x="86" y="36"/>
                      <a:pt x="87" y="35"/>
                    </a:cubicBezTo>
                    <a:cubicBezTo>
                      <a:pt x="89" y="32"/>
                      <a:pt x="90" y="29"/>
                      <a:pt x="88" y="26"/>
                    </a:cubicBezTo>
                    <a:cubicBezTo>
                      <a:pt x="87" y="23"/>
                      <a:pt x="85" y="22"/>
                      <a:pt x="83" y="22"/>
                    </a:cubicBezTo>
                    <a:cubicBezTo>
                      <a:pt x="82" y="20"/>
                      <a:pt x="81" y="19"/>
                      <a:pt x="79" y="18"/>
                    </a:cubicBezTo>
                    <a:cubicBezTo>
                      <a:pt x="78" y="18"/>
                      <a:pt x="77" y="17"/>
                      <a:pt x="76" y="17"/>
                    </a:cubicBezTo>
                    <a:cubicBezTo>
                      <a:pt x="78" y="15"/>
                      <a:pt x="79" y="12"/>
                      <a:pt x="77" y="10"/>
                    </a:cubicBezTo>
                    <a:cubicBezTo>
                      <a:pt x="75" y="7"/>
                      <a:pt x="73" y="4"/>
                      <a:pt x="70" y="4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7" y="5"/>
                      <a:pt x="65" y="5"/>
                      <a:pt x="63" y="7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5"/>
                      <a:pt x="58" y="4"/>
                      <a:pt x="55" y="4"/>
                    </a:cubicBezTo>
                    <a:cubicBezTo>
                      <a:pt x="52" y="4"/>
                      <a:pt x="49" y="5"/>
                      <a:pt x="47" y="7"/>
                    </a:cubicBezTo>
                    <a:cubicBezTo>
                      <a:pt x="47" y="6"/>
                      <a:pt x="47" y="5"/>
                      <a:pt x="46" y="4"/>
                    </a:cubicBezTo>
                    <a:cubicBezTo>
                      <a:pt x="46" y="2"/>
                      <a:pt x="43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FDC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04" name="文本框 503"/>
          <p:cNvSpPr txBox="1"/>
          <p:nvPr/>
        </p:nvSpPr>
        <p:spPr>
          <a:xfrm>
            <a:off x="3885903" y="1933562"/>
            <a:ext cx="490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54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Learn OpenGL</a:t>
            </a:r>
            <a:endParaRPr lang="zh-CN" altLang="en-US" sz="5400" dirty="0">
              <a:ln w="762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7" name="直接连接符 506"/>
          <p:cNvCxnSpPr/>
          <p:nvPr/>
        </p:nvCxnSpPr>
        <p:spPr>
          <a:xfrm>
            <a:off x="3152855" y="2862006"/>
            <a:ext cx="59092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500" y="2834722"/>
            <a:ext cx="26468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0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A7906C-9C21-4EF1-99C3-D5208FCB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157" y="1832388"/>
            <a:ext cx="6002730" cy="40276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8CEC75C-E731-43B0-A539-FACB76EA882A}"/>
              </a:ext>
            </a:extLst>
          </p:cNvPr>
          <p:cNvSpPr/>
          <p:nvPr/>
        </p:nvSpPr>
        <p:spPr>
          <a:xfrm>
            <a:off x="685391" y="2077131"/>
            <a:ext cx="4778478" cy="37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环境光照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(Ambient Lighting)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：世界上通常也仍然有一些光亮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月亮、远处的光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，所以物体几乎永远不会是完全黑暗的。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漫反射光照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(Diffuse Lighting)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：模拟光源对物体的方向性影响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(Directional Impact)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镜面光照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(Specular Lighting)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：模拟有光泽物体上面出现的亮点。</a:t>
            </a:r>
            <a:endParaRPr lang="zh-CN" altLang="en-US" b="0" i="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49EF6F-4DF1-4207-AA3A-91E46CC4272F}"/>
              </a:ext>
            </a:extLst>
          </p:cNvPr>
          <p:cNvSpPr/>
          <p:nvPr/>
        </p:nvSpPr>
        <p:spPr>
          <a:xfrm>
            <a:off x="759092" y="1358323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Phong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10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87280C-0332-418D-A9C9-D4B245FC8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155" y="1851842"/>
            <a:ext cx="5585326" cy="416962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65261A2-7A45-43D8-B74B-5FB6E341F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91" y="2171770"/>
            <a:ext cx="2556411" cy="301850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C397EB3-4924-4D11-A4F2-A593F0324396}"/>
              </a:ext>
            </a:extLst>
          </p:cNvPr>
          <p:cNvSpPr/>
          <p:nvPr/>
        </p:nvSpPr>
        <p:spPr>
          <a:xfrm>
            <a:off x="759092" y="1358323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环境光照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(Ambient Lighting)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133B20-BD23-4EAF-B78F-44FF84567D3D}"/>
              </a:ext>
            </a:extLst>
          </p:cNvPr>
          <p:cNvSpPr txBox="1"/>
          <p:nvPr/>
        </p:nvSpPr>
        <p:spPr>
          <a:xfrm>
            <a:off x="739136" y="5562560"/>
            <a:ext cx="4695269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Ambient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ambientStrength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9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397EB3-4924-4D11-A4F2-A593F0324396}"/>
              </a:ext>
            </a:extLst>
          </p:cNvPr>
          <p:cNvSpPr/>
          <p:nvPr/>
        </p:nvSpPr>
        <p:spPr>
          <a:xfrm>
            <a:off x="759092" y="1358323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漫反射光照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(Diffuse Lighting)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1FE0B2-4802-452A-8758-75F2393D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97" y="2328956"/>
            <a:ext cx="1476190" cy="29619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E67B74-3F1F-40FE-9A37-26B2D3F95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952" y="2328956"/>
            <a:ext cx="2256095" cy="29394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49CBD85-7DD4-46B7-9B54-BF24B8938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468" y="2427127"/>
            <a:ext cx="1490711" cy="286373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0CBE0F4-D937-40E8-AF74-008A300FE7B8}"/>
              </a:ext>
            </a:extLst>
          </p:cNvPr>
          <p:cNvSpPr txBox="1"/>
          <p:nvPr/>
        </p:nvSpPr>
        <p:spPr>
          <a:xfrm>
            <a:off x="4588745" y="5771017"/>
            <a:ext cx="303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光线与平面法向量夹角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201A34-3A91-4E68-A0F2-82C6CAD10BED}"/>
              </a:ext>
            </a:extLst>
          </p:cNvPr>
          <p:cNvSpPr txBox="1"/>
          <p:nvPr/>
        </p:nvSpPr>
        <p:spPr>
          <a:xfrm>
            <a:off x="1474506" y="5771017"/>
            <a:ext cx="303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光线与平面法向量夹角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37AB9E0-9C23-4D81-AD60-595EB2B9AA87}"/>
                  </a:ext>
                </a:extLst>
              </p:cNvPr>
              <p:cNvSpPr txBox="1"/>
              <p:nvPr/>
            </p:nvSpPr>
            <p:spPr>
              <a:xfrm>
                <a:off x="8115043" y="5771017"/>
                <a:ext cx="303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光线与平面法向量夹角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𝜃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°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37AB9E0-9C23-4D81-AD60-595EB2B9A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043" y="5771017"/>
                <a:ext cx="3033560" cy="369332"/>
              </a:xfrm>
              <a:prstGeom prst="rect">
                <a:avLst/>
              </a:prstGeom>
              <a:blipFill>
                <a:blip r:embed="rId5"/>
                <a:stretch>
                  <a:fillRect l="-160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89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0D250375-0DB8-4304-824E-93ED5635C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822" y="1850685"/>
            <a:ext cx="5534230" cy="416962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397EB3-4924-4D11-A4F2-A593F0324396}"/>
              </a:ext>
            </a:extLst>
          </p:cNvPr>
          <p:cNvSpPr/>
          <p:nvPr/>
        </p:nvSpPr>
        <p:spPr>
          <a:xfrm>
            <a:off x="759092" y="1358323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漫反射光照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(Diffuse Lighting)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C572411-6D20-42A0-A1E1-611355B1B714}"/>
              </a:ext>
            </a:extLst>
          </p:cNvPr>
          <p:cNvGrpSpPr/>
          <p:nvPr/>
        </p:nvGrpSpPr>
        <p:grpSpPr>
          <a:xfrm>
            <a:off x="1635660" y="2356585"/>
            <a:ext cx="3123952" cy="3018502"/>
            <a:chOff x="1062933" y="2221631"/>
            <a:chExt cx="3123952" cy="301850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9EC7CD3-CA67-4130-BD5A-A608DA11F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933" y="2221631"/>
              <a:ext cx="3123952" cy="3018502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AAF8245-EE98-4AC1-A99F-542A1A790AC5}"/>
                </a:ext>
              </a:extLst>
            </p:cNvPr>
            <p:cNvSpPr txBox="1"/>
            <p:nvPr/>
          </p:nvSpPr>
          <p:spPr>
            <a:xfrm>
              <a:off x="3480619" y="4414684"/>
              <a:ext cx="706266" cy="80507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CFEE1C2E-F8F2-4437-A3BE-877A006C340E}"/>
              </a:ext>
            </a:extLst>
          </p:cNvPr>
          <p:cNvSpPr txBox="1"/>
          <p:nvPr/>
        </p:nvSpPr>
        <p:spPr>
          <a:xfrm>
            <a:off x="500176" y="5536035"/>
            <a:ext cx="566205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Diffuse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diffuseLength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max(dot(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norm,lightDir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),0.0)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96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E34A0C-A8B3-432B-B6AF-E860B7282707}"/>
              </a:ext>
            </a:extLst>
          </p:cNvPr>
          <p:cNvSpPr/>
          <p:nvPr/>
        </p:nvSpPr>
        <p:spPr>
          <a:xfrm>
            <a:off x="759092" y="1358323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镜面光照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(Specular Lighting)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638167-AF4B-4E14-B372-E820F047C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41" y="2037563"/>
            <a:ext cx="5180047" cy="38330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A50C900-0E91-48FE-9538-3F0409F9A393}"/>
              </a:ext>
            </a:extLst>
          </p:cNvPr>
          <p:cNvSpPr txBox="1"/>
          <p:nvPr/>
        </p:nvSpPr>
        <p:spPr>
          <a:xfrm>
            <a:off x="739427" y="6066960"/>
            <a:ext cx="110108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Specular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specularStrength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pow(max(dot(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viewDir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reflectDir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0.0) ,shininess)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994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E34A0C-A8B3-432B-B6AF-E860B7282707}"/>
              </a:ext>
            </a:extLst>
          </p:cNvPr>
          <p:cNvSpPr/>
          <p:nvPr/>
        </p:nvSpPr>
        <p:spPr>
          <a:xfrm>
            <a:off x="759092" y="1358323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镜面光照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(Specular Lighting)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15691B-0C4E-4ECE-9764-17BEF0412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963" y="2610594"/>
            <a:ext cx="6496663" cy="38321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2C0E434-7FE7-4F4E-868C-29832FE47AAB}"/>
              </a:ext>
            </a:extLst>
          </p:cNvPr>
          <p:cNvSpPr txBox="1"/>
          <p:nvPr/>
        </p:nvSpPr>
        <p:spPr>
          <a:xfrm>
            <a:off x="1238865" y="1953867"/>
            <a:ext cx="807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一个物体的反光度越高，反射光的能力越强，散射得越少，高光点就会越小。</a:t>
            </a:r>
          </a:p>
        </p:txBody>
      </p:sp>
    </p:spTree>
    <p:extLst>
      <p:ext uri="{BB962C8B-B14F-4D97-AF65-F5344CB8AC3E}">
        <p14:creationId xmlns:p14="http://schemas.microsoft.com/office/powerpoint/2010/main" val="1154767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A87229A-DFD1-4946-8936-2BDC09A8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315" y="2034767"/>
            <a:ext cx="5349792" cy="400397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E34A0C-A8B3-432B-B6AF-E860B7282707}"/>
              </a:ext>
            </a:extLst>
          </p:cNvPr>
          <p:cNvSpPr/>
          <p:nvPr/>
        </p:nvSpPr>
        <p:spPr>
          <a:xfrm>
            <a:off x="759092" y="1358323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Blinn-</a:t>
            </a:r>
            <a:r>
              <a:rPr lang="en-US" altLang="zh-CN" sz="2000" dirty="0" err="1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Phong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着色模型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AD4CAE-36A3-4A65-9694-E3D4D0E5D95E}"/>
              </a:ext>
            </a:extLst>
          </p:cNvPr>
          <p:cNvSpPr txBox="1"/>
          <p:nvPr/>
        </p:nvSpPr>
        <p:spPr>
          <a:xfrm>
            <a:off x="739427" y="6066960"/>
            <a:ext cx="110108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Specular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specularStrength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pow(max(dot(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viewDir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reflectDir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0.0) ,shininess)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1890FF-312F-4724-B296-146DE6B9D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89" y="2372368"/>
            <a:ext cx="4440448" cy="30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32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D105D8-FF63-44A5-9E0B-5A23E5F94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315" y="2034766"/>
            <a:ext cx="5349792" cy="40190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5C334C-F241-4DDD-ABF2-262B87AD6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618" y="2347355"/>
            <a:ext cx="4334790" cy="31306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E34A0C-A8B3-432B-B6AF-E860B7282707}"/>
              </a:ext>
            </a:extLst>
          </p:cNvPr>
          <p:cNvSpPr/>
          <p:nvPr/>
        </p:nvSpPr>
        <p:spPr>
          <a:xfrm>
            <a:off x="759092" y="1358323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镜面光照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(Specular Lighting)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DBFFF0-92D2-4DDB-8F10-1AEE4C86F778}"/>
              </a:ext>
            </a:extLst>
          </p:cNvPr>
          <p:cNvSpPr txBox="1"/>
          <p:nvPr/>
        </p:nvSpPr>
        <p:spPr>
          <a:xfrm>
            <a:off x="739427" y="6066960"/>
            <a:ext cx="110108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Specular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specularStrength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pow(max(dot(normal 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halfwayDir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0.0) ,shininess)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79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E34A0C-A8B3-432B-B6AF-E860B7282707}"/>
              </a:ext>
            </a:extLst>
          </p:cNvPr>
          <p:cNvSpPr/>
          <p:nvPr/>
        </p:nvSpPr>
        <p:spPr>
          <a:xfrm>
            <a:off x="759092" y="1358323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法线矩阵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ADD1AE2-0A15-41EF-8735-936F5522BC15}"/>
              </a:ext>
            </a:extLst>
          </p:cNvPr>
          <p:cNvGrpSpPr/>
          <p:nvPr/>
        </p:nvGrpSpPr>
        <p:grpSpPr>
          <a:xfrm>
            <a:off x="4248207" y="1758433"/>
            <a:ext cx="7495387" cy="4390476"/>
            <a:chOff x="2450253" y="1358323"/>
            <a:chExt cx="7495387" cy="439047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BF25706-3BB1-4912-869C-1264B8371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0253" y="2127195"/>
              <a:ext cx="3000000" cy="317142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9D5362E-6C0C-494A-AC8D-602E47F69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36116" y="1358323"/>
              <a:ext cx="2409524" cy="4390476"/>
            </a:xfrm>
            <a:prstGeom prst="rect">
              <a:avLst/>
            </a:prstGeom>
          </p:spPr>
        </p:pic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5AD61E9-6AA6-4C05-9258-A069E6A379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4880" y="2684208"/>
              <a:ext cx="1143962" cy="115656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817D598-9637-4DB4-894B-9646ED21B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8842" y="2792361"/>
              <a:ext cx="989635" cy="104840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5D2D621-D717-4081-9F7E-C8CE112FB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12862" y="2127195"/>
              <a:ext cx="994980" cy="143335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37D3CA0-8BF0-43AF-A7E5-F668BC4097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7842" y="2399071"/>
              <a:ext cx="593474" cy="11614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C394D4BB-9B18-4A10-BEA7-D4BA9F944DAF}"/>
                    </a:ext>
                  </a:extLst>
                </p:cNvPr>
                <p:cNvSpPr/>
                <p:nvPr/>
              </p:nvSpPr>
              <p:spPr>
                <a:xfrm>
                  <a:off x="3166373" y="2778345"/>
                  <a:ext cx="421141" cy="402931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C394D4BB-9B18-4A10-BEA7-D4BA9F944D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373" y="2778345"/>
                  <a:ext cx="421141" cy="4029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90146382-A595-4C60-920B-704218A91376}"/>
                    </a:ext>
                  </a:extLst>
                </p:cNvPr>
                <p:cNvSpPr/>
                <p:nvPr/>
              </p:nvSpPr>
              <p:spPr>
                <a:xfrm>
                  <a:off x="4191497" y="2490738"/>
                  <a:ext cx="390107" cy="402931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90146382-A595-4C60-920B-704218A913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497" y="2490738"/>
                  <a:ext cx="390107" cy="4029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23F78D95-2E29-4F04-A33D-D9BACE181FF6}"/>
                    </a:ext>
                  </a:extLst>
                </p:cNvPr>
                <p:cNvSpPr/>
                <p:nvPr/>
              </p:nvSpPr>
              <p:spPr>
                <a:xfrm>
                  <a:off x="8131889" y="2330440"/>
                  <a:ext cx="474810" cy="425822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23F78D95-2E29-4F04-A33D-D9BACE181F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1889" y="2330440"/>
                  <a:ext cx="474810" cy="42582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07996D6-27D7-4876-9622-883EAAEA9043}"/>
                    </a:ext>
                  </a:extLst>
                </p:cNvPr>
                <p:cNvSpPr/>
                <p:nvPr/>
              </p:nvSpPr>
              <p:spPr>
                <a:xfrm>
                  <a:off x="8834950" y="2061668"/>
                  <a:ext cx="444352" cy="425822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07996D6-27D7-4876-9622-883EAAEA90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4950" y="2061668"/>
                  <a:ext cx="444352" cy="42582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箭头: 右 33">
              <a:extLst>
                <a:ext uri="{FF2B5EF4-FFF2-40B4-BE49-F238E27FC236}">
                  <a16:creationId xmlns:a16="http://schemas.microsoft.com/office/drawing/2014/main" id="{7C66D13A-39C8-46E0-9852-06703F42CE6E}"/>
                </a:ext>
              </a:extLst>
            </p:cNvPr>
            <p:cNvSpPr/>
            <p:nvPr/>
          </p:nvSpPr>
          <p:spPr>
            <a:xfrm>
              <a:off x="5651581" y="3273288"/>
              <a:ext cx="1710366" cy="675333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6488C74-FD59-4E87-9F35-AD822B29F1B5}"/>
                </a:ext>
              </a:extLst>
            </p:cNvPr>
            <p:cNvSpPr txBox="1"/>
            <p:nvPr/>
          </p:nvSpPr>
          <p:spPr>
            <a:xfrm>
              <a:off x="5664681" y="3059668"/>
              <a:ext cx="1375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矩阵</a:t>
              </a: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961589B1-730E-44E3-8908-384E7DE54E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88" y="3202706"/>
            <a:ext cx="3427014" cy="206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1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组合 339"/>
          <p:cNvGrpSpPr/>
          <p:nvPr/>
        </p:nvGrpSpPr>
        <p:grpSpPr>
          <a:xfrm rot="5400000">
            <a:off x="4489783" y="-146264"/>
            <a:ext cx="2831433" cy="3560277"/>
            <a:chOff x="830263" y="569913"/>
            <a:chExt cx="4551363" cy="5722937"/>
          </a:xfrm>
        </p:grpSpPr>
        <p:grpSp>
          <p:nvGrpSpPr>
            <p:cNvPr id="330" name="组合 329"/>
            <p:cNvGrpSpPr/>
            <p:nvPr/>
          </p:nvGrpSpPr>
          <p:grpSpPr>
            <a:xfrm>
              <a:off x="1552576" y="569913"/>
              <a:ext cx="2987675" cy="1101725"/>
              <a:chOff x="1552576" y="569913"/>
              <a:chExt cx="2987675" cy="1101725"/>
            </a:xfrm>
          </p:grpSpPr>
          <p:sp>
            <p:nvSpPr>
              <p:cNvPr id="130" name="Freeform 5"/>
              <p:cNvSpPr/>
              <p:nvPr/>
            </p:nvSpPr>
            <p:spPr bwMode="auto">
              <a:xfrm>
                <a:off x="1552576" y="620713"/>
                <a:ext cx="1630363" cy="1030288"/>
              </a:xfrm>
              <a:custGeom>
                <a:avLst/>
                <a:gdLst>
                  <a:gd name="T0" fmla="*/ 274 w 384"/>
                  <a:gd name="T1" fmla="*/ 52 h 243"/>
                  <a:gd name="T2" fmla="*/ 298 w 384"/>
                  <a:gd name="T3" fmla="*/ 1 h 243"/>
                  <a:gd name="T4" fmla="*/ 298 w 384"/>
                  <a:gd name="T5" fmla="*/ 1 h 243"/>
                  <a:gd name="T6" fmla="*/ 297 w 384"/>
                  <a:gd name="T7" fmla="*/ 0 h 243"/>
                  <a:gd name="T8" fmla="*/ 248 w 384"/>
                  <a:gd name="T9" fmla="*/ 21 h 243"/>
                  <a:gd name="T10" fmla="*/ 178 w 384"/>
                  <a:gd name="T11" fmla="*/ 77 h 243"/>
                  <a:gd name="T12" fmla="*/ 182 w 384"/>
                  <a:gd name="T13" fmla="*/ 11 h 243"/>
                  <a:gd name="T14" fmla="*/ 181 w 384"/>
                  <a:gd name="T15" fmla="*/ 11 h 243"/>
                  <a:gd name="T16" fmla="*/ 180 w 384"/>
                  <a:gd name="T17" fmla="*/ 11 h 243"/>
                  <a:gd name="T18" fmla="*/ 146 w 384"/>
                  <a:gd name="T19" fmla="*/ 51 h 243"/>
                  <a:gd name="T20" fmla="*/ 105 w 384"/>
                  <a:gd name="T21" fmla="*/ 120 h 243"/>
                  <a:gd name="T22" fmla="*/ 105 w 384"/>
                  <a:gd name="T23" fmla="*/ 59 h 243"/>
                  <a:gd name="T24" fmla="*/ 102 w 384"/>
                  <a:gd name="T25" fmla="*/ 55 h 243"/>
                  <a:gd name="T26" fmla="*/ 100 w 384"/>
                  <a:gd name="T27" fmla="*/ 52 h 243"/>
                  <a:gd name="T28" fmla="*/ 97 w 384"/>
                  <a:gd name="T29" fmla="*/ 52 h 243"/>
                  <a:gd name="T30" fmla="*/ 93 w 384"/>
                  <a:gd name="T31" fmla="*/ 56 h 243"/>
                  <a:gd name="T32" fmla="*/ 71 w 384"/>
                  <a:gd name="T33" fmla="*/ 99 h 243"/>
                  <a:gd name="T34" fmla="*/ 82 w 384"/>
                  <a:gd name="T35" fmla="*/ 140 h 243"/>
                  <a:gd name="T36" fmla="*/ 43 w 384"/>
                  <a:gd name="T37" fmla="*/ 184 h 243"/>
                  <a:gd name="T38" fmla="*/ 17 w 384"/>
                  <a:gd name="T39" fmla="*/ 129 h 243"/>
                  <a:gd name="T40" fmla="*/ 16 w 384"/>
                  <a:gd name="T41" fmla="*/ 129 h 243"/>
                  <a:gd name="T42" fmla="*/ 15 w 384"/>
                  <a:gd name="T43" fmla="*/ 130 h 243"/>
                  <a:gd name="T44" fmla="*/ 3 w 384"/>
                  <a:gd name="T45" fmla="*/ 181 h 243"/>
                  <a:gd name="T46" fmla="*/ 28 w 384"/>
                  <a:gd name="T47" fmla="*/ 227 h 243"/>
                  <a:gd name="T48" fmla="*/ 39 w 384"/>
                  <a:gd name="T49" fmla="*/ 221 h 243"/>
                  <a:gd name="T50" fmla="*/ 115 w 384"/>
                  <a:gd name="T51" fmla="*/ 222 h 243"/>
                  <a:gd name="T52" fmla="*/ 117 w 384"/>
                  <a:gd name="T53" fmla="*/ 221 h 243"/>
                  <a:gd name="T54" fmla="*/ 118 w 384"/>
                  <a:gd name="T55" fmla="*/ 220 h 243"/>
                  <a:gd name="T56" fmla="*/ 117 w 384"/>
                  <a:gd name="T57" fmla="*/ 219 h 243"/>
                  <a:gd name="T58" fmla="*/ 55 w 384"/>
                  <a:gd name="T59" fmla="*/ 194 h 243"/>
                  <a:gd name="T60" fmla="*/ 91 w 384"/>
                  <a:gd name="T61" fmla="*/ 154 h 243"/>
                  <a:gd name="T62" fmla="*/ 164 w 384"/>
                  <a:gd name="T63" fmla="*/ 170 h 243"/>
                  <a:gd name="T64" fmla="*/ 158 w 384"/>
                  <a:gd name="T65" fmla="*/ 107 h 243"/>
                  <a:gd name="T66" fmla="*/ 233 w 384"/>
                  <a:gd name="T67" fmla="*/ 131 h 243"/>
                  <a:gd name="T68" fmla="*/ 236 w 384"/>
                  <a:gd name="T69" fmla="*/ 130 h 243"/>
                  <a:gd name="T70" fmla="*/ 237 w 384"/>
                  <a:gd name="T71" fmla="*/ 130 h 243"/>
                  <a:gd name="T72" fmla="*/ 236 w 384"/>
                  <a:gd name="T73" fmla="*/ 129 h 243"/>
                  <a:gd name="T74" fmla="*/ 241 w 384"/>
                  <a:gd name="T75" fmla="*/ 75 h 243"/>
                  <a:gd name="T76" fmla="*/ 300 w 384"/>
                  <a:gd name="T77" fmla="*/ 120 h 243"/>
                  <a:gd name="T78" fmla="*/ 303 w 384"/>
                  <a:gd name="T79" fmla="*/ 121 h 243"/>
                  <a:gd name="T80" fmla="*/ 303 w 384"/>
                  <a:gd name="T81" fmla="*/ 120 h 243"/>
                  <a:gd name="T82" fmla="*/ 303 w 384"/>
                  <a:gd name="T83" fmla="*/ 119 h 243"/>
                  <a:gd name="T84" fmla="*/ 364 w 384"/>
                  <a:gd name="T85" fmla="*/ 9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4" h="243">
                    <a:moveTo>
                      <a:pt x="374" y="77"/>
                    </a:moveTo>
                    <a:cubicBezTo>
                      <a:pt x="344" y="56"/>
                      <a:pt x="309" y="49"/>
                      <a:pt x="274" y="52"/>
                    </a:cubicBezTo>
                    <a:cubicBezTo>
                      <a:pt x="288" y="39"/>
                      <a:pt x="297" y="17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9" y="1"/>
                      <a:pt x="299" y="0"/>
                      <a:pt x="298" y="0"/>
                    </a:cubicBezTo>
                    <a:cubicBezTo>
                      <a:pt x="298" y="0"/>
                      <a:pt x="298" y="1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8" y="0"/>
                      <a:pt x="297" y="0"/>
                      <a:pt x="297" y="0"/>
                    </a:cubicBezTo>
                    <a:cubicBezTo>
                      <a:pt x="296" y="1"/>
                      <a:pt x="296" y="1"/>
                      <a:pt x="296" y="1"/>
                    </a:cubicBezTo>
                    <a:cubicBezTo>
                      <a:pt x="280" y="5"/>
                      <a:pt x="260" y="8"/>
                      <a:pt x="248" y="21"/>
                    </a:cubicBezTo>
                    <a:cubicBezTo>
                      <a:pt x="240" y="30"/>
                      <a:pt x="231" y="45"/>
                      <a:pt x="236" y="58"/>
                    </a:cubicBezTo>
                    <a:cubicBezTo>
                      <a:pt x="216" y="62"/>
                      <a:pt x="197" y="69"/>
                      <a:pt x="178" y="77"/>
                    </a:cubicBezTo>
                    <a:cubicBezTo>
                      <a:pt x="190" y="58"/>
                      <a:pt x="188" y="29"/>
                      <a:pt x="181" y="11"/>
                    </a:cubicBezTo>
                    <a:cubicBezTo>
                      <a:pt x="181" y="11"/>
                      <a:pt x="181" y="11"/>
                      <a:pt x="182" y="11"/>
                    </a:cubicBezTo>
                    <a:cubicBezTo>
                      <a:pt x="182" y="10"/>
                      <a:pt x="181" y="10"/>
                      <a:pt x="181" y="10"/>
                    </a:cubicBezTo>
                    <a:cubicBezTo>
                      <a:pt x="181" y="10"/>
                      <a:pt x="181" y="11"/>
                      <a:pt x="181" y="11"/>
                    </a:cubicBezTo>
                    <a:cubicBezTo>
                      <a:pt x="181" y="11"/>
                      <a:pt x="181" y="11"/>
                      <a:pt x="181" y="11"/>
                    </a:cubicBezTo>
                    <a:cubicBezTo>
                      <a:pt x="180" y="10"/>
                      <a:pt x="180" y="10"/>
                      <a:pt x="180" y="11"/>
                    </a:cubicBezTo>
                    <a:cubicBezTo>
                      <a:pt x="180" y="11"/>
                      <a:pt x="180" y="12"/>
                      <a:pt x="180" y="12"/>
                    </a:cubicBezTo>
                    <a:cubicBezTo>
                      <a:pt x="167" y="23"/>
                      <a:pt x="151" y="35"/>
                      <a:pt x="146" y="51"/>
                    </a:cubicBezTo>
                    <a:cubicBezTo>
                      <a:pt x="142" y="63"/>
                      <a:pt x="141" y="81"/>
                      <a:pt x="152" y="89"/>
                    </a:cubicBezTo>
                    <a:cubicBezTo>
                      <a:pt x="135" y="98"/>
                      <a:pt x="120" y="109"/>
                      <a:pt x="105" y="120"/>
                    </a:cubicBezTo>
                    <a:cubicBezTo>
                      <a:pt x="113" y="103"/>
                      <a:pt x="115" y="82"/>
                      <a:pt x="108" y="64"/>
                    </a:cubicBezTo>
                    <a:cubicBezTo>
                      <a:pt x="107" y="62"/>
                      <a:pt x="107" y="60"/>
                      <a:pt x="105" y="59"/>
                    </a:cubicBezTo>
                    <a:cubicBezTo>
                      <a:pt x="105" y="58"/>
                      <a:pt x="105" y="58"/>
                      <a:pt x="105" y="57"/>
                    </a:cubicBezTo>
                    <a:cubicBezTo>
                      <a:pt x="104" y="56"/>
                      <a:pt x="103" y="55"/>
                      <a:pt x="102" y="55"/>
                    </a:cubicBezTo>
                    <a:cubicBezTo>
                      <a:pt x="101" y="54"/>
                      <a:pt x="101" y="53"/>
                      <a:pt x="100" y="53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1"/>
                      <a:pt x="98" y="51"/>
                      <a:pt x="98" y="51"/>
                    </a:cubicBezTo>
                    <a:cubicBezTo>
                      <a:pt x="98" y="52"/>
                      <a:pt x="98" y="52"/>
                      <a:pt x="97" y="52"/>
                    </a:cubicBezTo>
                    <a:cubicBezTo>
                      <a:pt x="97" y="52"/>
                      <a:pt x="96" y="52"/>
                      <a:pt x="96" y="53"/>
                    </a:cubicBezTo>
                    <a:cubicBezTo>
                      <a:pt x="95" y="54"/>
                      <a:pt x="94" y="55"/>
                      <a:pt x="93" y="56"/>
                    </a:cubicBezTo>
                    <a:cubicBezTo>
                      <a:pt x="93" y="56"/>
                      <a:pt x="93" y="56"/>
                      <a:pt x="93" y="56"/>
                    </a:cubicBezTo>
                    <a:cubicBezTo>
                      <a:pt x="83" y="69"/>
                      <a:pt x="75" y="83"/>
                      <a:pt x="71" y="99"/>
                    </a:cubicBezTo>
                    <a:cubicBezTo>
                      <a:pt x="68" y="113"/>
                      <a:pt x="71" y="130"/>
                      <a:pt x="82" y="139"/>
                    </a:cubicBezTo>
                    <a:cubicBezTo>
                      <a:pt x="82" y="139"/>
                      <a:pt x="82" y="139"/>
                      <a:pt x="82" y="140"/>
                    </a:cubicBezTo>
                    <a:cubicBezTo>
                      <a:pt x="79" y="142"/>
                      <a:pt x="77" y="144"/>
                      <a:pt x="75" y="146"/>
                    </a:cubicBezTo>
                    <a:cubicBezTo>
                      <a:pt x="65" y="156"/>
                      <a:pt x="53" y="169"/>
                      <a:pt x="43" y="184"/>
                    </a:cubicBezTo>
                    <a:cubicBezTo>
                      <a:pt x="43" y="164"/>
                      <a:pt x="30" y="141"/>
                      <a:pt x="16" y="130"/>
                    </a:cubicBezTo>
                    <a:cubicBezTo>
                      <a:pt x="16" y="129"/>
                      <a:pt x="16" y="129"/>
                      <a:pt x="17" y="129"/>
                    </a:cubicBezTo>
                    <a:cubicBezTo>
                      <a:pt x="17" y="128"/>
                      <a:pt x="16" y="128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5" y="129"/>
                      <a:pt x="15" y="129"/>
                      <a:pt x="15" y="130"/>
                    </a:cubicBezTo>
                    <a:cubicBezTo>
                      <a:pt x="15" y="130"/>
                      <a:pt x="15" y="130"/>
                      <a:pt x="15" y="131"/>
                    </a:cubicBezTo>
                    <a:cubicBezTo>
                      <a:pt x="9" y="146"/>
                      <a:pt x="0" y="164"/>
                      <a:pt x="3" y="181"/>
                    </a:cubicBezTo>
                    <a:cubicBezTo>
                      <a:pt x="5" y="195"/>
                      <a:pt x="14" y="214"/>
                      <a:pt x="30" y="213"/>
                    </a:cubicBezTo>
                    <a:cubicBezTo>
                      <a:pt x="29" y="218"/>
                      <a:pt x="28" y="222"/>
                      <a:pt x="28" y="227"/>
                    </a:cubicBezTo>
                    <a:cubicBezTo>
                      <a:pt x="28" y="230"/>
                      <a:pt x="32" y="231"/>
                      <a:pt x="34" y="228"/>
                    </a:cubicBezTo>
                    <a:cubicBezTo>
                      <a:pt x="36" y="226"/>
                      <a:pt x="37" y="224"/>
                      <a:pt x="39" y="221"/>
                    </a:cubicBezTo>
                    <a:cubicBezTo>
                      <a:pt x="56" y="243"/>
                      <a:pt x="91" y="239"/>
                      <a:pt x="113" y="223"/>
                    </a:cubicBezTo>
                    <a:cubicBezTo>
                      <a:pt x="113" y="223"/>
                      <a:pt x="114" y="223"/>
                      <a:pt x="115" y="222"/>
                    </a:cubicBezTo>
                    <a:cubicBezTo>
                      <a:pt x="115" y="222"/>
                      <a:pt x="116" y="222"/>
                      <a:pt x="117" y="221"/>
                    </a:cubicBezTo>
                    <a:cubicBezTo>
                      <a:pt x="117" y="221"/>
                      <a:pt x="117" y="221"/>
                      <a:pt x="117" y="221"/>
                    </a:cubicBezTo>
                    <a:cubicBezTo>
                      <a:pt x="118" y="221"/>
                      <a:pt x="118" y="221"/>
                      <a:pt x="118" y="221"/>
                    </a:cubicBezTo>
                    <a:cubicBezTo>
                      <a:pt x="118" y="221"/>
                      <a:pt x="118" y="220"/>
                      <a:pt x="118" y="220"/>
                    </a:cubicBezTo>
                    <a:cubicBezTo>
                      <a:pt x="118" y="220"/>
                      <a:pt x="118" y="220"/>
                      <a:pt x="117" y="220"/>
                    </a:cubicBezTo>
                    <a:cubicBezTo>
                      <a:pt x="117" y="220"/>
                      <a:pt x="117" y="219"/>
                      <a:pt x="117" y="219"/>
                    </a:cubicBezTo>
                    <a:cubicBezTo>
                      <a:pt x="96" y="207"/>
                      <a:pt x="73" y="194"/>
                      <a:pt x="50" y="201"/>
                    </a:cubicBezTo>
                    <a:cubicBezTo>
                      <a:pt x="52" y="199"/>
                      <a:pt x="53" y="196"/>
                      <a:pt x="55" y="194"/>
                    </a:cubicBezTo>
                    <a:cubicBezTo>
                      <a:pt x="64" y="181"/>
                      <a:pt x="75" y="169"/>
                      <a:pt x="86" y="158"/>
                    </a:cubicBezTo>
                    <a:cubicBezTo>
                      <a:pt x="88" y="156"/>
                      <a:pt x="90" y="155"/>
                      <a:pt x="91" y="154"/>
                    </a:cubicBezTo>
                    <a:cubicBezTo>
                      <a:pt x="97" y="165"/>
                      <a:pt x="108" y="171"/>
                      <a:pt x="120" y="174"/>
                    </a:cubicBezTo>
                    <a:cubicBezTo>
                      <a:pt x="141" y="181"/>
                      <a:pt x="164" y="171"/>
                      <a:pt x="164" y="170"/>
                    </a:cubicBezTo>
                    <a:cubicBezTo>
                      <a:pt x="165" y="169"/>
                      <a:pt x="157" y="143"/>
                      <a:pt x="114" y="135"/>
                    </a:cubicBezTo>
                    <a:cubicBezTo>
                      <a:pt x="128" y="124"/>
                      <a:pt x="143" y="115"/>
                      <a:pt x="158" y="107"/>
                    </a:cubicBezTo>
                    <a:cubicBezTo>
                      <a:pt x="167" y="136"/>
                      <a:pt x="204" y="141"/>
                      <a:pt x="231" y="132"/>
                    </a:cubicBezTo>
                    <a:cubicBezTo>
                      <a:pt x="232" y="132"/>
                      <a:pt x="233" y="131"/>
                      <a:pt x="233" y="131"/>
                    </a:cubicBezTo>
                    <a:cubicBezTo>
                      <a:pt x="234" y="131"/>
                      <a:pt x="235" y="131"/>
                      <a:pt x="235" y="131"/>
                    </a:cubicBezTo>
                    <a:cubicBezTo>
                      <a:pt x="236" y="131"/>
                      <a:pt x="236" y="131"/>
                      <a:pt x="236" y="130"/>
                    </a:cubicBezTo>
                    <a:cubicBezTo>
                      <a:pt x="236" y="130"/>
                      <a:pt x="236" y="130"/>
                      <a:pt x="236" y="130"/>
                    </a:cubicBezTo>
                    <a:cubicBezTo>
                      <a:pt x="237" y="131"/>
                      <a:pt x="237" y="130"/>
                      <a:pt x="237" y="130"/>
                    </a:cubicBezTo>
                    <a:cubicBezTo>
                      <a:pt x="237" y="130"/>
                      <a:pt x="236" y="130"/>
                      <a:pt x="236" y="129"/>
                    </a:cubicBezTo>
                    <a:cubicBezTo>
                      <a:pt x="236" y="129"/>
                      <a:pt x="236" y="129"/>
                      <a:pt x="236" y="129"/>
                    </a:cubicBezTo>
                    <a:cubicBezTo>
                      <a:pt x="221" y="113"/>
                      <a:pt x="203" y="97"/>
                      <a:pt x="182" y="95"/>
                    </a:cubicBezTo>
                    <a:cubicBezTo>
                      <a:pt x="200" y="86"/>
                      <a:pt x="220" y="79"/>
                      <a:pt x="241" y="75"/>
                    </a:cubicBezTo>
                    <a:cubicBezTo>
                      <a:pt x="243" y="101"/>
                      <a:pt x="271" y="118"/>
                      <a:pt x="297" y="120"/>
                    </a:cubicBezTo>
                    <a:cubicBezTo>
                      <a:pt x="298" y="120"/>
                      <a:pt x="299" y="120"/>
                      <a:pt x="300" y="120"/>
                    </a:cubicBezTo>
                    <a:cubicBezTo>
                      <a:pt x="300" y="120"/>
                      <a:pt x="301" y="120"/>
                      <a:pt x="302" y="121"/>
                    </a:cubicBezTo>
                    <a:cubicBezTo>
                      <a:pt x="302" y="121"/>
                      <a:pt x="302" y="121"/>
                      <a:pt x="303" y="121"/>
                    </a:cubicBezTo>
                    <a:cubicBezTo>
                      <a:pt x="303" y="121"/>
                      <a:pt x="303" y="121"/>
                      <a:pt x="303" y="121"/>
                    </a:cubicBezTo>
                    <a:cubicBezTo>
                      <a:pt x="303" y="121"/>
                      <a:pt x="304" y="121"/>
                      <a:pt x="303" y="120"/>
                    </a:cubicBezTo>
                    <a:cubicBezTo>
                      <a:pt x="303" y="120"/>
                      <a:pt x="303" y="120"/>
                      <a:pt x="303" y="120"/>
                    </a:cubicBezTo>
                    <a:cubicBezTo>
                      <a:pt x="303" y="120"/>
                      <a:pt x="303" y="119"/>
                      <a:pt x="303" y="119"/>
                    </a:cubicBezTo>
                    <a:cubicBezTo>
                      <a:pt x="296" y="101"/>
                      <a:pt x="288" y="82"/>
                      <a:pt x="274" y="70"/>
                    </a:cubicBezTo>
                    <a:cubicBezTo>
                      <a:pt x="306" y="68"/>
                      <a:pt x="337" y="74"/>
                      <a:pt x="364" y="93"/>
                    </a:cubicBezTo>
                    <a:cubicBezTo>
                      <a:pt x="374" y="100"/>
                      <a:pt x="384" y="84"/>
                      <a:pt x="374" y="77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/>
              <p:nvPr/>
            </p:nvSpPr>
            <p:spPr bwMode="auto">
              <a:xfrm>
                <a:off x="4129088" y="1290638"/>
                <a:ext cx="314325" cy="266700"/>
              </a:xfrm>
              <a:custGeom>
                <a:avLst/>
                <a:gdLst>
                  <a:gd name="T0" fmla="*/ 15 w 74"/>
                  <a:gd name="T1" fmla="*/ 29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0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4 w 74"/>
                  <a:gd name="T23" fmla="*/ 43 h 63"/>
                  <a:gd name="T24" fmla="*/ 56 w 74"/>
                  <a:gd name="T25" fmla="*/ 47 h 63"/>
                  <a:gd name="T26" fmla="*/ 44 w 74"/>
                  <a:gd name="T27" fmla="*/ 62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5 w 74"/>
                  <a:gd name="T37" fmla="*/ 2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5" y="29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9" y="21"/>
                      <a:pt x="12" y="11"/>
                      <a:pt x="20" y="9"/>
                    </a:cubicBezTo>
                    <a:cubicBezTo>
                      <a:pt x="23" y="8"/>
                      <a:pt x="26" y="9"/>
                      <a:pt x="29" y="10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5" y="0"/>
                      <a:pt x="45" y="0"/>
                      <a:pt x="50" y="6"/>
                    </a:cubicBezTo>
                    <a:cubicBezTo>
                      <a:pt x="52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8" y="39"/>
                      <a:pt x="63" y="42"/>
                    </a:cubicBezTo>
                    <a:cubicBezTo>
                      <a:pt x="61" y="42"/>
                      <a:pt x="58" y="43"/>
                      <a:pt x="54" y="43"/>
                    </a:cubicBezTo>
                    <a:cubicBezTo>
                      <a:pt x="55" y="44"/>
                      <a:pt x="56" y="46"/>
                      <a:pt x="56" y="47"/>
                    </a:cubicBezTo>
                    <a:cubicBezTo>
                      <a:pt x="59" y="55"/>
                      <a:pt x="52" y="62"/>
                      <a:pt x="44" y="62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5" y="2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/>
              <p:nvPr/>
            </p:nvSpPr>
            <p:spPr bwMode="auto">
              <a:xfrm>
                <a:off x="4291013" y="1397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/>
              <p:nvPr/>
            </p:nvSpPr>
            <p:spPr bwMode="auto">
              <a:xfrm>
                <a:off x="4281488" y="139223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4291013" y="14525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0"/>
              <p:cNvSpPr/>
              <p:nvPr/>
            </p:nvSpPr>
            <p:spPr bwMode="auto">
              <a:xfrm>
                <a:off x="4248151" y="1392238"/>
                <a:ext cx="80963" cy="73025"/>
              </a:xfrm>
              <a:custGeom>
                <a:avLst/>
                <a:gdLst>
                  <a:gd name="T0" fmla="*/ 1 w 19"/>
                  <a:gd name="T1" fmla="*/ 11 h 17"/>
                  <a:gd name="T2" fmla="*/ 1 w 19"/>
                  <a:gd name="T3" fmla="*/ 8 h 17"/>
                  <a:gd name="T4" fmla="*/ 3 w 19"/>
                  <a:gd name="T5" fmla="*/ 6 h 17"/>
                  <a:gd name="T6" fmla="*/ 10 w 19"/>
                  <a:gd name="T7" fmla="*/ 1 h 17"/>
                  <a:gd name="T8" fmla="*/ 11 w 19"/>
                  <a:gd name="T9" fmla="*/ 1 h 17"/>
                  <a:gd name="T10" fmla="*/ 15 w 19"/>
                  <a:gd name="T11" fmla="*/ 2 h 17"/>
                  <a:gd name="T12" fmla="*/ 16 w 19"/>
                  <a:gd name="T13" fmla="*/ 4 h 17"/>
                  <a:gd name="T14" fmla="*/ 16 w 19"/>
                  <a:gd name="T15" fmla="*/ 4 h 17"/>
                  <a:gd name="T16" fmla="*/ 14 w 19"/>
                  <a:gd name="T17" fmla="*/ 14 h 17"/>
                  <a:gd name="T18" fmla="*/ 9 w 19"/>
                  <a:gd name="T19" fmla="*/ 15 h 17"/>
                  <a:gd name="T20" fmla="*/ 10 w 19"/>
                  <a:gd name="T21" fmla="*/ 15 h 17"/>
                  <a:gd name="T22" fmla="*/ 10 w 19"/>
                  <a:gd name="T23" fmla="*/ 14 h 17"/>
                  <a:gd name="T24" fmla="*/ 7 w 19"/>
                  <a:gd name="T25" fmla="*/ 16 h 17"/>
                  <a:gd name="T26" fmla="*/ 8 w 19"/>
                  <a:gd name="T27" fmla="*/ 15 h 17"/>
                  <a:gd name="T28" fmla="*/ 1 w 19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7">
                    <a:moveTo>
                      <a:pt x="1" y="11"/>
                    </a:moveTo>
                    <a:cubicBezTo>
                      <a:pt x="1" y="10"/>
                      <a:pt x="0" y="9"/>
                      <a:pt x="1" y="8"/>
                    </a:cubicBezTo>
                    <a:cubicBezTo>
                      <a:pt x="1" y="7"/>
                      <a:pt x="2" y="6"/>
                      <a:pt x="3" y="6"/>
                    </a:cubicBezTo>
                    <a:cubicBezTo>
                      <a:pt x="3" y="2"/>
                      <a:pt x="6" y="0"/>
                      <a:pt x="10" y="1"/>
                    </a:cubicBezTo>
                    <a:cubicBezTo>
                      <a:pt x="10" y="1"/>
                      <a:pt x="10" y="1"/>
                      <a:pt x="11" y="1"/>
                    </a:cubicBezTo>
                    <a:cubicBezTo>
                      <a:pt x="12" y="1"/>
                      <a:pt x="14" y="1"/>
                      <a:pt x="15" y="2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7"/>
                      <a:pt x="18" y="13"/>
                      <a:pt x="14" y="14"/>
                    </a:cubicBezTo>
                    <a:cubicBezTo>
                      <a:pt x="13" y="15"/>
                      <a:pt x="11" y="16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9" y="15"/>
                      <a:pt x="10" y="14"/>
                      <a:pt x="10" y="14"/>
                    </a:cubicBezTo>
                    <a:cubicBezTo>
                      <a:pt x="9" y="15"/>
                      <a:pt x="8" y="15"/>
                      <a:pt x="7" y="16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5" y="17"/>
                      <a:pt x="1" y="15"/>
                      <a:pt x="1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1"/>
              <p:cNvSpPr/>
              <p:nvPr/>
            </p:nvSpPr>
            <p:spPr bwMode="auto">
              <a:xfrm>
                <a:off x="4171951" y="1247776"/>
                <a:ext cx="215900" cy="225425"/>
              </a:xfrm>
              <a:custGeom>
                <a:avLst/>
                <a:gdLst>
                  <a:gd name="T0" fmla="*/ 39 w 51"/>
                  <a:gd name="T1" fmla="*/ 33 h 53"/>
                  <a:gd name="T2" fmla="*/ 41 w 51"/>
                  <a:gd name="T3" fmla="*/ 32 h 53"/>
                  <a:gd name="T4" fmla="*/ 47 w 51"/>
                  <a:gd name="T5" fmla="*/ 17 h 53"/>
                  <a:gd name="T6" fmla="*/ 41 w 51"/>
                  <a:gd name="T7" fmla="*/ 14 h 53"/>
                  <a:gd name="T8" fmla="*/ 42 w 51"/>
                  <a:gd name="T9" fmla="*/ 11 h 53"/>
                  <a:gd name="T10" fmla="*/ 30 w 51"/>
                  <a:gd name="T11" fmla="*/ 1 h 53"/>
                  <a:gd name="T12" fmla="*/ 23 w 51"/>
                  <a:gd name="T13" fmla="*/ 7 h 53"/>
                  <a:gd name="T14" fmla="*/ 22 w 51"/>
                  <a:gd name="T15" fmla="*/ 9 h 53"/>
                  <a:gd name="T16" fmla="*/ 20 w 51"/>
                  <a:gd name="T17" fmla="*/ 6 h 53"/>
                  <a:gd name="T18" fmla="*/ 6 w 51"/>
                  <a:gd name="T19" fmla="*/ 3 h 53"/>
                  <a:gd name="T20" fmla="*/ 4 w 51"/>
                  <a:gd name="T21" fmla="*/ 17 h 53"/>
                  <a:gd name="T22" fmla="*/ 9 w 51"/>
                  <a:gd name="T23" fmla="*/ 22 h 53"/>
                  <a:gd name="T24" fmla="*/ 5 w 51"/>
                  <a:gd name="T25" fmla="*/ 23 h 53"/>
                  <a:gd name="T26" fmla="*/ 5 w 51"/>
                  <a:gd name="T27" fmla="*/ 38 h 53"/>
                  <a:gd name="T28" fmla="*/ 20 w 51"/>
                  <a:gd name="T29" fmla="*/ 39 h 53"/>
                  <a:gd name="T30" fmla="*/ 21 w 51"/>
                  <a:gd name="T31" fmla="*/ 38 h 53"/>
                  <a:gd name="T32" fmla="*/ 22 w 51"/>
                  <a:gd name="T33" fmla="*/ 44 h 53"/>
                  <a:gd name="T34" fmla="*/ 37 w 51"/>
                  <a:gd name="T35" fmla="*/ 50 h 53"/>
                  <a:gd name="T36" fmla="*/ 39 w 51"/>
                  <a:gd name="T37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39" y="33"/>
                    </a:moveTo>
                    <a:cubicBezTo>
                      <a:pt x="40" y="32"/>
                      <a:pt x="41" y="32"/>
                      <a:pt x="41" y="32"/>
                    </a:cubicBezTo>
                    <a:cubicBezTo>
                      <a:pt x="47" y="30"/>
                      <a:pt x="51" y="23"/>
                      <a:pt x="47" y="17"/>
                    </a:cubicBezTo>
                    <a:cubicBezTo>
                      <a:pt x="45" y="15"/>
                      <a:pt x="43" y="14"/>
                      <a:pt x="41" y="14"/>
                    </a:cubicBezTo>
                    <a:cubicBezTo>
                      <a:pt x="41" y="13"/>
                      <a:pt x="42" y="12"/>
                      <a:pt x="42" y="11"/>
                    </a:cubicBezTo>
                    <a:cubicBezTo>
                      <a:pt x="42" y="5"/>
                      <a:pt x="36" y="0"/>
                      <a:pt x="30" y="1"/>
                    </a:cubicBezTo>
                    <a:cubicBezTo>
                      <a:pt x="26" y="2"/>
                      <a:pt x="24" y="4"/>
                      <a:pt x="23" y="7"/>
                    </a:cubicBezTo>
                    <a:cubicBezTo>
                      <a:pt x="22" y="8"/>
                      <a:pt x="22" y="9"/>
                      <a:pt x="22" y="9"/>
                    </a:cubicBezTo>
                    <a:cubicBezTo>
                      <a:pt x="22" y="8"/>
                      <a:pt x="21" y="7"/>
                      <a:pt x="20" y="6"/>
                    </a:cubicBezTo>
                    <a:cubicBezTo>
                      <a:pt x="17" y="1"/>
                      <a:pt x="11" y="0"/>
                      <a:pt x="6" y="3"/>
                    </a:cubicBezTo>
                    <a:cubicBezTo>
                      <a:pt x="2" y="6"/>
                      <a:pt x="2" y="12"/>
                      <a:pt x="4" y="17"/>
                    </a:cubicBezTo>
                    <a:cubicBezTo>
                      <a:pt x="5" y="18"/>
                      <a:pt x="7" y="20"/>
                      <a:pt x="9" y="22"/>
                    </a:cubicBezTo>
                    <a:cubicBezTo>
                      <a:pt x="8" y="22"/>
                      <a:pt x="6" y="23"/>
                      <a:pt x="5" y="23"/>
                    </a:cubicBezTo>
                    <a:cubicBezTo>
                      <a:pt x="0" y="27"/>
                      <a:pt x="1" y="34"/>
                      <a:pt x="5" y="38"/>
                    </a:cubicBezTo>
                    <a:cubicBezTo>
                      <a:pt x="10" y="43"/>
                      <a:pt x="16" y="43"/>
                      <a:pt x="20" y="39"/>
                    </a:cubicBezTo>
                    <a:cubicBezTo>
                      <a:pt x="21" y="39"/>
                      <a:pt x="21" y="39"/>
                      <a:pt x="21" y="38"/>
                    </a:cubicBezTo>
                    <a:cubicBezTo>
                      <a:pt x="21" y="40"/>
                      <a:pt x="22" y="42"/>
                      <a:pt x="22" y="44"/>
                    </a:cubicBezTo>
                    <a:cubicBezTo>
                      <a:pt x="25" y="50"/>
                      <a:pt x="31" y="53"/>
                      <a:pt x="37" y="50"/>
                    </a:cubicBezTo>
                    <a:cubicBezTo>
                      <a:pt x="44" y="46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2"/>
              <p:cNvSpPr/>
              <p:nvPr/>
            </p:nvSpPr>
            <p:spPr bwMode="auto">
              <a:xfrm>
                <a:off x="4291013" y="13239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3"/>
              <p:cNvSpPr/>
              <p:nvPr/>
            </p:nvSpPr>
            <p:spPr bwMode="auto">
              <a:xfrm>
                <a:off x="4286251" y="13366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4"/>
              <p:cNvSpPr/>
              <p:nvPr/>
            </p:nvSpPr>
            <p:spPr bwMode="auto">
              <a:xfrm>
                <a:off x="4256088" y="1358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5"/>
              <p:cNvSpPr/>
              <p:nvPr/>
            </p:nvSpPr>
            <p:spPr bwMode="auto">
              <a:xfrm>
                <a:off x="4243388" y="1320801"/>
                <a:ext cx="60325" cy="58738"/>
              </a:xfrm>
              <a:custGeom>
                <a:avLst/>
                <a:gdLst>
                  <a:gd name="T0" fmla="*/ 11 w 14"/>
                  <a:gd name="T1" fmla="*/ 13 h 14"/>
                  <a:gd name="T2" fmla="*/ 13 w 14"/>
                  <a:gd name="T3" fmla="*/ 10 h 14"/>
                  <a:gd name="T4" fmla="*/ 13 w 14"/>
                  <a:gd name="T5" fmla="*/ 8 h 14"/>
                  <a:gd name="T6" fmla="*/ 11 w 14"/>
                  <a:gd name="T7" fmla="*/ 2 h 14"/>
                  <a:gd name="T8" fmla="*/ 10 w 14"/>
                  <a:gd name="T9" fmla="*/ 1 h 14"/>
                  <a:gd name="T10" fmla="*/ 7 w 14"/>
                  <a:gd name="T11" fmla="*/ 0 h 14"/>
                  <a:gd name="T12" fmla="*/ 6 w 14"/>
                  <a:gd name="T13" fmla="*/ 0 h 14"/>
                  <a:gd name="T14" fmla="*/ 5 w 14"/>
                  <a:gd name="T15" fmla="*/ 0 h 14"/>
                  <a:gd name="T16" fmla="*/ 1 w 14"/>
                  <a:gd name="T17" fmla="*/ 9 h 14"/>
                  <a:gd name="T18" fmla="*/ 4 w 14"/>
                  <a:gd name="T19" fmla="*/ 13 h 14"/>
                  <a:gd name="T20" fmla="*/ 4 w 14"/>
                  <a:gd name="T21" fmla="*/ 13 h 14"/>
                  <a:gd name="T22" fmla="*/ 4 w 14"/>
                  <a:gd name="T23" fmla="*/ 11 h 14"/>
                  <a:gd name="T24" fmla="*/ 5 w 14"/>
                  <a:gd name="T25" fmla="*/ 13 h 14"/>
                  <a:gd name="T26" fmla="*/ 5 w 14"/>
                  <a:gd name="T27" fmla="*/ 11 h 14"/>
                  <a:gd name="T28" fmla="*/ 11 w 14"/>
                  <a:gd name="T2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1" y="13"/>
                    </a:moveTo>
                    <a:cubicBezTo>
                      <a:pt x="12" y="12"/>
                      <a:pt x="13" y="11"/>
                      <a:pt x="13" y="10"/>
                    </a:cubicBezTo>
                    <a:cubicBezTo>
                      <a:pt x="13" y="10"/>
                      <a:pt x="13" y="9"/>
                      <a:pt x="13" y="8"/>
                    </a:cubicBezTo>
                    <a:cubicBezTo>
                      <a:pt x="14" y="6"/>
                      <a:pt x="13" y="3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5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6" y="14"/>
                      <a:pt x="9" y="14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16"/>
              <p:cNvSpPr/>
              <p:nvPr/>
            </p:nvSpPr>
            <p:spPr bwMode="auto">
              <a:xfrm>
                <a:off x="3725863" y="819151"/>
                <a:ext cx="330200" cy="369888"/>
              </a:xfrm>
              <a:custGeom>
                <a:avLst/>
                <a:gdLst>
                  <a:gd name="T0" fmla="*/ 56 w 78"/>
                  <a:gd name="T1" fmla="*/ 62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2 h 87"/>
                  <a:gd name="T10" fmla="*/ 60 w 78"/>
                  <a:gd name="T11" fmla="*/ 12 h 87"/>
                  <a:gd name="T12" fmla="*/ 47 w 78"/>
                  <a:gd name="T13" fmla="*/ 17 h 87"/>
                  <a:gd name="T14" fmla="*/ 44 w 78"/>
                  <a:gd name="T15" fmla="*/ 19 h 87"/>
                  <a:gd name="T16" fmla="*/ 44 w 78"/>
                  <a:gd name="T17" fmla="*/ 13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29 h 87"/>
                  <a:gd name="T24" fmla="*/ 13 w 78"/>
                  <a:gd name="T25" fmla="*/ 30 h 87"/>
                  <a:gd name="T26" fmla="*/ 4 w 78"/>
                  <a:gd name="T27" fmla="*/ 51 h 87"/>
                  <a:gd name="T28" fmla="*/ 25 w 78"/>
                  <a:gd name="T29" fmla="*/ 61 h 87"/>
                  <a:gd name="T30" fmla="*/ 27 w 78"/>
                  <a:gd name="T31" fmla="*/ 60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2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4"/>
                      <a:pt x="72" y="32"/>
                    </a:cubicBezTo>
                    <a:cubicBezTo>
                      <a:pt x="75" y="24"/>
                      <a:pt x="69" y="13"/>
                      <a:pt x="60" y="12"/>
                    </a:cubicBezTo>
                    <a:cubicBezTo>
                      <a:pt x="55" y="12"/>
                      <a:pt x="50" y="14"/>
                      <a:pt x="47" y="17"/>
                    </a:cubicBezTo>
                    <a:cubicBezTo>
                      <a:pt x="46" y="18"/>
                      <a:pt x="45" y="18"/>
                      <a:pt x="44" y="19"/>
                    </a:cubicBezTo>
                    <a:cubicBezTo>
                      <a:pt x="45" y="17"/>
                      <a:pt x="44" y="15"/>
                      <a:pt x="44" y="13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2"/>
                      <a:pt x="15" y="20"/>
                    </a:cubicBezTo>
                    <a:cubicBezTo>
                      <a:pt x="16" y="22"/>
                      <a:pt x="17" y="26"/>
                      <a:pt x="19" y="29"/>
                    </a:cubicBezTo>
                    <a:cubicBezTo>
                      <a:pt x="17" y="29"/>
                      <a:pt x="15" y="29"/>
                      <a:pt x="13" y="30"/>
                    </a:cubicBezTo>
                    <a:cubicBezTo>
                      <a:pt x="3" y="32"/>
                      <a:pt x="0" y="43"/>
                      <a:pt x="4" y="51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0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8"/>
                      <a:pt x="33" y="87"/>
                      <a:pt x="43" y="86"/>
                    </a:cubicBezTo>
                    <a:cubicBezTo>
                      <a:pt x="55" y="84"/>
                      <a:pt x="58" y="72"/>
                      <a:pt x="56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17"/>
              <p:cNvSpPr/>
              <p:nvPr/>
            </p:nvSpPr>
            <p:spPr bwMode="auto">
              <a:xfrm>
                <a:off x="3925888" y="97155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18"/>
              <p:cNvSpPr/>
              <p:nvPr/>
            </p:nvSpPr>
            <p:spPr bwMode="auto">
              <a:xfrm>
                <a:off x="3929063" y="97155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19"/>
              <p:cNvSpPr/>
              <p:nvPr/>
            </p:nvSpPr>
            <p:spPr bwMode="auto">
              <a:xfrm>
                <a:off x="3865563" y="99853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20"/>
              <p:cNvSpPr/>
              <p:nvPr/>
            </p:nvSpPr>
            <p:spPr bwMode="auto">
              <a:xfrm>
                <a:off x="3857626" y="946151"/>
                <a:ext cx="84138" cy="103188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6 h 24"/>
                  <a:gd name="T6" fmla="*/ 17 w 20"/>
                  <a:gd name="T7" fmla="*/ 6 h 24"/>
                  <a:gd name="T8" fmla="*/ 16 w 20"/>
                  <a:gd name="T9" fmla="*/ 5 h 24"/>
                  <a:gd name="T10" fmla="*/ 12 w 20"/>
                  <a:gd name="T11" fmla="*/ 1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2 h 24"/>
                  <a:gd name="T20" fmla="*/ 3 w 20"/>
                  <a:gd name="T21" fmla="*/ 12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1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6"/>
                    </a:cubicBezTo>
                    <a:cubicBezTo>
                      <a:pt x="19" y="14"/>
                      <a:pt x="20" y="9"/>
                      <a:pt x="17" y="6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3"/>
                      <a:pt x="14" y="2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6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21"/>
              <p:cNvSpPr/>
              <p:nvPr/>
            </p:nvSpPr>
            <p:spPr bwMode="auto">
              <a:xfrm>
                <a:off x="3449638" y="793751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5 w 57"/>
                  <a:gd name="T7" fmla="*/ 43 h 51"/>
                  <a:gd name="T8" fmla="*/ 39 w 57"/>
                  <a:gd name="T9" fmla="*/ 45 h 51"/>
                  <a:gd name="T10" fmla="*/ 51 w 57"/>
                  <a:gd name="T11" fmla="*/ 36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2 w 57"/>
                  <a:gd name="T21" fmla="*/ 8 h 51"/>
                  <a:gd name="T22" fmla="*/ 36 w 57"/>
                  <a:gd name="T23" fmla="*/ 11 h 51"/>
                  <a:gd name="T24" fmla="*/ 36 w 57"/>
                  <a:gd name="T25" fmla="*/ 7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8 h 51"/>
                  <a:gd name="T32" fmla="*/ 11 w 57"/>
                  <a:gd name="T33" fmla="*/ 18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8"/>
                      <a:pt x="18" y="39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5" y="43"/>
                    </a:cubicBezTo>
                    <a:cubicBezTo>
                      <a:pt x="36" y="44"/>
                      <a:pt x="37" y="45"/>
                      <a:pt x="39" y="45"/>
                    </a:cubicBezTo>
                    <a:cubicBezTo>
                      <a:pt x="44" y="47"/>
                      <a:pt x="51" y="42"/>
                      <a:pt x="51" y="36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7"/>
                      <a:pt x="46" y="27"/>
                      <a:pt x="45" y="27"/>
                    </a:cubicBezTo>
                    <a:cubicBezTo>
                      <a:pt x="46" y="27"/>
                      <a:pt x="48" y="26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6"/>
                      <a:pt x="42" y="8"/>
                    </a:cubicBezTo>
                    <a:cubicBezTo>
                      <a:pt x="41" y="8"/>
                      <a:pt x="38" y="9"/>
                      <a:pt x="36" y="11"/>
                    </a:cubicBezTo>
                    <a:cubicBezTo>
                      <a:pt x="36" y="10"/>
                      <a:pt x="36" y="8"/>
                      <a:pt x="36" y="7"/>
                    </a:cubicBezTo>
                    <a:cubicBezTo>
                      <a:pt x="33" y="1"/>
                      <a:pt x="26" y="0"/>
                      <a:pt x="21" y="3"/>
                    </a:cubicBezTo>
                    <a:cubicBezTo>
                      <a:pt x="16" y="6"/>
                      <a:pt x="14" y="12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3" y="18"/>
                      <a:pt x="11" y="18"/>
                    </a:cubicBezTo>
                    <a:cubicBezTo>
                      <a:pt x="5" y="19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22"/>
              <p:cNvSpPr/>
              <p:nvPr/>
            </p:nvSpPr>
            <p:spPr bwMode="auto">
              <a:xfrm>
                <a:off x="3594101" y="9207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23"/>
              <p:cNvSpPr/>
              <p:nvPr/>
            </p:nvSpPr>
            <p:spPr bwMode="auto">
              <a:xfrm>
                <a:off x="3594101" y="920751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24"/>
              <p:cNvSpPr/>
              <p:nvPr/>
            </p:nvSpPr>
            <p:spPr bwMode="auto">
              <a:xfrm>
                <a:off x="3573463" y="882651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25"/>
              <p:cNvSpPr/>
              <p:nvPr/>
            </p:nvSpPr>
            <p:spPr bwMode="auto">
              <a:xfrm>
                <a:off x="3543301" y="874713"/>
                <a:ext cx="68263" cy="55563"/>
              </a:xfrm>
              <a:custGeom>
                <a:avLst/>
                <a:gdLst>
                  <a:gd name="T0" fmla="*/ 2 w 16"/>
                  <a:gd name="T1" fmla="*/ 9 h 13"/>
                  <a:gd name="T2" fmla="*/ 3 w 16"/>
                  <a:gd name="T3" fmla="*/ 11 h 13"/>
                  <a:gd name="T4" fmla="*/ 6 w 16"/>
                  <a:gd name="T5" fmla="*/ 11 h 13"/>
                  <a:gd name="T6" fmla="*/ 12 w 16"/>
                  <a:gd name="T7" fmla="*/ 11 h 13"/>
                  <a:gd name="T8" fmla="*/ 13 w 16"/>
                  <a:gd name="T9" fmla="*/ 11 h 13"/>
                  <a:gd name="T10" fmla="*/ 15 w 16"/>
                  <a:gd name="T11" fmla="*/ 8 h 13"/>
                  <a:gd name="T12" fmla="*/ 15 w 16"/>
                  <a:gd name="T13" fmla="*/ 6 h 13"/>
                  <a:gd name="T14" fmla="*/ 15 w 16"/>
                  <a:gd name="T15" fmla="*/ 6 h 13"/>
                  <a:gd name="T16" fmla="*/ 9 w 16"/>
                  <a:gd name="T17" fmla="*/ 0 h 13"/>
                  <a:gd name="T18" fmla="*/ 4 w 16"/>
                  <a:gd name="T19" fmla="*/ 2 h 13"/>
                  <a:gd name="T20" fmla="*/ 4 w 16"/>
                  <a:gd name="T21" fmla="*/ 3 h 13"/>
                  <a:gd name="T22" fmla="*/ 5 w 16"/>
                  <a:gd name="T23" fmla="*/ 3 h 13"/>
                  <a:gd name="T24" fmla="*/ 3 w 16"/>
                  <a:gd name="T25" fmla="*/ 3 h 13"/>
                  <a:gd name="T26" fmla="*/ 4 w 16"/>
                  <a:gd name="T27" fmla="*/ 3 h 13"/>
                  <a:gd name="T28" fmla="*/ 2 w 16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2" y="9"/>
                    </a:moveTo>
                    <a:cubicBezTo>
                      <a:pt x="2" y="10"/>
                      <a:pt x="3" y="10"/>
                      <a:pt x="3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7" y="13"/>
                      <a:pt x="11" y="13"/>
                      <a:pt x="1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8"/>
                    </a:cubicBezTo>
                    <a:cubicBezTo>
                      <a:pt x="15" y="7"/>
                      <a:pt x="15" y="7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3"/>
                      <a:pt x="11" y="0"/>
                      <a:pt x="9" y="0"/>
                    </a:cubicBezTo>
                    <a:cubicBezTo>
                      <a:pt x="8" y="1"/>
                      <a:pt x="9" y="3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0" y="6"/>
                      <a:pt x="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26"/>
              <p:cNvSpPr/>
              <p:nvPr/>
            </p:nvSpPr>
            <p:spPr bwMode="auto">
              <a:xfrm>
                <a:off x="3640138" y="938213"/>
                <a:ext cx="331788" cy="369888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19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8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4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19"/>
                    </a:cubicBezTo>
                    <a:cubicBezTo>
                      <a:pt x="45" y="17"/>
                      <a:pt x="44" y="15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8" y="30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3" y="32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4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27"/>
              <p:cNvSpPr/>
              <p:nvPr/>
            </p:nvSpPr>
            <p:spPr bwMode="auto">
              <a:xfrm>
                <a:off x="3840163" y="109061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28"/>
              <p:cNvSpPr/>
              <p:nvPr/>
            </p:nvSpPr>
            <p:spPr bwMode="auto">
              <a:xfrm>
                <a:off x="3844926" y="1090613"/>
                <a:ext cx="3175" cy="95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29"/>
              <p:cNvSpPr/>
              <p:nvPr/>
            </p:nvSpPr>
            <p:spPr bwMode="auto">
              <a:xfrm>
                <a:off x="3776663" y="1116013"/>
                <a:ext cx="7938" cy="476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0"/>
              <p:cNvSpPr/>
              <p:nvPr/>
            </p:nvSpPr>
            <p:spPr bwMode="auto">
              <a:xfrm>
                <a:off x="3771901" y="1065213"/>
                <a:ext cx="85725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6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4"/>
                      <a:pt x="14" y="2"/>
                      <a:pt x="12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1"/>
              <p:cNvSpPr/>
              <p:nvPr/>
            </p:nvSpPr>
            <p:spPr bwMode="auto">
              <a:xfrm>
                <a:off x="3976688" y="958851"/>
                <a:ext cx="241300" cy="207963"/>
              </a:xfrm>
              <a:custGeom>
                <a:avLst/>
                <a:gdLst>
                  <a:gd name="T0" fmla="*/ 11 w 57"/>
                  <a:gd name="T1" fmla="*/ 23 h 49"/>
                  <a:gd name="T2" fmla="*/ 10 w 57"/>
                  <a:gd name="T3" fmla="*/ 21 h 49"/>
                  <a:gd name="T4" fmla="*/ 15 w 57"/>
                  <a:gd name="T5" fmla="*/ 7 h 49"/>
                  <a:gd name="T6" fmla="*/ 22 w 57"/>
                  <a:gd name="T7" fmla="*/ 8 h 49"/>
                  <a:gd name="T8" fmla="*/ 23 w 57"/>
                  <a:gd name="T9" fmla="*/ 5 h 49"/>
                  <a:gd name="T10" fmla="*/ 38 w 57"/>
                  <a:gd name="T11" fmla="*/ 5 h 49"/>
                  <a:gd name="T12" fmla="*/ 40 w 57"/>
                  <a:gd name="T13" fmla="*/ 14 h 49"/>
                  <a:gd name="T14" fmla="*/ 39 w 57"/>
                  <a:gd name="T15" fmla="*/ 16 h 49"/>
                  <a:gd name="T16" fmla="*/ 43 w 57"/>
                  <a:gd name="T17" fmla="*/ 14 h 49"/>
                  <a:gd name="T18" fmla="*/ 55 w 57"/>
                  <a:gd name="T19" fmla="*/ 21 h 49"/>
                  <a:gd name="T20" fmla="*/ 48 w 57"/>
                  <a:gd name="T21" fmla="*/ 32 h 49"/>
                  <a:gd name="T22" fmla="*/ 42 w 57"/>
                  <a:gd name="T23" fmla="*/ 33 h 49"/>
                  <a:gd name="T24" fmla="*/ 43 w 57"/>
                  <a:gd name="T25" fmla="*/ 37 h 49"/>
                  <a:gd name="T26" fmla="*/ 34 w 57"/>
                  <a:gd name="T27" fmla="*/ 49 h 49"/>
                  <a:gd name="T28" fmla="*/ 22 w 57"/>
                  <a:gd name="T29" fmla="*/ 40 h 49"/>
                  <a:gd name="T30" fmla="*/ 22 w 57"/>
                  <a:gd name="T31" fmla="*/ 39 h 49"/>
                  <a:gd name="T32" fmla="*/ 18 w 57"/>
                  <a:gd name="T33" fmla="*/ 42 h 49"/>
                  <a:gd name="T34" fmla="*/ 2 w 57"/>
                  <a:gd name="T35" fmla="*/ 38 h 49"/>
                  <a:gd name="T36" fmla="*/ 11 w 57"/>
                  <a:gd name="T37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11" y="23"/>
                    </a:moveTo>
                    <a:cubicBezTo>
                      <a:pt x="11" y="22"/>
                      <a:pt x="11" y="22"/>
                      <a:pt x="10" y="21"/>
                    </a:cubicBezTo>
                    <a:cubicBezTo>
                      <a:pt x="7" y="16"/>
                      <a:pt x="9" y="8"/>
                      <a:pt x="15" y="7"/>
                    </a:cubicBezTo>
                    <a:cubicBezTo>
                      <a:pt x="18" y="6"/>
                      <a:pt x="20" y="7"/>
                      <a:pt x="22" y="8"/>
                    </a:cubicBezTo>
                    <a:cubicBezTo>
                      <a:pt x="22" y="7"/>
                      <a:pt x="23" y="6"/>
                      <a:pt x="23" y="5"/>
                    </a:cubicBezTo>
                    <a:cubicBezTo>
                      <a:pt x="27" y="0"/>
                      <a:pt x="35" y="0"/>
                      <a:pt x="38" y="5"/>
                    </a:cubicBezTo>
                    <a:cubicBezTo>
                      <a:pt x="40" y="8"/>
                      <a:pt x="41" y="11"/>
                      <a:pt x="40" y="14"/>
                    </a:cubicBezTo>
                    <a:cubicBezTo>
                      <a:pt x="40" y="15"/>
                      <a:pt x="40" y="15"/>
                      <a:pt x="39" y="16"/>
                    </a:cubicBezTo>
                    <a:cubicBezTo>
                      <a:pt x="40" y="15"/>
                      <a:pt x="42" y="15"/>
                      <a:pt x="43" y="14"/>
                    </a:cubicBezTo>
                    <a:cubicBezTo>
                      <a:pt x="48" y="13"/>
                      <a:pt x="54" y="16"/>
                      <a:pt x="55" y="21"/>
                    </a:cubicBezTo>
                    <a:cubicBezTo>
                      <a:pt x="57" y="26"/>
                      <a:pt x="53" y="31"/>
                      <a:pt x="48" y="32"/>
                    </a:cubicBezTo>
                    <a:cubicBezTo>
                      <a:pt x="47" y="33"/>
                      <a:pt x="44" y="33"/>
                      <a:pt x="42" y="33"/>
                    </a:cubicBezTo>
                    <a:cubicBezTo>
                      <a:pt x="42" y="34"/>
                      <a:pt x="43" y="36"/>
                      <a:pt x="43" y="37"/>
                    </a:cubicBezTo>
                    <a:cubicBezTo>
                      <a:pt x="45" y="43"/>
                      <a:pt x="40" y="48"/>
                      <a:pt x="34" y="49"/>
                    </a:cubicBezTo>
                    <a:cubicBezTo>
                      <a:pt x="28" y="49"/>
                      <a:pt x="24" y="45"/>
                      <a:pt x="22" y="40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1" y="40"/>
                      <a:pt x="19" y="41"/>
                      <a:pt x="18" y="42"/>
                    </a:cubicBezTo>
                    <a:cubicBezTo>
                      <a:pt x="12" y="45"/>
                      <a:pt x="5" y="44"/>
                      <a:pt x="2" y="38"/>
                    </a:cubicBezTo>
                    <a:cubicBezTo>
                      <a:pt x="0" y="31"/>
                      <a:pt x="5" y="25"/>
                      <a:pt x="11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2"/>
              <p:cNvSpPr/>
              <p:nvPr/>
            </p:nvSpPr>
            <p:spPr bwMode="auto">
              <a:xfrm>
                <a:off x="4098926" y="1039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3"/>
              <p:cNvSpPr/>
              <p:nvPr/>
            </p:nvSpPr>
            <p:spPr bwMode="auto">
              <a:xfrm>
                <a:off x="4094163" y="10398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4"/>
              <p:cNvSpPr/>
              <p:nvPr/>
            </p:nvSpPr>
            <p:spPr bwMode="auto">
              <a:xfrm>
                <a:off x="4098926" y="1082676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5"/>
              <p:cNvSpPr/>
              <p:nvPr/>
            </p:nvSpPr>
            <p:spPr bwMode="auto">
              <a:xfrm>
                <a:off x="4068763" y="1039813"/>
                <a:ext cx="60325" cy="55563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6 h 13"/>
                  <a:gd name="T4" fmla="*/ 1 w 14"/>
                  <a:gd name="T5" fmla="*/ 4 h 13"/>
                  <a:gd name="T6" fmla="*/ 7 w 14"/>
                  <a:gd name="T7" fmla="*/ 0 h 13"/>
                  <a:gd name="T8" fmla="*/ 7 w 14"/>
                  <a:gd name="T9" fmla="*/ 0 h 13"/>
                  <a:gd name="T10" fmla="*/ 11 w 14"/>
                  <a:gd name="T11" fmla="*/ 1 h 13"/>
                  <a:gd name="T12" fmla="*/ 12 w 14"/>
                  <a:gd name="T13" fmla="*/ 3 h 13"/>
                  <a:gd name="T14" fmla="*/ 12 w 14"/>
                  <a:gd name="T15" fmla="*/ 3 h 13"/>
                  <a:gd name="T16" fmla="*/ 10 w 14"/>
                  <a:gd name="T17" fmla="*/ 11 h 13"/>
                  <a:gd name="T18" fmla="*/ 7 w 14"/>
                  <a:gd name="T19" fmla="*/ 11 h 13"/>
                  <a:gd name="T20" fmla="*/ 7 w 14"/>
                  <a:gd name="T21" fmla="*/ 11 h 13"/>
                  <a:gd name="T22" fmla="*/ 7 w 14"/>
                  <a:gd name="T23" fmla="*/ 11 h 13"/>
                  <a:gd name="T24" fmla="*/ 5 w 14"/>
                  <a:gd name="T25" fmla="*/ 12 h 13"/>
                  <a:gd name="T26" fmla="*/ 6 w 14"/>
                  <a:gd name="T27" fmla="*/ 11 h 13"/>
                  <a:gd name="T28" fmla="*/ 0 w 14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7"/>
                      <a:pt x="0" y="6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2"/>
                      <a:pt x="4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1" y="2"/>
                      <a:pt x="12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4" y="5"/>
                      <a:pt x="13" y="10"/>
                      <a:pt x="10" y="11"/>
                    </a:cubicBezTo>
                    <a:cubicBezTo>
                      <a:pt x="9" y="11"/>
                      <a:pt x="8" y="12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5" y="12"/>
                      <a:pt x="5" y="11"/>
                      <a:pt x="6" y="11"/>
                    </a:cubicBezTo>
                    <a:cubicBezTo>
                      <a:pt x="3" y="13"/>
                      <a:pt x="0" y="11"/>
                      <a:pt x="0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6"/>
              <p:cNvSpPr/>
              <p:nvPr/>
            </p:nvSpPr>
            <p:spPr bwMode="auto">
              <a:xfrm>
                <a:off x="3832226" y="1095376"/>
                <a:ext cx="241300" cy="212725"/>
              </a:xfrm>
              <a:custGeom>
                <a:avLst/>
                <a:gdLst>
                  <a:gd name="T0" fmla="*/ 12 w 57"/>
                  <a:gd name="T1" fmla="*/ 23 h 50"/>
                  <a:gd name="T2" fmla="*/ 11 w 57"/>
                  <a:gd name="T3" fmla="*/ 22 h 50"/>
                  <a:gd name="T4" fmla="*/ 16 w 57"/>
                  <a:gd name="T5" fmla="*/ 7 h 50"/>
                  <a:gd name="T6" fmla="*/ 23 w 57"/>
                  <a:gd name="T7" fmla="*/ 9 h 50"/>
                  <a:gd name="T8" fmla="*/ 24 w 57"/>
                  <a:gd name="T9" fmla="*/ 5 h 50"/>
                  <a:gd name="T10" fmla="*/ 39 w 57"/>
                  <a:gd name="T11" fmla="*/ 5 h 50"/>
                  <a:gd name="T12" fmla="*/ 41 w 57"/>
                  <a:gd name="T13" fmla="*/ 14 h 50"/>
                  <a:gd name="T14" fmla="*/ 40 w 57"/>
                  <a:gd name="T15" fmla="*/ 16 h 50"/>
                  <a:gd name="T16" fmla="*/ 44 w 57"/>
                  <a:gd name="T17" fmla="*/ 15 h 50"/>
                  <a:gd name="T18" fmla="*/ 56 w 57"/>
                  <a:gd name="T19" fmla="*/ 22 h 50"/>
                  <a:gd name="T20" fmla="*/ 49 w 57"/>
                  <a:gd name="T21" fmla="*/ 33 h 50"/>
                  <a:gd name="T22" fmla="*/ 43 w 57"/>
                  <a:gd name="T23" fmla="*/ 34 h 50"/>
                  <a:gd name="T24" fmla="*/ 44 w 57"/>
                  <a:gd name="T25" fmla="*/ 37 h 50"/>
                  <a:gd name="T26" fmla="*/ 35 w 57"/>
                  <a:gd name="T27" fmla="*/ 49 h 50"/>
                  <a:gd name="T28" fmla="*/ 23 w 57"/>
                  <a:gd name="T29" fmla="*/ 40 h 50"/>
                  <a:gd name="T30" fmla="*/ 23 w 57"/>
                  <a:gd name="T31" fmla="*/ 39 h 50"/>
                  <a:gd name="T32" fmla="*/ 18 w 57"/>
                  <a:gd name="T33" fmla="*/ 43 h 50"/>
                  <a:gd name="T34" fmla="*/ 3 w 57"/>
                  <a:gd name="T35" fmla="*/ 38 h 50"/>
                  <a:gd name="T36" fmla="*/ 12 w 57"/>
                  <a:gd name="T3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2" y="23"/>
                    </a:moveTo>
                    <a:cubicBezTo>
                      <a:pt x="12" y="23"/>
                      <a:pt x="11" y="22"/>
                      <a:pt x="11" y="22"/>
                    </a:cubicBezTo>
                    <a:cubicBezTo>
                      <a:pt x="7" y="17"/>
                      <a:pt x="10" y="9"/>
                      <a:pt x="16" y="7"/>
                    </a:cubicBezTo>
                    <a:cubicBezTo>
                      <a:pt x="18" y="7"/>
                      <a:pt x="21" y="7"/>
                      <a:pt x="23" y="9"/>
                    </a:cubicBezTo>
                    <a:cubicBezTo>
                      <a:pt x="23" y="7"/>
                      <a:pt x="23" y="6"/>
                      <a:pt x="24" y="5"/>
                    </a:cubicBezTo>
                    <a:cubicBezTo>
                      <a:pt x="28" y="1"/>
                      <a:pt x="35" y="0"/>
                      <a:pt x="39" y="5"/>
                    </a:cubicBezTo>
                    <a:cubicBezTo>
                      <a:pt x="41" y="8"/>
                      <a:pt x="41" y="11"/>
                      <a:pt x="41" y="14"/>
                    </a:cubicBezTo>
                    <a:cubicBezTo>
                      <a:pt x="41" y="15"/>
                      <a:pt x="40" y="16"/>
                      <a:pt x="40" y="16"/>
                    </a:cubicBezTo>
                    <a:cubicBezTo>
                      <a:pt x="41" y="16"/>
                      <a:pt x="42" y="15"/>
                      <a:pt x="44" y="15"/>
                    </a:cubicBezTo>
                    <a:cubicBezTo>
                      <a:pt x="49" y="13"/>
                      <a:pt x="54" y="16"/>
                      <a:pt x="56" y="22"/>
                    </a:cubicBezTo>
                    <a:cubicBezTo>
                      <a:pt x="57" y="27"/>
                      <a:pt x="53" y="31"/>
                      <a:pt x="49" y="33"/>
                    </a:cubicBezTo>
                    <a:cubicBezTo>
                      <a:pt x="47" y="33"/>
                      <a:pt x="45" y="34"/>
                      <a:pt x="43" y="34"/>
                    </a:cubicBezTo>
                    <a:cubicBezTo>
                      <a:pt x="43" y="35"/>
                      <a:pt x="44" y="36"/>
                      <a:pt x="44" y="37"/>
                    </a:cubicBezTo>
                    <a:cubicBezTo>
                      <a:pt x="46" y="43"/>
                      <a:pt x="41" y="48"/>
                      <a:pt x="35" y="49"/>
                    </a:cubicBezTo>
                    <a:cubicBezTo>
                      <a:pt x="29" y="50"/>
                      <a:pt x="24" y="46"/>
                      <a:pt x="23" y="40"/>
                    </a:cubicBezTo>
                    <a:cubicBezTo>
                      <a:pt x="23" y="40"/>
                      <a:pt x="23" y="39"/>
                      <a:pt x="23" y="39"/>
                    </a:cubicBezTo>
                    <a:cubicBezTo>
                      <a:pt x="21" y="41"/>
                      <a:pt x="20" y="42"/>
                      <a:pt x="18" y="43"/>
                    </a:cubicBezTo>
                    <a:cubicBezTo>
                      <a:pt x="13" y="45"/>
                      <a:pt x="6" y="44"/>
                      <a:pt x="3" y="38"/>
                    </a:cubicBezTo>
                    <a:cubicBezTo>
                      <a:pt x="0" y="31"/>
                      <a:pt x="6" y="25"/>
                      <a:pt x="12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7"/>
              <p:cNvSpPr/>
              <p:nvPr/>
            </p:nvSpPr>
            <p:spPr bwMode="auto">
              <a:xfrm>
                <a:off x="3959226" y="11795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8"/>
              <p:cNvSpPr/>
              <p:nvPr/>
            </p:nvSpPr>
            <p:spPr bwMode="auto">
              <a:xfrm>
                <a:off x="3951288" y="1176338"/>
                <a:ext cx="7938" cy="3175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9"/>
              <p:cNvSpPr/>
              <p:nvPr/>
            </p:nvSpPr>
            <p:spPr bwMode="auto">
              <a:xfrm>
                <a:off x="3959226" y="12223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40"/>
              <p:cNvSpPr/>
              <p:nvPr/>
            </p:nvSpPr>
            <p:spPr bwMode="auto">
              <a:xfrm>
                <a:off x="3925888" y="1176338"/>
                <a:ext cx="63500" cy="55563"/>
              </a:xfrm>
              <a:custGeom>
                <a:avLst/>
                <a:gdLst>
                  <a:gd name="T0" fmla="*/ 1 w 15"/>
                  <a:gd name="T1" fmla="*/ 9 h 13"/>
                  <a:gd name="T2" fmla="*/ 1 w 15"/>
                  <a:gd name="T3" fmla="*/ 6 h 13"/>
                  <a:gd name="T4" fmla="*/ 2 w 15"/>
                  <a:gd name="T5" fmla="*/ 4 h 13"/>
                  <a:gd name="T6" fmla="*/ 8 w 15"/>
                  <a:gd name="T7" fmla="*/ 1 h 13"/>
                  <a:gd name="T8" fmla="*/ 8 w 15"/>
                  <a:gd name="T9" fmla="*/ 1 h 13"/>
                  <a:gd name="T10" fmla="*/ 12 w 15"/>
                  <a:gd name="T11" fmla="*/ 2 h 13"/>
                  <a:gd name="T12" fmla="*/ 13 w 15"/>
                  <a:gd name="T13" fmla="*/ 3 h 13"/>
                  <a:gd name="T14" fmla="*/ 13 w 15"/>
                  <a:gd name="T15" fmla="*/ 3 h 13"/>
                  <a:gd name="T16" fmla="*/ 11 w 15"/>
                  <a:gd name="T17" fmla="*/ 11 h 13"/>
                  <a:gd name="T18" fmla="*/ 7 w 15"/>
                  <a:gd name="T19" fmla="*/ 12 h 13"/>
                  <a:gd name="T20" fmla="*/ 7 w 15"/>
                  <a:gd name="T21" fmla="*/ 12 h 13"/>
                  <a:gd name="T22" fmla="*/ 8 w 15"/>
                  <a:gd name="T23" fmla="*/ 11 h 13"/>
                  <a:gd name="T24" fmla="*/ 6 w 15"/>
                  <a:gd name="T25" fmla="*/ 12 h 13"/>
                  <a:gd name="T26" fmla="*/ 6 w 15"/>
                  <a:gd name="T27" fmla="*/ 12 h 13"/>
                  <a:gd name="T28" fmla="*/ 1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" y="9"/>
                    </a:moveTo>
                    <a:cubicBezTo>
                      <a:pt x="0" y="8"/>
                      <a:pt x="0" y="7"/>
                      <a:pt x="1" y="6"/>
                    </a:cubicBezTo>
                    <a:cubicBezTo>
                      <a:pt x="1" y="6"/>
                      <a:pt x="1" y="5"/>
                      <a:pt x="2" y="4"/>
                    </a:cubicBezTo>
                    <a:cubicBezTo>
                      <a:pt x="2" y="2"/>
                      <a:pt x="5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1" y="1"/>
                      <a:pt x="12" y="2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5"/>
                      <a:pt x="14" y="10"/>
                      <a:pt x="11" y="11"/>
                    </a:cubicBezTo>
                    <a:cubicBezTo>
                      <a:pt x="10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4" y="13"/>
                      <a:pt x="1" y="12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41"/>
              <p:cNvSpPr/>
              <p:nvPr/>
            </p:nvSpPr>
            <p:spPr bwMode="auto">
              <a:xfrm>
                <a:off x="4010026" y="1065213"/>
                <a:ext cx="314325" cy="268288"/>
              </a:xfrm>
              <a:custGeom>
                <a:avLst/>
                <a:gdLst>
                  <a:gd name="T0" fmla="*/ 16 w 74"/>
                  <a:gd name="T1" fmla="*/ 30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1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5 w 74"/>
                  <a:gd name="T23" fmla="*/ 43 h 63"/>
                  <a:gd name="T24" fmla="*/ 57 w 74"/>
                  <a:gd name="T25" fmla="*/ 47 h 63"/>
                  <a:gd name="T26" fmla="*/ 45 w 74"/>
                  <a:gd name="T27" fmla="*/ 63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6 w 74"/>
                  <a:gd name="T37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6" y="30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10" y="21"/>
                      <a:pt x="12" y="11"/>
                      <a:pt x="20" y="9"/>
                    </a:cubicBezTo>
                    <a:cubicBezTo>
                      <a:pt x="24" y="8"/>
                      <a:pt x="27" y="9"/>
                      <a:pt x="29" y="11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6" y="0"/>
                      <a:pt x="45" y="0"/>
                      <a:pt x="50" y="6"/>
                    </a:cubicBezTo>
                    <a:cubicBezTo>
                      <a:pt x="53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9" y="40"/>
                      <a:pt x="63" y="42"/>
                    </a:cubicBezTo>
                    <a:cubicBezTo>
                      <a:pt x="61" y="42"/>
                      <a:pt x="58" y="43"/>
                      <a:pt x="55" y="43"/>
                    </a:cubicBezTo>
                    <a:cubicBezTo>
                      <a:pt x="55" y="44"/>
                      <a:pt x="56" y="46"/>
                      <a:pt x="57" y="47"/>
                    </a:cubicBezTo>
                    <a:cubicBezTo>
                      <a:pt x="59" y="55"/>
                      <a:pt x="52" y="62"/>
                      <a:pt x="45" y="63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6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42"/>
              <p:cNvSpPr/>
              <p:nvPr/>
            </p:nvSpPr>
            <p:spPr bwMode="auto">
              <a:xfrm>
                <a:off x="4171951" y="1171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43"/>
              <p:cNvSpPr/>
              <p:nvPr/>
            </p:nvSpPr>
            <p:spPr bwMode="auto">
              <a:xfrm>
                <a:off x="4167188" y="11715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44"/>
              <p:cNvSpPr/>
              <p:nvPr/>
            </p:nvSpPr>
            <p:spPr bwMode="auto">
              <a:xfrm>
                <a:off x="4175126" y="1227138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45"/>
              <p:cNvSpPr/>
              <p:nvPr/>
            </p:nvSpPr>
            <p:spPr bwMode="auto">
              <a:xfrm>
                <a:off x="4133851" y="1166813"/>
                <a:ext cx="76200" cy="73025"/>
              </a:xfrm>
              <a:custGeom>
                <a:avLst/>
                <a:gdLst>
                  <a:gd name="T0" fmla="*/ 0 w 18"/>
                  <a:gd name="T1" fmla="*/ 11 h 17"/>
                  <a:gd name="T2" fmla="*/ 0 w 18"/>
                  <a:gd name="T3" fmla="*/ 8 h 17"/>
                  <a:gd name="T4" fmla="*/ 2 w 18"/>
                  <a:gd name="T5" fmla="*/ 6 h 17"/>
                  <a:gd name="T6" fmla="*/ 9 w 18"/>
                  <a:gd name="T7" fmla="*/ 1 h 17"/>
                  <a:gd name="T8" fmla="*/ 10 w 18"/>
                  <a:gd name="T9" fmla="*/ 1 h 17"/>
                  <a:gd name="T10" fmla="*/ 14 w 18"/>
                  <a:gd name="T11" fmla="*/ 2 h 17"/>
                  <a:gd name="T12" fmla="*/ 15 w 18"/>
                  <a:gd name="T13" fmla="*/ 4 h 17"/>
                  <a:gd name="T14" fmla="*/ 16 w 18"/>
                  <a:gd name="T15" fmla="*/ 4 h 17"/>
                  <a:gd name="T16" fmla="*/ 14 w 18"/>
                  <a:gd name="T17" fmla="*/ 14 h 17"/>
                  <a:gd name="T18" fmla="*/ 9 w 18"/>
                  <a:gd name="T19" fmla="*/ 15 h 17"/>
                  <a:gd name="T20" fmla="*/ 9 w 18"/>
                  <a:gd name="T21" fmla="*/ 15 h 17"/>
                  <a:gd name="T22" fmla="*/ 9 w 18"/>
                  <a:gd name="T23" fmla="*/ 14 h 17"/>
                  <a:gd name="T24" fmla="*/ 6 w 18"/>
                  <a:gd name="T25" fmla="*/ 16 h 17"/>
                  <a:gd name="T26" fmla="*/ 7 w 18"/>
                  <a:gd name="T27" fmla="*/ 15 h 17"/>
                  <a:gd name="T28" fmla="*/ 0 w 18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0" y="11"/>
                    </a:moveTo>
                    <a:cubicBezTo>
                      <a:pt x="0" y="10"/>
                      <a:pt x="0" y="9"/>
                      <a:pt x="0" y="8"/>
                    </a:cubicBezTo>
                    <a:cubicBezTo>
                      <a:pt x="0" y="7"/>
                      <a:pt x="1" y="6"/>
                      <a:pt x="2" y="6"/>
                    </a:cubicBezTo>
                    <a:cubicBezTo>
                      <a:pt x="2" y="2"/>
                      <a:pt x="6" y="0"/>
                      <a:pt x="9" y="1"/>
                    </a:cubicBezTo>
                    <a:cubicBezTo>
                      <a:pt x="9" y="1"/>
                      <a:pt x="9" y="1"/>
                      <a:pt x="10" y="1"/>
                    </a:cubicBezTo>
                    <a:cubicBezTo>
                      <a:pt x="11" y="1"/>
                      <a:pt x="13" y="1"/>
                      <a:pt x="14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8" y="7"/>
                      <a:pt x="17" y="13"/>
                      <a:pt x="14" y="14"/>
                    </a:cubicBezTo>
                    <a:cubicBezTo>
                      <a:pt x="12" y="15"/>
                      <a:pt x="10" y="16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8" y="15"/>
                      <a:pt x="8" y="16"/>
                      <a:pt x="6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5" y="17"/>
                      <a:pt x="0" y="15"/>
                      <a:pt x="0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46"/>
              <p:cNvSpPr/>
              <p:nvPr/>
            </p:nvSpPr>
            <p:spPr bwMode="auto">
              <a:xfrm>
                <a:off x="3378201" y="958851"/>
                <a:ext cx="304800" cy="263525"/>
              </a:xfrm>
              <a:custGeom>
                <a:avLst/>
                <a:gdLst>
                  <a:gd name="T0" fmla="*/ 15 w 72"/>
                  <a:gd name="T1" fmla="*/ 35 h 62"/>
                  <a:gd name="T2" fmla="*/ 14 w 72"/>
                  <a:gd name="T3" fmla="*/ 37 h 62"/>
                  <a:gd name="T4" fmla="*/ 21 w 72"/>
                  <a:gd name="T5" fmla="*/ 55 h 62"/>
                  <a:gd name="T6" fmla="*/ 30 w 72"/>
                  <a:gd name="T7" fmla="*/ 53 h 62"/>
                  <a:gd name="T8" fmla="*/ 32 w 72"/>
                  <a:gd name="T9" fmla="*/ 57 h 62"/>
                  <a:gd name="T10" fmla="*/ 50 w 72"/>
                  <a:gd name="T11" fmla="*/ 56 h 62"/>
                  <a:gd name="T12" fmla="*/ 52 w 72"/>
                  <a:gd name="T13" fmla="*/ 44 h 62"/>
                  <a:gd name="T14" fmla="*/ 51 w 72"/>
                  <a:gd name="T15" fmla="*/ 42 h 62"/>
                  <a:gd name="T16" fmla="*/ 56 w 72"/>
                  <a:gd name="T17" fmla="*/ 43 h 62"/>
                  <a:gd name="T18" fmla="*/ 71 w 72"/>
                  <a:gd name="T19" fmla="*/ 34 h 62"/>
                  <a:gd name="T20" fmla="*/ 61 w 72"/>
                  <a:gd name="T21" fmla="*/ 20 h 62"/>
                  <a:gd name="T22" fmla="*/ 53 w 72"/>
                  <a:gd name="T23" fmla="*/ 19 h 62"/>
                  <a:gd name="T24" fmla="*/ 54 w 72"/>
                  <a:gd name="T25" fmla="*/ 15 h 62"/>
                  <a:gd name="T26" fmla="*/ 42 w 72"/>
                  <a:gd name="T27" fmla="*/ 1 h 62"/>
                  <a:gd name="T28" fmla="*/ 27 w 72"/>
                  <a:gd name="T29" fmla="*/ 13 h 62"/>
                  <a:gd name="T30" fmla="*/ 27 w 72"/>
                  <a:gd name="T31" fmla="*/ 14 h 62"/>
                  <a:gd name="T32" fmla="*/ 21 w 72"/>
                  <a:gd name="T33" fmla="*/ 10 h 62"/>
                  <a:gd name="T34" fmla="*/ 3 w 72"/>
                  <a:gd name="T35" fmla="*/ 17 h 62"/>
                  <a:gd name="T36" fmla="*/ 15 w 72"/>
                  <a:gd name="T37" fmla="*/ 3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2" h="62">
                    <a:moveTo>
                      <a:pt x="15" y="35"/>
                    </a:moveTo>
                    <a:cubicBezTo>
                      <a:pt x="15" y="36"/>
                      <a:pt x="14" y="36"/>
                      <a:pt x="14" y="37"/>
                    </a:cubicBezTo>
                    <a:cubicBezTo>
                      <a:pt x="10" y="44"/>
                      <a:pt x="13" y="53"/>
                      <a:pt x="21" y="55"/>
                    </a:cubicBezTo>
                    <a:cubicBezTo>
                      <a:pt x="24" y="55"/>
                      <a:pt x="27" y="54"/>
                      <a:pt x="30" y="53"/>
                    </a:cubicBezTo>
                    <a:cubicBezTo>
                      <a:pt x="30" y="54"/>
                      <a:pt x="31" y="56"/>
                      <a:pt x="32" y="57"/>
                    </a:cubicBezTo>
                    <a:cubicBezTo>
                      <a:pt x="37" y="62"/>
                      <a:pt x="46" y="62"/>
                      <a:pt x="50" y="56"/>
                    </a:cubicBezTo>
                    <a:cubicBezTo>
                      <a:pt x="53" y="52"/>
                      <a:pt x="53" y="48"/>
                      <a:pt x="52" y="44"/>
                    </a:cubicBezTo>
                    <a:cubicBezTo>
                      <a:pt x="52" y="43"/>
                      <a:pt x="51" y="42"/>
                      <a:pt x="51" y="42"/>
                    </a:cubicBezTo>
                    <a:cubicBezTo>
                      <a:pt x="52" y="42"/>
                      <a:pt x="54" y="43"/>
                      <a:pt x="56" y="43"/>
                    </a:cubicBezTo>
                    <a:cubicBezTo>
                      <a:pt x="63" y="45"/>
                      <a:pt x="69" y="40"/>
                      <a:pt x="71" y="34"/>
                    </a:cubicBezTo>
                    <a:cubicBezTo>
                      <a:pt x="72" y="27"/>
                      <a:pt x="67" y="22"/>
                      <a:pt x="61" y="20"/>
                    </a:cubicBezTo>
                    <a:cubicBezTo>
                      <a:pt x="59" y="19"/>
                      <a:pt x="56" y="19"/>
                      <a:pt x="53" y="19"/>
                    </a:cubicBezTo>
                    <a:cubicBezTo>
                      <a:pt x="54" y="18"/>
                      <a:pt x="54" y="16"/>
                      <a:pt x="54" y="15"/>
                    </a:cubicBezTo>
                    <a:cubicBezTo>
                      <a:pt x="56" y="7"/>
                      <a:pt x="49" y="1"/>
                      <a:pt x="42" y="1"/>
                    </a:cubicBezTo>
                    <a:cubicBezTo>
                      <a:pt x="34" y="0"/>
                      <a:pt x="29" y="6"/>
                      <a:pt x="27" y="13"/>
                    </a:cubicBezTo>
                    <a:cubicBezTo>
                      <a:pt x="27" y="13"/>
                      <a:pt x="27" y="14"/>
                      <a:pt x="27" y="14"/>
                    </a:cubicBezTo>
                    <a:cubicBezTo>
                      <a:pt x="25" y="12"/>
                      <a:pt x="23" y="11"/>
                      <a:pt x="21" y="10"/>
                    </a:cubicBezTo>
                    <a:cubicBezTo>
                      <a:pt x="14" y="7"/>
                      <a:pt x="5" y="9"/>
                      <a:pt x="3" y="17"/>
                    </a:cubicBezTo>
                    <a:cubicBezTo>
                      <a:pt x="0" y="26"/>
                      <a:pt x="7" y="33"/>
                      <a:pt x="15" y="3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47"/>
              <p:cNvSpPr/>
              <p:nvPr/>
            </p:nvSpPr>
            <p:spPr bwMode="auto">
              <a:xfrm>
                <a:off x="3535363" y="1120776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48"/>
              <p:cNvSpPr/>
              <p:nvPr/>
            </p:nvSpPr>
            <p:spPr bwMode="auto">
              <a:xfrm>
                <a:off x="3525838" y="1108076"/>
                <a:ext cx="9525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49"/>
              <p:cNvSpPr/>
              <p:nvPr/>
            </p:nvSpPr>
            <p:spPr bwMode="auto">
              <a:xfrm>
                <a:off x="3535363" y="106521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50"/>
              <p:cNvSpPr/>
              <p:nvPr/>
            </p:nvSpPr>
            <p:spPr bwMode="auto">
              <a:xfrm>
                <a:off x="3495676" y="1057276"/>
                <a:ext cx="77788" cy="68263"/>
              </a:xfrm>
              <a:custGeom>
                <a:avLst/>
                <a:gdLst>
                  <a:gd name="T0" fmla="*/ 0 w 18"/>
                  <a:gd name="T1" fmla="*/ 5 h 16"/>
                  <a:gd name="T2" fmla="*/ 0 w 18"/>
                  <a:gd name="T3" fmla="*/ 8 h 16"/>
                  <a:gd name="T4" fmla="*/ 2 w 18"/>
                  <a:gd name="T5" fmla="*/ 11 h 16"/>
                  <a:gd name="T6" fmla="*/ 9 w 18"/>
                  <a:gd name="T7" fmla="*/ 15 h 16"/>
                  <a:gd name="T8" fmla="*/ 10 w 18"/>
                  <a:gd name="T9" fmla="*/ 15 h 16"/>
                  <a:gd name="T10" fmla="*/ 15 w 18"/>
                  <a:gd name="T11" fmla="*/ 13 h 16"/>
                  <a:gd name="T12" fmla="*/ 16 w 18"/>
                  <a:gd name="T13" fmla="*/ 12 h 16"/>
                  <a:gd name="T14" fmla="*/ 16 w 18"/>
                  <a:gd name="T15" fmla="*/ 11 h 16"/>
                  <a:gd name="T16" fmla="*/ 14 w 18"/>
                  <a:gd name="T17" fmla="*/ 2 h 16"/>
                  <a:gd name="T18" fmla="*/ 10 w 18"/>
                  <a:gd name="T19" fmla="*/ 3 h 16"/>
                  <a:gd name="T20" fmla="*/ 10 w 18"/>
                  <a:gd name="T21" fmla="*/ 3 h 16"/>
                  <a:gd name="T22" fmla="*/ 10 w 18"/>
                  <a:gd name="T23" fmla="*/ 3 h 16"/>
                  <a:gd name="T24" fmla="*/ 7 w 18"/>
                  <a:gd name="T25" fmla="*/ 1 h 16"/>
                  <a:gd name="T26" fmla="*/ 7 w 18"/>
                  <a:gd name="T27" fmla="*/ 1 h 16"/>
                  <a:gd name="T28" fmla="*/ 0 w 18"/>
                  <a:gd name="T2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0" y="5"/>
                    </a:moveTo>
                    <a:cubicBezTo>
                      <a:pt x="0" y="6"/>
                      <a:pt x="0" y="7"/>
                      <a:pt x="0" y="8"/>
                    </a:cubicBezTo>
                    <a:cubicBezTo>
                      <a:pt x="1" y="9"/>
                      <a:pt x="1" y="10"/>
                      <a:pt x="2" y="11"/>
                    </a:cubicBezTo>
                    <a:cubicBezTo>
                      <a:pt x="3" y="14"/>
                      <a:pt x="6" y="16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5"/>
                      <a:pt x="13" y="15"/>
                      <a:pt x="15" y="13"/>
                    </a:cubicBezTo>
                    <a:cubicBezTo>
                      <a:pt x="15" y="13"/>
                      <a:pt x="15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8" y="9"/>
                      <a:pt x="17" y="3"/>
                      <a:pt x="14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51"/>
              <p:cNvSpPr/>
              <p:nvPr/>
            </p:nvSpPr>
            <p:spPr bwMode="auto">
              <a:xfrm>
                <a:off x="3487738" y="1052513"/>
                <a:ext cx="263525" cy="306388"/>
              </a:xfrm>
              <a:custGeom>
                <a:avLst/>
                <a:gdLst>
                  <a:gd name="T0" fmla="*/ 27 w 62"/>
                  <a:gd name="T1" fmla="*/ 15 h 72"/>
                  <a:gd name="T2" fmla="*/ 25 w 62"/>
                  <a:gd name="T3" fmla="*/ 14 h 72"/>
                  <a:gd name="T4" fmla="*/ 7 w 62"/>
                  <a:gd name="T5" fmla="*/ 21 h 72"/>
                  <a:gd name="T6" fmla="*/ 9 w 62"/>
                  <a:gd name="T7" fmla="*/ 30 h 72"/>
                  <a:gd name="T8" fmla="*/ 5 w 62"/>
                  <a:gd name="T9" fmla="*/ 32 h 72"/>
                  <a:gd name="T10" fmla="*/ 6 w 62"/>
                  <a:gd name="T11" fmla="*/ 51 h 72"/>
                  <a:gd name="T12" fmla="*/ 18 w 62"/>
                  <a:gd name="T13" fmla="*/ 52 h 72"/>
                  <a:gd name="T14" fmla="*/ 20 w 62"/>
                  <a:gd name="T15" fmla="*/ 51 h 72"/>
                  <a:gd name="T16" fmla="*/ 19 w 62"/>
                  <a:gd name="T17" fmla="*/ 56 h 72"/>
                  <a:gd name="T18" fmla="*/ 28 w 62"/>
                  <a:gd name="T19" fmla="*/ 71 h 72"/>
                  <a:gd name="T20" fmla="*/ 42 w 62"/>
                  <a:gd name="T21" fmla="*/ 61 h 72"/>
                  <a:gd name="T22" fmla="*/ 43 w 62"/>
                  <a:gd name="T23" fmla="*/ 53 h 72"/>
                  <a:gd name="T24" fmla="*/ 47 w 62"/>
                  <a:gd name="T25" fmla="*/ 55 h 72"/>
                  <a:gd name="T26" fmla="*/ 61 w 62"/>
                  <a:gd name="T27" fmla="*/ 42 h 72"/>
                  <a:gd name="T28" fmla="*/ 49 w 62"/>
                  <a:gd name="T29" fmla="*/ 27 h 72"/>
                  <a:gd name="T30" fmla="*/ 48 w 62"/>
                  <a:gd name="T31" fmla="*/ 27 h 72"/>
                  <a:gd name="T32" fmla="*/ 52 w 62"/>
                  <a:gd name="T33" fmla="*/ 22 h 72"/>
                  <a:gd name="T34" fmla="*/ 45 w 62"/>
                  <a:gd name="T35" fmla="*/ 3 h 72"/>
                  <a:gd name="T36" fmla="*/ 27 w 62"/>
                  <a:gd name="T37" fmla="*/ 1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27" y="15"/>
                    </a:moveTo>
                    <a:cubicBezTo>
                      <a:pt x="27" y="15"/>
                      <a:pt x="26" y="14"/>
                      <a:pt x="25" y="14"/>
                    </a:cubicBezTo>
                    <a:cubicBezTo>
                      <a:pt x="18" y="10"/>
                      <a:pt x="9" y="13"/>
                      <a:pt x="7" y="21"/>
                    </a:cubicBezTo>
                    <a:cubicBezTo>
                      <a:pt x="7" y="25"/>
                      <a:pt x="8" y="27"/>
                      <a:pt x="9" y="30"/>
                    </a:cubicBezTo>
                    <a:cubicBezTo>
                      <a:pt x="8" y="30"/>
                      <a:pt x="6" y="31"/>
                      <a:pt x="5" y="32"/>
                    </a:cubicBezTo>
                    <a:cubicBezTo>
                      <a:pt x="0" y="37"/>
                      <a:pt x="0" y="46"/>
                      <a:pt x="6" y="51"/>
                    </a:cubicBezTo>
                    <a:cubicBezTo>
                      <a:pt x="10" y="53"/>
                      <a:pt x="14" y="53"/>
                      <a:pt x="18" y="52"/>
                    </a:cubicBezTo>
                    <a:cubicBezTo>
                      <a:pt x="19" y="52"/>
                      <a:pt x="20" y="52"/>
                      <a:pt x="20" y="51"/>
                    </a:cubicBezTo>
                    <a:cubicBezTo>
                      <a:pt x="20" y="53"/>
                      <a:pt x="19" y="54"/>
                      <a:pt x="19" y="56"/>
                    </a:cubicBezTo>
                    <a:cubicBezTo>
                      <a:pt x="17" y="63"/>
                      <a:pt x="22" y="69"/>
                      <a:pt x="28" y="71"/>
                    </a:cubicBezTo>
                    <a:cubicBezTo>
                      <a:pt x="35" y="72"/>
                      <a:pt x="40" y="67"/>
                      <a:pt x="42" y="61"/>
                    </a:cubicBezTo>
                    <a:cubicBezTo>
                      <a:pt x="43" y="59"/>
                      <a:pt x="43" y="56"/>
                      <a:pt x="43" y="53"/>
                    </a:cubicBezTo>
                    <a:cubicBezTo>
                      <a:pt x="44" y="54"/>
                      <a:pt x="46" y="54"/>
                      <a:pt x="47" y="55"/>
                    </a:cubicBezTo>
                    <a:cubicBezTo>
                      <a:pt x="55" y="56"/>
                      <a:pt x="61" y="50"/>
                      <a:pt x="61" y="42"/>
                    </a:cubicBezTo>
                    <a:cubicBezTo>
                      <a:pt x="62" y="34"/>
                      <a:pt x="56" y="29"/>
                      <a:pt x="49" y="27"/>
                    </a:cubicBezTo>
                    <a:cubicBezTo>
                      <a:pt x="49" y="27"/>
                      <a:pt x="49" y="27"/>
                      <a:pt x="48" y="27"/>
                    </a:cubicBezTo>
                    <a:cubicBezTo>
                      <a:pt x="50" y="26"/>
                      <a:pt x="51" y="24"/>
                      <a:pt x="52" y="22"/>
                    </a:cubicBezTo>
                    <a:cubicBezTo>
                      <a:pt x="55" y="15"/>
                      <a:pt x="53" y="6"/>
                      <a:pt x="45" y="3"/>
                    </a:cubicBezTo>
                    <a:cubicBezTo>
                      <a:pt x="36" y="0"/>
                      <a:pt x="29" y="7"/>
                      <a:pt x="27" y="1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52"/>
              <p:cNvSpPr/>
              <p:nvPr/>
            </p:nvSpPr>
            <p:spPr bwMode="auto">
              <a:xfrm>
                <a:off x="3589338" y="1214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53"/>
              <p:cNvSpPr/>
              <p:nvPr/>
            </p:nvSpPr>
            <p:spPr bwMode="auto">
              <a:xfrm>
                <a:off x="3602038" y="1201738"/>
                <a:ext cx="0" cy="7938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54"/>
              <p:cNvSpPr/>
              <p:nvPr/>
            </p:nvSpPr>
            <p:spPr bwMode="auto">
              <a:xfrm>
                <a:off x="3644901" y="1214438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55"/>
              <p:cNvSpPr/>
              <p:nvPr/>
            </p:nvSpPr>
            <p:spPr bwMode="auto">
              <a:xfrm>
                <a:off x="3586163" y="1171576"/>
                <a:ext cx="66675" cy="76200"/>
              </a:xfrm>
              <a:custGeom>
                <a:avLst/>
                <a:gdLst>
                  <a:gd name="T0" fmla="*/ 11 w 16"/>
                  <a:gd name="T1" fmla="*/ 0 h 18"/>
                  <a:gd name="T2" fmla="*/ 8 w 16"/>
                  <a:gd name="T3" fmla="*/ 0 h 18"/>
                  <a:gd name="T4" fmla="*/ 5 w 16"/>
                  <a:gd name="T5" fmla="*/ 2 h 18"/>
                  <a:gd name="T6" fmla="*/ 1 w 16"/>
                  <a:gd name="T7" fmla="*/ 10 h 18"/>
                  <a:gd name="T8" fmla="*/ 1 w 16"/>
                  <a:gd name="T9" fmla="*/ 10 h 18"/>
                  <a:gd name="T10" fmla="*/ 3 w 16"/>
                  <a:gd name="T11" fmla="*/ 15 h 18"/>
                  <a:gd name="T12" fmla="*/ 4 w 16"/>
                  <a:gd name="T13" fmla="*/ 16 h 18"/>
                  <a:gd name="T14" fmla="*/ 5 w 16"/>
                  <a:gd name="T15" fmla="*/ 16 h 18"/>
                  <a:gd name="T16" fmla="*/ 14 w 16"/>
                  <a:gd name="T17" fmla="*/ 14 h 18"/>
                  <a:gd name="T18" fmla="*/ 13 w 16"/>
                  <a:gd name="T19" fmla="*/ 10 h 18"/>
                  <a:gd name="T20" fmla="*/ 13 w 16"/>
                  <a:gd name="T21" fmla="*/ 10 h 18"/>
                  <a:gd name="T22" fmla="*/ 13 w 16"/>
                  <a:gd name="T23" fmla="*/ 10 h 18"/>
                  <a:gd name="T24" fmla="*/ 15 w 16"/>
                  <a:gd name="T25" fmla="*/ 7 h 18"/>
                  <a:gd name="T26" fmla="*/ 15 w 16"/>
                  <a:gd name="T27" fmla="*/ 7 h 18"/>
                  <a:gd name="T28" fmla="*/ 11 w 16"/>
                  <a:gd name="T2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8">
                    <a:moveTo>
                      <a:pt x="11" y="0"/>
                    </a:moveTo>
                    <a:cubicBezTo>
                      <a:pt x="10" y="0"/>
                      <a:pt x="9" y="0"/>
                      <a:pt x="8" y="0"/>
                    </a:cubicBezTo>
                    <a:cubicBezTo>
                      <a:pt x="7" y="1"/>
                      <a:pt x="6" y="2"/>
                      <a:pt x="5" y="2"/>
                    </a:cubicBezTo>
                    <a:cubicBezTo>
                      <a:pt x="2" y="3"/>
                      <a:pt x="0" y="6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2"/>
                      <a:pt x="1" y="14"/>
                      <a:pt x="3" y="15"/>
                    </a:cubicBezTo>
                    <a:cubicBezTo>
                      <a:pt x="3" y="15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8"/>
                      <a:pt x="13" y="17"/>
                      <a:pt x="14" y="14"/>
                    </a:cubicBezTo>
                    <a:cubicBezTo>
                      <a:pt x="14" y="13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5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5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56"/>
              <p:cNvSpPr/>
              <p:nvPr/>
            </p:nvSpPr>
            <p:spPr bwMode="auto">
              <a:xfrm>
                <a:off x="3309938" y="815976"/>
                <a:ext cx="279400" cy="271463"/>
              </a:xfrm>
              <a:custGeom>
                <a:avLst/>
                <a:gdLst>
                  <a:gd name="T0" fmla="*/ 31 w 66"/>
                  <a:gd name="T1" fmla="*/ 2 h 64"/>
                  <a:gd name="T2" fmla="*/ 24 w 66"/>
                  <a:gd name="T3" fmla="*/ 13 h 64"/>
                  <a:gd name="T4" fmla="*/ 24 w 66"/>
                  <a:gd name="T5" fmla="*/ 13 h 64"/>
                  <a:gd name="T6" fmla="*/ 12 w 66"/>
                  <a:gd name="T7" fmla="*/ 11 h 64"/>
                  <a:gd name="T8" fmla="*/ 4 w 66"/>
                  <a:gd name="T9" fmla="*/ 26 h 64"/>
                  <a:gd name="T10" fmla="*/ 9 w 66"/>
                  <a:gd name="T11" fmla="*/ 33 h 64"/>
                  <a:gd name="T12" fmla="*/ 4 w 66"/>
                  <a:gd name="T13" fmla="*/ 36 h 64"/>
                  <a:gd name="T14" fmla="*/ 1 w 66"/>
                  <a:gd name="T15" fmla="*/ 42 h 64"/>
                  <a:gd name="T16" fmla="*/ 1 w 66"/>
                  <a:gd name="T17" fmla="*/ 45 h 64"/>
                  <a:gd name="T18" fmla="*/ 3 w 66"/>
                  <a:gd name="T19" fmla="*/ 50 h 64"/>
                  <a:gd name="T20" fmla="*/ 21 w 66"/>
                  <a:gd name="T21" fmla="*/ 54 h 64"/>
                  <a:gd name="T22" fmla="*/ 23 w 66"/>
                  <a:gd name="T23" fmla="*/ 53 h 64"/>
                  <a:gd name="T24" fmla="*/ 24 w 66"/>
                  <a:gd name="T25" fmla="*/ 56 h 64"/>
                  <a:gd name="T26" fmla="*/ 26 w 66"/>
                  <a:gd name="T27" fmla="*/ 60 h 64"/>
                  <a:gd name="T28" fmla="*/ 36 w 66"/>
                  <a:gd name="T29" fmla="*/ 63 h 64"/>
                  <a:gd name="T30" fmla="*/ 44 w 66"/>
                  <a:gd name="T31" fmla="*/ 53 h 64"/>
                  <a:gd name="T32" fmla="*/ 43 w 66"/>
                  <a:gd name="T33" fmla="*/ 45 h 64"/>
                  <a:gd name="T34" fmla="*/ 62 w 66"/>
                  <a:gd name="T35" fmla="*/ 30 h 64"/>
                  <a:gd name="T36" fmla="*/ 53 w 66"/>
                  <a:gd name="T37" fmla="*/ 20 h 64"/>
                  <a:gd name="T38" fmla="*/ 50 w 66"/>
                  <a:gd name="T39" fmla="*/ 19 h 64"/>
                  <a:gd name="T40" fmla="*/ 50 w 66"/>
                  <a:gd name="T41" fmla="*/ 17 h 64"/>
                  <a:gd name="T42" fmla="*/ 43 w 66"/>
                  <a:gd name="T43" fmla="*/ 3 h 64"/>
                  <a:gd name="T44" fmla="*/ 31 w 66"/>
                  <a:gd name="T45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4">
                    <a:moveTo>
                      <a:pt x="31" y="2"/>
                    </a:moveTo>
                    <a:cubicBezTo>
                      <a:pt x="27" y="5"/>
                      <a:pt x="25" y="8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1"/>
                      <a:pt x="16" y="10"/>
                      <a:pt x="12" y="11"/>
                    </a:cubicBezTo>
                    <a:cubicBezTo>
                      <a:pt x="5" y="12"/>
                      <a:pt x="1" y="20"/>
                      <a:pt x="4" y="26"/>
                    </a:cubicBezTo>
                    <a:cubicBezTo>
                      <a:pt x="5" y="29"/>
                      <a:pt x="7" y="31"/>
                      <a:pt x="9" y="33"/>
                    </a:cubicBezTo>
                    <a:cubicBezTo>
                      <a:pt x="7" y="33"/>
                      <a:pt x="6" y="34"/>
                      <a:pt x="4" y="36"/>
                    </a:cubicBezTo>
                    <a:cubicBezTo>
                      <a:pt x="2" y="37"/>
                      <a:pt x="1" y="40"/>
                      <a:pt x="1" y="42"/>
                    </a:cubicBezTo>
                    <a:cubicBezTo>
                      <a:pt x="1" y="43"/>
                      <a:pt x="1" y="44"/>
                      <a:pt x="1" y="45"/>
                    </a:cubicBezTo>
                    <a:cubicBezTo>
                      <a:pt x="0" y="47"/>
                      <a:pt x="2" y="49"/>
                      <a:pt x="3" y="50"/>
                    </a:cubicBezTo>
                    <a:cubicBezTo>
                      <a:pt x="7" y="55"/>
                      <a:pt x="16" y="57"/>
                      <a:pt x="21" y="54"/>
                    </a:cubicBezTo>
                    <a:cubicBezTo>
                      <a:pt x="22" y="54"/>
                      <a:pt x="22" y="53"/>
                      <a:pt x="23" y="53"/>
                    </a:cubicBezTo>
                    <a:cubicBezTo>
                      <a:pt x="23" y="54"/>
                      <a:pt x="23" y="55"/>
                      <a:pt x="24" y="56"/>
                    </a:cubicBezTo>
                    <a:cubicBezTo>
                      <a:pt x="24" y="57"/>
                      <a:pt x="25" y="59"/>
                      <a:pt x="26" y="60"/>
                    </a:cubicBezTo>
                    <a:cubicBezTo>
                      <a:pt x="28" y="63"/>
                      <a:pt x="32" y="64"/>
                      <a:pt x="36" y="63"/>
                    </a:cubicBezTo>
                    <a:cubicBezTo>
                      <a:pt x="41" y="62"/>
                      <a:pt x="44" y="57"/>
                      <a:pt x="44" y="53"/>
                    </a:cubicBezTo>
                    <a:cubicBezTo>
                      <a:pt x="45" y="50"/>
                      <a:pt x="44" y="47"/>
                      <a:pt x="43" y="45"/>
                    </a:cubicBezTo>
                    <a:cubicBezTo>
                      <a:pt x="53" y="48"/>
                      <a:pt x="66" y="42"/>
                      <a:pt x="62" y="30"/>
                    </a:cubicBezTo>
                    <a:cubicBezTo>
                      <a:pt x="61" y="26"/>
                      <a:pt x="58" y="21"/>
                      <a:pt x="53" y="20"/>
                    </a:cubicBezTo>
                    <a:cubicBezTo>
                      <a:pt x="52" y="19"/>
                      <a:pt x="51" y="19"/>
                      <a:pt x="50" y="19"/>
                    </a:cubicBezTo>
                    <a:cubicBezTo>
                      <a:pt x="50" y="18"/>
                      <a:pt x="50" y="18"/>
                      <a:pt x="50" y="17"/>
                    </a:cubicBezTo>
                    <a:cubicBezTo>
                      <a:pt x="50" y="11"/>
                      <a:pt x="47" y="6"/>
                      <a:pt x="43" y="3"/>
                    </a:cubicBezTo>
                    <a:cubicBezTo>
                      <a:pt x="40" y="0"/>
                      <a:pt x="34" y="0"/>
                      <a:pt x="31" y="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57"/>
              <p:cNvSpPr/>
              <p:nvPr/>
            </p:nvSpPr>
            <p:spPr bwMode="auto">
              <a:xfrm>
                <a:off x="3403601" y="895351"/>
                <a:ext cx="71438" cy="98425"/>
              </a:xfrm>
              <a:custGeom>
                <a:avLst/>
                <a:gdLst>
                  <a:gd name="T0" fmla="*/ 5 w 17"/>
                  <a:gd name="T1" fmla="*/ 6 h 23"/>
                  <a:gd name="T2" fmla="*/ 5 w 17"/>
                  <a:gd name="T3" fmla="*/ 8 h 23"/>
                  <a:gd name="T4" fmla="*/ 5 w 17"/>
                  <a:gd name="T5" fmla="*/ 8 h 23"/>
                  <a:gd name="T6" fmla="*/ 3 w 17"/>
                  <a:gd name="T7" fmla="*/ 9 h 23"/>
                  <a:gd name="T8" fmla="*/ 1 w 17"/>
                  <a:gd name="T9" fmla="*/ 13 h 23"/>
                  <a:gd name="T10" fmla="*/ 3 w 17"/>
                  <a:gd name="T11" fmla="*/ 18 h 23"/>
                  <a:gd name="T12" fmla="*/ 8 w 17"/>
                  <a:gd name="T13" fmla="*/ 23 h 23"/>
                  <a:gd name="T14" fmla="*/ 14 w 17"/>
                  <a:gd name="T15" fmla="*/ 19 h 23"/>
                  <a:gd name="T16" fmla="*/ 17 w 17"/>
                  <a:gd name="T17" fmla="*/ 14 h 23"/>
                  <a:gd name="T18" fmla="*/ 16 w 17"/>
                  <a:gd name="T19" fmla="*/ 11 h 23"/>
                  <a:gd name="T20" fmla="*/ 16 w 17"/>
                  <a:gd name="T21" fmla="*/ 10 h 23"/>
                  <a:gd name="T22" fmla="*/ 16 w 17"/>
                  <a:gd name="T23" fmla="*/ 9 h 23"/>
                  <a:gd name="T24" fmla="*/ 14 w 17"/>
                  <a:gd name="T25" fmla="*/ 2 h 23"/>
                  <a:gd name="T26" fmla="*/ 5 w 17"/>
                  <a:gd name="T2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3">
                    <a:moveTo>
                      <a:pt x="5" y="6"/>
                    </a:move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1" y="11"/>
                      <a:pt x="1" y="13"/>
                    </a:cubicBezTo>
                    <a:cubicBezTo>
                      <a:pt x="0" y="15"/>
                      <a:pt x="1" y="17"/>
                      <a:pt x="3" y="18"/>
                    </a:cubicBezTo>
                    <a:cubicBezTo>
                      <a:pt x="3" y="20"/>
                      <a:pt x="5" y="23"/>
                      <a:pt x="8" y="23"/>
                    </a:cubicBezTo>
                    <a:cubicBezTo>
                      <a:pt x="11" y="23"/>
                      <a:pt x="13" y="21"/>
                      <a:pt x="14" y="19"/>
                    </a:cubicBezTo>
                    <a:cubicBezTo>
                      <a:pt x="16" y="18"/>
                      <a:pt x="17" y="16"/>
                      <a:pt x="17" y="14"/>
                    </a:cubicBezTo>
                    <a:cubicBezTo>
                      <a:pt x="17" y="13"/>
                      <a:pt x="17" y="12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6" y="10"/>
                      <a:pt x="16" y="9"/>
                      <a:pt x="16" y="9"/>
                    </a:cubicBezTo>
                    <a:cubicBezTo>
                      <a:pt x="17" y="7"/>
                      <a:pt x="17" y="4"/>
                      <a:pt x="14" y="2"/>
                    </a:cubicBezTo>
                    <a:cubicBezTo>
                      <a:pt x="11" y="0"/>
                      <a:pt x="6" y="2"/>
                      <a:pt x="5" y="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58"/>
              <p:cNvSpPr/>
              <p:nvPr/>
            </p:nvSpPr>
            <p:spPr bwMode="auto">
              <a:xfrm>
                <a:off x="3525838" y="866776"/>
                <a:ext cx="271463" cy="287338"/>
              </a:xfrm>
              <a:custGeom>
                <a:avLst/>
                <a:gdLst>
                  <a:gd name="T0" fmla="*/ 59 w 64"/>
                  <a:gd name="T1" fmla="*/ 17 h 68"/>
                  <a:gd name="T2" fmla="*/ 46 w 64"/>
                  <a:gd name="T3" fmla="*/ 17 h 68"/>
                  <a:gd name="T4" fmla="*/ 46 w 64"/>
                  <a:gd name="T5" fmla="*/ 17 h 68"/>
                  <a:gd name="T6" fmla="*/ 41 w 64"/>
                  <a:gd name="T7" fmla="*/ 5 h 68"/>
                  <a:gd name="T8" fmla="*/ 24 w 64"/>
                  <a:gd name="T9" fmla="*/ 6 h 68"/>
                  <a:gd name="T10" fmla="*/ 21 w 64"/>
                  <a:gd name="T11" fmla="*/ 14 h 68"/>
                  <a:gd name="T12" fmla="*/ 16 w 64"/>
                  <a:gd name="T13" fmla="*/ 11 h 68"/>
                  <a:gd name="T14" fmla="*/ 9 w 64"/>
                  <a:gd name="T15" fmla="*/ 12 h 68"/>
                  <a:gd name="T16" fmla="*/ 6 w 64"/>
                  <a:gd name="T17" fmla="*/ 12 h 68"/>
                  <a:gd name="T18" fmla="*/ 3 w 64"/>
                  <a:gd name="T19" fmla="*/ 17 h 68"/>
                  <a:gd name="T20" fmla="*/ 9 w 64"/>
                  <a:gd name="T21" fmla="*/ 35 h 68"/>
                  <a:gd name="T22" fmla="*/ 10 w 64"/>
                  <a:gd name="T23" fmla="*/ 36 h 68"/>
                  <a:gd name="T24" fmla="*/ 8 w 64"/>
                  <a:gd name="T25" fmla="*/ 38 h 68"/>
                  <a:gd name="T26" fmla="*/ 6 w 64"/>
                  <a:gd name="T27" fmla="*/ 42 h 68"/>
                  <a:gd name="T28" fmla="*/ 8 w 64"/>
                  <a:gd name="T29" fmla="*/ 52 h 68"/>
                  <a:gd name="T30" fmla="*/ 21 w 64"/>
                  <a:gd name="T31" fmla="*/ 55 h 68"/>
                  <a:gd name="T32" fmla="*/ 27 w 64"/>
                  <a:gd name="T33" fmla="*/ 49 h 68"/>
                  <a:gd name="T34" fmla="*/ 50 w 64"/>
                  <a:gd name="T35" fmla="*/ 59 h 68"/>
                  <a:gd name="T36" fmla="*/ 54 w 64"/>
                  <a:gd name="T37" fmla="*/ 46 h 68"/>
                  <a:gd name="T38" fmla="*/ 53 w 64"/>
                  <a:gd name="T39" fmla="*/ 42 h 68"/>
                  <a:gd name="T40" fmla="*/ 55 w 64"/>
                  <a:gd name="T41" fmla="*/ 42 h 68"/>
                  <a:gd name="T42" fmla="*/ 64 w 64"/>
                  <a:gd name="T43" fmla="*/ 28 h 68"/>
                  <a:gd name="T44" fmla="*/ 59 w 64"/>
                  <a:gd name="T45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59" y="17"/>
                    </a:moveTo>
                    <a:cubicBezTo>
                      <a:pt x="54" y="15"/>
                      <a:pt x="50" y="16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5" y="13"/>
                      <a:pt x="44" y="9"/>
                      <a:pt x="41" y="5"/>
                    </a:cubicBezTo>
                    <a:cubicBezTo>
                      <a:pt x="37" y="0"/>
                      <a:pt x="28" y="1"/>
                      <a:pt x="24" y="6"/>
                    </a:cubicBezTo>
                    <a:cubicBezTo>
                      <a:pt x="22" y="8"/>
                      <a:pt x="21" y="11"/>
                      <a:pt x="21" y="14"/>
                    </a:cubicBezTo>
                    <a:cubicBezTo>
                      <a:pt x="19" y="13"/>
                      <a:pt x="18" y="12"/>
                      <a:pt x="16" y="11"/>
                    </a:cubicBezTo>
                    <a:cubicBezTo>
                      <a:pt x="14" y="10"/>
                      <a:pt x="11" y="11"/>
                      <a:pt x="9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4" y="13"/>
                      <a:pt x="3" y="15"/>
                      <a:pt x="3" y="17"/>
                    </a:cubicBezTo>
                    <a:cubicBezTo>
                      <a:pt x="0" y="23"/>
                      <a:pt x="3" y="32"/>
                      <a:pt x="9" y="35"/>
                    </a:cubicBezTo>
                    <a:cubicBezTo>
                      <a:pt x="9" y="35"/>
                      <a:pt x="10" y="36"/>
                      <a:pt x="10" y="36"/>
                    </a:cubicBezTo>
                    <a:cubicBezTo>
                      <a:pt x="9" y="36"/>
                      <a:pt x="9" y="37"/>
                      <a:pt x="8" y="38"/>
                    </a:cubicBezTo>
                    <a:cubicBezTo>
                      <a:pt x="7" y="39"/>
                      <a:pt x="6" y="40"/>
                      <a:pt x="6" y="42"/>
                    </a:cubicBezTo>
                    <a:cubicBezTo>
                      <a:pt x="4" y="45"/>
                      <a:pt x="6" y="50"/>
                      <a:pt x="8" y="52"/>
                    </a:cubicBezTo>
                    <a:cubicBezTo>
                      <a:pt x="11" y="56"/>
                      <a:pt x="17" y="57"/>
                      <a:pt x="21" y="55"/>
                    </a:cubicBezTo>
                    <a:cubicBezTo>
                      <a:pt x="24" y="53"/>
                      <a:pt x="26" y="51"/>
                      <a:pt x="27" y="49"/>
                    </a:cubicBezTo>
                    <a:cubicBezTo>
                      <a:pt x="30" y="59"/>
                      <a:pt x="41" y="68"/>
                      <a:pt x="50" y="59"/>
                    </a:cubicBezTo>
                    <a:cubicBezTo>
                      <a:pt x="53" y="55"/>
                      <a:pt x="55" y="51"/>
                      <a:pt x="54" y="46"/>
                    </a:cubicBezTo>
                    <a:cubicBezTo>
                      <a:pt x="54" y="45"/>
                      <a:pt x="54" y="44"/>
                      <a:pt x="53" y="42"/>
                    </a:cubicBezTo>
                    <a:cubicBezTo>
                      <a:pt x="54" y="42"/>
                      <a:pt x="55" y="42"/>
                      <a:pt x="55" y="42"/>
                    </a:cubicBezTo>
                    <a:cubicBezTo>
                      <a:pt x="60" y="39"/>
                      <a:pt x="63" y="34"/>
                      <a:pt x="64" y="28"/>
                    </a:cubicBezTo>
                    <a:cubicBezTo>
                      <a:pt x="64" y="24"/>
                      <a:pt x="62" y="19"/>
                      <a:pt x="59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59"/>
              <p:cNvSpPr/>
              <p:nvPr/>
            </p:nvSpPr>
            <p:spPr bwMode="auto">
              <a:xfrm>
                <a:off x="3619501" y="971551"/>
                <a:ext cx="93663" cy="68263"/>
              </a:xfrm>
              <a:custGeom>
                <a:avLst/>
                <a:gdLst>
                  <a:gd name="T0" fmla="*/ 15 w 22"/>
                  <a:gd name="T1" fmla="*/ 2 h 16"/>
                  <a:gd name="T2" fmla="*/ 12 w 22"/>
                  <a:gd name="T3" fmla="*/ 3 h 16"/>
                  <a:gd name="T4" fmla="*/ 12 w 22"/>
                  <a:gd name="T5" fmla="*/ 3 h 16"/>
                  <a:gd name="T6" fmla="*/ 10 w 22"/>
                  <a:gd name="T7" fmla="*/ 1 h 16"/>
                  <a:gd name="T8" fmla="*/ 7 w 22"/>
                  <a:gd name="T9" fmla="*/ 1 h 16"/>
                  <a:gd name="T10" fmla="*/ 4 w 22"/>
                  <a:gd name="T11" fmla="*/ 5 h 16"/>
                  <a:gd name="T12" fmla="*/ 2 w 22"/>
                  <a:gd name="T13" fmla="*/ 12 h 16"/>
                  <a:gd name="T14" fmla="*/ 8 w 22"/>
                  <a:gd name="T15" fmla="*/ 15 h 16"/>
                  <a:gd name="T16" fmla="*/ 13 w 22"/>
                  <a:gd name="T17" fmla="*/ 15 h 16"/>
                  <a:gd name="T18" fmla="*/ 16 w 22"/>
                  <a:gd name="T19" fmla="*/ 13 h 16"/>
                  <a:gd name="T20" fmla="*/ 17 w 22"/>
                  <a:gd name="T21" fmla="*/ 13 h 16"/>
                  <a:gd name="T22" fmla="*/ 18 w 22"/>
                  <a:gd name="T23" fmla="*/ 12 h 16"/>
                  <a:gd name="T24" fmla="*/ 22 w 22"/>
                  <a:gd name="T25" fmla="*/ 7 h 16"/>
                  <a:gd name="T26" fmla="*/ 15 w 22"/>
                  <a:gd name="T2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6">
                    <a:moveTo>
                      <a:pt x="15" y="2"/>
                    </a:moveTo>
                    <a:cubicBezTo>
                      <a:pt x="14" y="2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2"/>
                      <a:pt x="10" y="1"/>
                    </a:cubicBezTo>
                    <a:cubicBezTo>
                      <a:pt x="9" y="1"/>
                      <a:pt x="8" y="0"/>
                      <a:pt x="7" y="1"/>
                    </a:cubicBezTo>
                    <a:cubicBezTo>
                      <a:pt x="4" y="1"/>
                      <a:pt x="3" y="3"/>
                      <a:pt x="4" y="5"/>
                    </a:cubicBezTo>
                    <a:cubicBezTo>
                      <a:pt x="1" y="7"/>
                      <a:pt x="0" y="9"/>
                      <a:pt x="2" y="12"/>
                    </a:cubicBezTo>
                    <a:cubicBezTo>
                      <a:pt x="3" y="14"/>
                      <a:pt x="6" y="16"/>
                      <a:pt x="8" y="15"/>
                    </a:cubicBezTo>
                    <a:cubicBezTo>
                      <a:pt x="10" y="16"/>
                      <a:pt x="12" y="16"/>
                      <a:pt x="13" y="15"/>
                    </a:cubicBezTo>
                    <a:cubicBezTo>
                      <a:pt x="14" y="15"/>
                      <a:pt x="15" y="14"/>
                      <a:pt x="16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20" y="11"/>
                      <a:pt x="22" y="10"/>
                      <a:pt x="22" y="7"/>
                    </a:cubicBezTo>
                    <a:cubicBezTo>
                      <a:pt x="22" y="3"/>
                      <a:pt x="18" y="1"/>
                      <a:pt x="15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60"/>
              <p:cNvSpPr/>
              <p:nvPr/>
            </p:nvSpPr>
            <p:spPr bwMode="auto">
              <a:xfrm>
                <a:off x="2843213" y="760413"/>
                <a:ext cx="330200" cy="368300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6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20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6"/>
                    </a:cubicBezTo>
                    <a:cubicBezTo>
                      <a:pt x="74" y="42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5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20"/>
                    </a:cubicBezTo>
                    <a:cubicBezTo>
                      <a:pt x="45" y="18"/>
                      <a:pt x="44" y="16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9" y="30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3" y="33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4"/>
                      <a:pt x="25" y="67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5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61"/>
              <p:cNvSpPr/>
              <p:nvPr/>
            </p:nvSpPr>
            <p:spPr bwMode="auto">
              <a:xfrm>
                <a:off x="3041651" y="91281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62"/>
              <p:cNvSpPr/>
              <p:nvPr/>
            </p:nvSpPr>
            <p:spPr bwMode="auto">
              <a:xfrm>
                <a:off x="3046413" y="91757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63"/>
              <p:cNvSpPr/>
              <p:nvPr/>
            </p:nvSpPr>
            <p:spPr bwMode="auto">
              <a:xfrm>
                <a:off x="2978151" y="938213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64"/>
              <p:cNvSpPr/>
              <p:nvPr/>
            </p:nvSpPr>
            <p:spPr bwMode="auto">
              <a:xfrm>
                <a:off x="2974976" y="887413"/>
                <a:ext cx="84138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7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2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4"/>
                      <a:pt x="14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5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65"/>
              <p:cNvSpPr/>
              <p:nvPr/>
            </p:nvSpPr>
            <p:spPr bwMode="auto">
              <a:xfrm>
                <a:off x="3419476" y="641351"/>
                <a:ext cx="217488" cy="238125"/>
              </a:xfrm>
              <a:custGeom>
                <a:avLst/>
                <a:gdLst>
                  <a:gd name="T0" fmla="*/ 37 w 51"/>
                  <a:gd name="T1" fmla="*/ 40 h 56"/>
                  <a:gd name="T2" fmla="*/ 39 w 51"/>
                  <a:gd name="T3" fmla="*/ 41 h 56"/>
                  <a:gd name="T4" fmla="*/ 49 w 51"/>
                  <a:gd name="T5" fmla="*/ 29 h 56"/>
                  <a:gd name="T6" fmla="*/ 45 w 51"/>
                  <a:gd name="T7" fmla="*/ 24 h 56"/>
                  <a:gd name="T8" fmla="*/ 47 w 51"/>
                  <a:gd name="T9" fmla="*/ 21 h 56"/>
                  <a:gd name="T10" fmla="*/ 39 w 51"/>
                  <a:gd name="T11" fmla="*/ 8 h 56"/>
                  <a:gd name="T12" fmla="*/ 31 w 51"/>
                  <a:gd name="T13" fmla="*/ 11 h 56"/>
                  <a:gd name="T14" fmla="*/ 29 w 51"/>
                  <a:gd name="T15" fmla="*/ 12 h 56"/>
                  <a:gd name="T16" fmla="*/ 29 w 51"/>
                  <a:gd name="T17" fmla="*/ 8 h 56"/>
                  <a:gd name="T18" fmla="*/ 17 w 51"/>
                  <a:gd name="T19" fmla="*/ 1 h 56"/>
                  <a:gd name="T20" fmla="*/ 10 w 51"/>
                  <a:gd name="T21" fmla="*/ 12 h 56"/>
                  <a:gd name="T22" fmla="*/ 12 w 51"/>
                  <a:gd name="T23" fmla="*/ 19 h 56"/>
                  <a:gd name="T24" fmla="*/ 9 w 51"/>
                  <a:gd name="T25" fmla="*/ 19 h 56"/>
                  <a:gd name="T26" fmla="*/ 3 w 51"/>
                  <a:gd name="T27" fmla="*/ 33 h 56"/>
                  <a:gd name="T28" fmla="*/ 17 w 51"/>
                  <a:gd name="T29" fmla="*/ 39 h 56"/>
                  <a:gd name="T30" fmla="*/ 18 w 51"/>
                  <a:gd name="T31" fmla="*/ 39 h 56"/>
                  <a:gd name="T32" fmla="*/ 17 w 51"/>
                  <a:gd name="T33" fmla="*/ 45 h 56"/>
                  <a:gd name="T34" fmla="*/ 28 w 51"/>
                  <a:gd name="T35" fmla="*/ 56 h 56"/>
                  <a:gd name="T36" fmla="*/ 37 w 51"/>
                  <a:gd name="T37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37" y="40"/>
                    </a:moveTo>
                    <a:cubicBezTo>
                      <a:pt x="38" y="40"/>
                      <a:pt x="38" y="41"/>
                      <a:pt x="39" y="41"/>
                    </a:cubicBezTo>
                    <a:cubicBezTo>
                      <a:pt x="45" y="41"/>
                      <a:pt x="51" y="35"/>
                      <a:pt x="49" y="29"/>
                    </a:cubicBezTo>
                    <a:cubicBezTo>
                      <a:pt x="48" y="26"/>
                      <a:pt x="47" y="25"/>
                      <a:pt x="45" y="24"/>
                    </a:cubicBezTo>
                    <a:cubicBezTo>
                      <a:pt x="46" y="23"/>
                      <a:pt x="47" y="22"/>
                      <a:pt x="47" y="21"/>
                    </a:cubicBezTo>
                    <a:cubicBezTo>
                      <a:pt x="49" y="15"/>
                      <a:pt x="46" y="8"/>
                      <a:pt x="39" y="8"/>
                    </a:cubicBezTo>
                    <a:cubicBezTo>
                      <a:pt x="36" y="7"/>
                      <a:pt x="33" y="9"/>
                      <a:pt x="31" y="11"/>
                    </a:cubicBezTo>
                    <a:cubicBezTo>
                      <a:pt x="30" y="11"/>
                      <a:pt x="30" y="12"/>
                      <a:pt x="29" y="12"/>
                    </a:cubicBezTo>
                    <a:cubicBezTo>
                      <a:pt x="29" y="11"/>
                      <a:pt x="29" y="10"/>
                      <a:pt x="29" y="8"/>
                    </a:cubicBezTo>
                    <a:cubicBezTo>
                      <a:pt x="28" y="3"/>
                      <a:pt x="22" y="0"/>
                      <a:pt x="17" y="1"/>
                    </a:cubicBezTo>
                    <a:cubicBezTo>
                      <a:pt x="11" y="2"/>
                      <a:pt x="9" y="8"/>
                      <a:pt x="10" y="12"/>
                    </a:cubicBezTo>
                    <a:cubicBezTo>
                      <a:pt x="10" y="14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2" y="21"/>
                      <a:pt x="0" y="28"/>
                      <a:pt x="3" y="33"/>
                    </a:cubicBezTo>
                    <a:cubicBezTo>
                      <a:pt x="5" y="39"/>
                      <a:pt x="11" y="41"/>
                      <a:pt x="17" y="39"/>
                    </a:cubicBezTo>
                    <a:cubicBezTo>
                      <a:pt x="17" y="39"/>
                      <a:pt x="17" y="39"/>
                      <a:pt x="18" y="39"/>
                    </a:cubicBezTo>
                    <a:cubicBezTo>
                      <a:pt x="17" y="41"/>
                      <a:pt x="17" y="43"/>
                      <a:pt x="17" y="45"/>
                    </a:cubicBezTo>
                    <a:cubicBezTo>
                      <a:pt x="17" y="51"/>
                      <a:pt x="22" y="56"/>
                      <a:pt x="28" y="56"/>
                    </a:cubicBezTo>
                    <a:cubicBezTo>
                      <a:pt x="36" y="55"/>
                      <a:pt x="38" y="47"/>
                      <a:pt x="37" y="4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66"/>
              <p:cNvSpPr/>
              <p:nvPr/>
            </p:nvSpPr>
            <p:spPr bwMode="auto">
              <a:xfrm>
                <a:off x="3551238" y="7381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67"/>
              <p:cNvSpPr/>
              <p:nvPr/>
            </p:nvSpPr>
            <p:spPr bwMode="auto">
              <a:xfrm>
                <a:off x="3551238" y="73818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68"/>
              <p:cNvSpPr/>
              <p:nvPr/>
            </p:nvSpPr>
            <p:spPr bwMode="auto">
              <a:xfrm>
                <a:off x="3508376" y="755651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69"/>
              <p:cNvSpPr/>
              <p:nvPr/>
            </p:nvSpPr>
            <p:spPr bwMode="auto">
              <a:xfrm>
                <a:off x="3505201" y="722313"/>
                <a:ext cx="55563" cy="68263"/>
              </a:xfrm>
              <a:custGeom>
                <a:avLst/>
                <a:gdLst>
                  <a:gd name="T0" fmla="*/ 8 w 13"/>
                  <a:gd name="T1" fmla="*/ 15 h 16"/>
                  <a:gd name="T2" fmla="*/ 10 w 13"/>
                  <a:gd name="T3" fmla="*/ 13 h 16"/>
                  <a:gd name="T4" fmla="*/ 11 w 13"/>
                  <a:gd name="T5" fmla="*/ 11 h 16"/>
                  <a:gd name="T6" fmla="*/ 11 w 13"/>
                  <a:gd name="T7" fmla="*/ 4 h 16"/>
                  <a:gd name="T8" fmla="*/ 11 w 13"/>
                  <a:gd name="T9" fmla="*/ 4 h 16"/>
                  <a:gd name="T10" fmla="*/ 8 w 13"/>
                  <a:gd name="T11" fmla="*/ 1 h 16"/>
                  <a:gd name="T12" fmla="*/ 7 w 13"/>
                  <a:gd name="T13" fmla="*/ 1 h 16"/>
                  <a:gd name="T14" fmla="*/ 6 w 13"/>
                  <a:gd name="T15" fmla="*/ 1 h 16"/>
                  <a:gd name="T16" fmla="*/ 0 w 13"/>
                  <a:gd name="T17" fmla="*/ 7 h 16"/>
                  <a:gd name="T18" fmla="*/ 1 w 13"/>
                  <a:gd name="T19" fmla="*/ 11 h 16"/>
                  <a:gd name="T20" fmla="*/ 1 w 13"/>
                  <a:gd name="T21" fmla="*/ 11 h 16"/>
                  <a:gd name="T22" fmla="*/ 2 w 13"/>
                  <a:gd name="T23" fmla="*/ 10 h 16"/>
                  <a:gd name="T24" fmla="*/ 2 w 13"/>
                  <a:gd name="T25" fmla="*/ 12 h 16"/>
                  <a:gd name="T26" fmla="*/ 2 w 13"/>
                  <a:gd name="T27" fmla="*/ 11 h 16"/>
                  <a:gd name="T28" fmla="*/ 8 w 13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6">
                    <a:moveTo>
                      <a:pt x="8" y="15"/>
                    </a:moveTo>
                    <a:cubicBezTo>
                      <a:pt x="8" y="14"/>
                      <a:pt x="9" y="14"/>
                      <a:pt x="10" y="13"/>
                    </a:cubicBezTo>
                    <a:cubicBezTo>
                      <a:pt x="10" y="12"/>
                      <a:pt x="11" y="12"/>
                      <a:pt x="11" y="11"/>
                    </a:cubicBezTo>
                    <a:cubicBezTo>
                      <a:pt x="13" y="10"/>
                      <a:pt x="13" y="6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10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4" y="0"/>
                      <a:pt x="0" y="4"/>
                      <a:pt x="0" y="7"/>
                    </a:cubicBezTo>
                    <a:cubicBezTo>
                      <a:pt x="0" y="8"/>
                      <a:pt x="2" y="6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0"/>
                      <a:pt x="2" y="10"/>
                    </a:cubicBezTo>
                    <a:cubicBezTo>
                      <a:pt x="1" y="11"/>
                      <a:pt x="2" y="11"/>
                      <a:pt x="2" y="12"/>
                    </a:cubicBezTo>
                    <a:cubicBezTo>
                      <a:pt x="2" y="12"/>
                      <a:pt x="2" y="11"/>
                      <a:pt x="2" y="11"/>
                    </a:cubicBezTo>
                    <a:cubicBezTo>
                      <a:pt x="2" y="13"/>
                      <a:pt x="5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70"/>
              <p:cNvSpPr/>
              <p:nvPr/>
            </p:nvSpPr>
            <p:spPr bwMode="auto">
              <a:xfrm>
                <a:off x="3543301" y="700088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6 w 57"/>
                  <a:gd name="T7" fmla="*/ 44 h 51"/>
                  <a:gd name="T8" fmla="*/ 39 w 57"/>
                  <a:gd name="T9" fmla="*/ 46 h 51"/>
                  <a:gd name="T10" fmla="*/ 51 w 57"/>
                  <a:gd name="T11" fmla="*/ 37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3 w 57"/>
                  <a:gd name="T21" fmla="*/ 8 h 51"/>
                  <a:gd name="T22" fmla="*/ 37 w 57"/>
                  <a:gd name="T23" fmla="*/ 11 h 51"/>
                  <a:gd name="T24" fmla="*/ 36 w 57"/>
                  <a:gd name="T25" fmla="*/ 8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9 h 51"/>
                  <a:gd name="T32" fmla="*/ 12 w 57"/>
                  <a:gd name="T33" fmla="*/ 19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9"/>
                      <a:pt x="18" y="40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6" y="44"/>
                    </a:cubicBezTo>
                    <a:cubicBezTo>
                      <a:pt x="37" y="45"/>
                      <a:pt x="38" y="45"/>
                      <a:pt x="39" y="46"/>
                    </a:cubicBezTo>
                    <a:cubicBezTo>
                      <a:pt x="45" y="47"/>
                      <a:pt x="51" y="43"/>
                      <a:pt x="51" y="37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8"/>
                      <a:pt x="46" y="27"/>
                      <a:pt x="45" y="27"/>
                    </a:cubicBezTo>
                    <a:cubicBezTo>
                      <a:pt x="47" y="27"/>
                      <a:pt x="48" y="27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7"/>
                      <a:pt x="43" y="8"/>
                    </a:cubicBezTo>
                    <a:cubicBezTo>
                      <a:pt x="41" y="9"/>
                      <a:pt x="39" y="10"/>
                      <a:pt x="37" y="11"/>
                    </a:cubicBezTo>
                    <a:cubicBezTo>
                      <a:pt x="36" y="10"/>
                      <a:pt x="36" y="9"/>
                      <a:pt x="36" y="8"/>
                    </a:cubicBezTo>
                    <a:cubicBezTo>
                      <a:pt x="34" y="2"/>
                      <a:pt x="26" y="0"/>
                      <a:pt x="21" y="3"/>
                    </a:cubicBezTo>
                    <a:cubicBezTo>
                      <a:pt x="16" y="7"/>
                      <a:pt x="15" y="13"/>
                      <a:pt x="17" y="18"/>
                    </a:cubicBezTo>
                    <a:cubicBezTo>
                      <a:pt x="17" y="18"/>
                      <a:pt x="17" y="19"/>
                      <a:pt x="17" y="19"/>
                    </a:cubicBezTo>
                    <a:cubicBezTo>
                      <a:pt x="15" y="18"/>
                      <a:pt x="13" y="18"/>
                      <a:pt x="12" y="19"/>
                    </a:cubicBezTo>
                    <a:cubicBezTo>
                      <a:pt x="5" y="20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71"/>
              <p:cNvSpPr/>
              <p:nvPr/>
            </p:nvSpPr>
            <p:spPr bwMode="auto">
              <a:xfrm>
                <a:off x="3690938" y="828676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72"/>
              <p:cNvSpPr/>
              <p:nvPr/>
            </p:nvSpPr>
            <p:spPr bwMode="auto">
              <a:xfrm>
                <a:off x="3687763" y="831851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73"/>
              <p:cNvSpPr/>
              <p:nvPr/>
            </p:nvSpPr>
            <p:spPr bwMode="auto">
              <a:xfrm>
                <a:off x="3665538" y="790576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74"/>
              <p:cNvSpPr/>
              <p:nvPr/>
            </p:nvSpPr>
            <p:spPr bwMode="auto">
              <a:xfrm>
                <a:off x="3640138" y="781051"/>
                <a:ext cx="63500" cy="60325"/>
              </a:xfrm>
              <a:custGeom>
                <a:avLst/>
                <a:gdLst>
                  <a:gd name="T0" fmla="*/ 1 w 15"/>
                  <a:gd name="T1" fmla="*/ 9 h 14"/>
                  <a:gd name="T2" fmla="*/ 3 w 15"/>
                  <a:gd name="T3" fmla="*/ 11 h 14"/>
                  <a:gd name="T4" fmla="*/ 5 w 15"/>
                  <a:gd name="T5" fmla="*/ 12 h 14"/>
                  <a:gd name="T6" fmla="*/ 12 w 15"/>
                  <a:gd name="T7" fmla="*/ 12 h 14"/>
                  <a:gd name="T8" fmla="*/ 12 w 15"/>
                  <a:gd name="T9" fmla="*/ 11 h 14"/>
                  <a:gd name="T10" fmla="*/ 14 w 15"/>
                  <a:gd name="T11" fmla="*/ 8 h 14"/>
                  <a:gd name="T12" fmla="*/ 14 w 15"/>
                  <a:gd name="T13" fmla="*/ 7 h 14"/>
                  <a:gd name="T14" fmla="*/ 14 w 15"/>
                  <a:gd name="T15" fmla="*/ 6 h 14"/>
                  <a:gd name="T16" fmla="*/ 8 w 15"/>
                  <a:gd name="T17" fmla="*/ 1 h 14"/>
                  <a:gd name="T18" fmla="*/ 4 w 15"/>
                  <a:gd name="T19" fmla="*/ 3 h 14"/>
                  <a:gd name="T20" fmla="*/ 3 w 15"/>
                  <a:gd name="T21" fmla="*/ 3 h 14"/>
                  <a:gd name="T22" fmla="*/ 4 w 15"/>
                  <a:gd name="T23" fmla="*/ 4 h 14"/>
                  <a:gd name="T24" fmla="*/ 3 w 15"/>
                  <a:gd name="T25" fmla="*/ 4 h 14"/>
                  <a:gd name="T26" fmla="*/ 4 w 15"/>
                  <a:gd name="T27" fmla="*/ 3 h 14"/>
                  <a:gd name="T28" fmla="*/ 1 w 15"/>
                  <a:gd name="T2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" y="9"/>
                    </a:moveTo>
                    <a:cubicBezTo>
                      <a:pt x="1" y="10"/>
                      <a:pt x="2" y="11"/>
                      <a:pt x="3" y="11"/>
                    </a:cubicBezTo>
                    <a:cubicBezTo>
                      <a:pt x="3" y="12"/>
                      <a:pt x="4" y="12"/>
                      <a:pt x="5" y="12"/>
                    </a:cubicBezTo>
                    <a:cubicBezTo>
                      <a:pt x="6" y="14"/>
                      <a:pt x="10" y="14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1"/>
                      <a:pt x="14" y="10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3"/>
                      <a:pt x="11" y="0"/>
                      <a:pt x="8" y="1"/>
                    </a:cubicBezTo>
                    <a:cubicBezTo>
                      <a:pt x="7" y="1"/>
                      <a:pt x="9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3" y="4"/>
                      <a:pt x="3" y="3"/>
                      <a:pt x="4" y="3"/>
                    </a:cubicBezTo>
                    <a:cubicBezTo>
                      <a:pt x="1" y="4"/>
                      <a:pt x="0" y="7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75"/>
              <p:cNvSpPr/>
              <p:nvPr/>
            </p:nvSpPr>
            <p:spPr bwMode="auto">
              <a:xfrm>
                <a:off x="3703638" y="815976"/>
                <a:ext cx="242888" cy="211138"/>
              </a:xfrm>
              <a:custGeom>
                <a:avLst/>
                <a:gdLst>
                  <a:gd name="T0" fmla="*/ 11 w 57"/>
                  <a:gd name="T1" fmla="*/ 25 h 50"/>
                  <a:gd name="T2" fmla="*/ 10 w 57"/>
                  <a:gd name="T3" fmla="*/ 27 h 50"/>
                  <a:gd name="T4" fmla="*/ 14 w 57"/>
                  <a:gd name="T5" fmla="*/ 42 h 50"/>
                  <a:gd name="T6" fmla="*/ 21 w 57"/>
                  <a:gd name="T7" fmla="*/ 41 h 50"/>
                  <a:gd name="T8" fmla="*/ 22 w 57"/>
                  <a:gd name="T9" fmla="*/ 45 h 50"/>
                  <a:gd name="T10" fmla="*/ 37 w 57"/>
                  <a:gd name="T11" fmla="*/ 46 h 50"/>
                  <a:gd name="T12" fmla="*/ 39 w 57"/>
                  <a:gd name="T13" fmla="*/ 37 h 50"/>
                  <a:gd name="T14" fmla="*/ 39 w 57"/>
                  <a:gd name="T15" fmla="*/ 35 h 50"/>
                  <a:gd name="T16" fmla="*/ 42 w 57"/>
                  <a:gd name="T17" fmla="*/ 37 h 50"/>
                  <a:gd name="T18" fmla="*/ 55 w 57"/>
                  <a:gd name="T19" fmla="*/ 31 h 50"/>
                  <a:gd name="T20" fmla="*/ 50 w 57"/>
                  <a:gd name="T21" fmla="*/ 19 h 50"/>
                  <a:gd name="T22" fmla="*/ 43 w 57"/>
                  <a:gd name="T23" fmla="*/ 17 h 50"/>
                  <a:gd name="T24" fmla="*/ 45 w 57"/>
                  <a:gd name="T25" fmla="*/ 14 h 50"/>
                  <a:gd name="T26" fmla="*/ 37 w 57"/>
                  <a:gd name="T27" fmla="*/ 1 h 50"/>
                  <a:gd name="T28" fmla="*/ 24 w 57"/>
                  <a:gd name="T29" fmla="*/ 9 h 50"/>
                  <a:gd name="T30" fmla="*/ 23 w 57"/>
                  <a:gd name="T31" fmla="*/ 10 h 50"/>
                  <a:gd name="T32" fmla="*/ 19 w 57"/>
                  <a:gd name="T33" fmla="*/ 6 h 50"/>
                  <a:gd name="T34" fmla="*/ 4 w 57"/>
                  <a:gd name="T35" fmla="*/ 9 h 50"/>
                  <a:gd name="T36" fmla="*/ 11 w 57"/>
                  <a:gd name="T3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1" y="25"/>
                    </a:moveTo>
                    <a:cubicBezTo>
                      <a:pt x="11" y="26"/>
                      <a:pt x="10" y="26"/>
                      <a:pt x="10" y="27"/>
                    </a:cubicBezTo>
                    <a:cubicBezTo>
                      <a:pt x="6" y="31"/>
                      <a:pt x="7" y="39"/>
                      <a:pt x="14" y="42"/>
                    </a:cubicBezTo>
                    <a:cubicBezTo>
                      <a:pt x="16" y="43"/>
                      <a:pt x="19" y="42"/>
                      <a:pt x="21" y="41"/>
                    </a:cubicBezTo>
                    <a:cubicBezTo>
                      <a:pt x="21" y="42"/>
                      <a:pt x="21" y="43"/>
                      <a:pt x="22" y="45"/>
                    </a:cubicBezTo>
                    <a:cubicBezTo>
                      <a:pt x="25" y="49"/>
                      <a:pt x="33" y="50"/>
                      <a:pt x="37" y="46"/>
                    </a:cubicBezTo>
                    <a:cubicBezTo>
                      <a:pt x="39" y="43"/>
                      <a:pt x="40" y="40"/>
                      <a:pt x="39" y="37"/>
                    </a:cubicBezTo>
                    <a:cubicBezTo>
                      <a:pt x="39" y="36"/>
                      <a:pt x="39" y="35"/>
                      <a:pt x="39" y="35"/>
                    </a:cubicBezTo>
                    <a:cubicBezTo>
                      <a:pt x="40" y="36"/>
                      <a:pt x="41" y="36"/>
                      <a:pt x="42" y="37"/>
                    </a:cubicBezTo>
                    <a:cubicBezTo>
                      <a:pt x="48" y="39"/>
                      <a:pt x="53" y="36"/>
                      <a:pt x="55" y="31"/>
                    </a:cubicBezTo>
                    <a:cubicBezTo>
                      <a:pt x="57" y="26"/>
                      <a:pt x="54" y="21"/>
                      <a:pt x="50" y="19"/>
                    </a:cubicBezTo>
                    <a:cubicBezTo>
                      <a:pt x="48" y="18"/>
                      <a:pt x="46" y="17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7" y="8"/>
                      <a:pt x="43" y="2"/>
                      <a:pt x="37" y="1"/>
                    </a:cubicBezTo>
                    <a:cubicBezTo>
                      <a:pt x="31" y="0"/>
                      <a:pt x="26" y="4"/>
                      <a:pt x="24" y="9"/>
                    </a:cubicBezTo>
                    <a:cubicBezTo>
                      <a:pt x="24" y="9"/>
                      <a:pt x="23" y="10"/>
                      <a:pt x="23" y="10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4" y="3"/>
                      <a:pt x="7" y="3"/>
                      <a:pt x="4" y="9"/>
                    </a:cubicBezTo>
                    <a:cubicBezTo>
                      <a:pt x="0" y="16"/>
                      <a:pt x="5" y="23"/>
                      <a:pt x="1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76"/>
              <p:cNvSpPr/>
              <p:nvPr/>
            </p:nvSpPr>
            <p:spPr bwMode="auto">
              <a:xfrm>
                <a:off x="3827463" y="9429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77"/>
              <p:cNvSpPr/>
              <p:nvPr/>
            </p:nvSpPr>
            <p:spPr bwMode="auto">
              <a:xfrm>
                <a:off x="3822701" y="9509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78"/>
              <p:cNvSpPr/>
              <p:nvPr/>
            </p:nvSpPr>
            <p:spPr bwMode="auto">
              <a:xfrm>
                <a:off x="3832226" y="9001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79"/>
              <p:cNvSpPr/>
              <p:nvPr/>
            </p:nvSpPr>
            <p:spPr bwMode="auto">
              <a:xfrm>
                <a:off x="3797301" y="892176"/>
                <a:ext cx="60325" cy="53975"/>
              </a:xfrm>
              <a:custGeom>
                <a:avLst/>
                <a:gdLst>
                  <a:gd name="T0" fmla="*/ 0 w 14"/>
                  <a:gd name="T1" fmla="*/ 3 h 13"/>
                  <a:gd name="T2" fmla="*/ 0 w 14"/>
                  <a:gd name="T3" fmla="*/ 6 h 13"/>
                  <a:gd name="T4" fmla="*/ 1 w 14"/>
                  <a:gd name="T5" fmla="*/ 8 h 13"/>
                  <a:gd name="T6" fmla="*/ 7 w 14"/>
                  <a:gd name="T7" fmla="*/ 12 h 13"/>
                  <a:gd name="T8" fmla="*/ 7 w 14"/>
                  <a:gd name="T9" fmla="*/ 12 h 13"/>
                  <a:gd name="T10" fmla="*/ 11 w 14"/>
                  <a:gd name="T11" fmla="*/ 11 h 13"/>
                  <a:gd name="T12" fmla="*/ 12 w 14"/>
                  <a:gd name="T13" fmla="*/ 10 h 13"/>
                  <a:gd name="T14" fmla="*/ 12 w 14"/>
                  <a:gd name="T15" fmla="*/ 10 h 13"/>
                  <a:gd name="T16" fmla="*/ 11 w 14"/>
                  <a:gd name="T17" fmla="*/ 2 h 13"/>
                  <a:gd name="T18" fmla="*/ 6 w 14"/>
                  <a:gd name="T19" fmla="*/ 0 h 13"/>
                  <a:gd name="T20" fmla="*/ 6 w 14"/>
                  <a:gd name="T21" fmla="*/ 1 h 13"/>
                  <a:gd name="T22" fmla="*/ 6 w 14"/>
                  <a:gd name="T23" fmla="*/ 2 h 13"/>
                  <a:gd name="T24" fmla="*/ 5 w 14"/>
                  <a:gd name="T25" fmla="*/ 1 h 13"/>
                  <a:gd name="T26" fmla="*/ 6 w 14"/>
                  <a:gd name="T27" fmla="*/ 1 h 13"/>
                  <a:gd name="T28" fmla="*/ 0 w 14"/>
                  <a:gd name="T2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3"/>
                    </a:move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11"/>
                      <a:pt x="4" y="13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3"/>
                      <a:pt x="10" y="13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4" y="8"/>
                      <a:pt x="14" y="3"/>
                      <a:pt x="11" y="2"/>
                    </a:cubicBezTo>
                    <a:cubicBezTo>
                      <a:pt x="10" y="1"/>
                      <a:pt x="10" y="4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4" y="0"/>
                      <a:pt x="1" y="1"/>
                      <a:pt x="0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80"/>
              <p:cNvSpPr/>
              <p:nvPr/>
            </p:nvSpPr>
            <p:spPr bwMode="auto">
              <a:xfrm>
                <a:off x="3810001" y="1222376"/>
                <a:ext cx="230188" cy="220663"/>
              </a:xfrm>
              <a:custGeom>
                <a:avLst/>
                <a:gdLst>
                  <a:gd name="T0" fmla="*/ 45 w 54"/>
                  <a:gd name="T1" fmla="*/ 30 h 52"/>
                  <a:gd name="T2" fmla="*/ 47 w 54"/>
                  <a:gd name="T3" fmla="*/ 28 h 52"/>
                  <a:gd name="T4" fmla="*/ 47 w 54"/>
                  <a:gd name="T5" fmla="*/ 13 h 52"/>
                  <a:gd name="T6" fmla="*/ 40 w 54"/>
                  <a:gd name="T7" fmla="*/ 12 h 52"/>
                  <a:gd name="T8" fmla="*/ 39 w 54"/>
                  <a:gd name="T9" fmla="*/ 8 h 52"/>
                  <a:gd name="T10" fmla="*/ 25 w 54"/>
                  <a:gd name="T11" fmla="*/ 4 h 52"/>
                  <a:gd name="T12" fmla="*/ 21 w 54"/>
                  <a:gd name="T13" fmla="*/ 12 h 52"/>
                  <a:gd name="T14" fmla="*/ 20 w 54"/>
                  <a:gd name="T15" fmla="*/ 14 h 52"/>
                  <a:gd name="T16" fmla="*/ 18 w 54"/>
                  <a:gd name="T17" fmla="*/ 11 h 52"/>
                  <a:gd name="T18" fmla="*/ 3 w 54"/>
                  <a:gd name="T19" fmla="*/ 14 h 52"/>
                  <a:gd name="T20" fmla="*/ 6 w 54"/>
                  <a:gd name="T21" fmla="*/ 27 h 52"/>
                  <a:gd name="T22" fmla="*/ 12 w 54"/>
                  <a:gd name="T23" fmla="*/ 30 h 52"/>
                  <a:gd name="T24" fmla="*/ 10 w 54"/>
                  <a:gd name="T25" fmla="*/ 33 h 52"/>
                  <a:gd name="T26" fmla="*/ 15 w 54"/>
                  <a:gd name="T27" fmla="*/ 47 h 52"/>
                  <a:gd name="T28" fmla="*/ 29 w 54"/>
                  <a:gd name="T29" fmla="*/ 42 h 52"/>
                  <a:gd name="T30" fmla="*/ 30 w 54"/>
                  <a:gd name="T31" fmla="*/ 42 h 52"/>
                  <a:gd name="T32" fmla="*/ 33 w 54"/>
                  <a:gd name="T33" fmla="*/ 46 h 52"/>
                  <a:gd name="T34" fmla="*/ 49 w 54"/>
                  <a:gd name="T35" fmla="*/ 47 h 52"/>
                  <a:gd name="T36" fmla="*/ 45 w 54"/>
                  <a:gd name="T3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2">
                    <a:moveTo>
                      <a:pt x="45" y="30"/>
                    </a:moveTo>
                    <a:cubicBezTo>
                      <a:pt x="46" y="29"/>
                      <a:pt x="46" y="29"/>
                      <a:pt x="47" y="28"/>
                    </a:cubicBezTo>
                    <a:cubicBezTo>
                      <a:pt x="52" y="25"/>
                      <a:pt x="52" y="17"/>
                      <a:pt x="47" y="13"/>
                    </a:cubicBezTo>
                    <a:cubicBezTo>
                      <a:pt x="44" y="12"/>
                      <a:pt x="42" y="11"/>
                      <a:pt x="40" y="12"/>
                    </a:cubicBezTo>
                    <a:cubicBezTo>
                      <a:pt x="40" y="11"/>
                      <a:pt x="40" y="10"/>
                      <a:pt x="39" y="8"/>
                    </a:cubicBezTo>
                    <a:cubicBezTo>
                      <a:pt x="37" y="3"/>
                      <a:pt x="30" y="0"/>
                      <a:pt x="25" y="4"/>
                    </a:cubicBezTo>
                    <a:cubicBezTo>
                      <a:pt x="22" y="6"/>
                      <a:pt x="21" y="8"/>
                      <a:pt x="21" y="12"/>
                    </a:cubicBezTo>
                    <a:cubicBezTo>
                      <a:pt x="20" y="12"/>
                      <a:pt x="20" y="13"/>
                      <a:pt x="20" y="14"/>
                    </a:cubicBezTo>
                    <a:cubicBezTo>
                      <a:pt x="20" y="13"/>
                      <a:pt x="19" y="12"/>
                      <a:pt x="18" y="11"/>
                    </a:cubicBezTo>
                    <a:cubicBezTo>
                      <a:pt x="13" y="8"/>
                      <a:pt x="7" y="9"/>
                      <a:pt x="3" y="14"/>
                    </a:cubicBezTo>
                    <a:cubicBezTo>
                      <a:pt x="0" y="18"/>
                      <a:pt x="3" y="24"/>
                      <a:pt x="6" y="27"/>
                    </a:cubicBezTo>
                    <a:cubicBezTo>
                      <a:pt x="8" y="28"/>
                      <a:pt x="10" y="29"/>
                      <a:pt x="12" y="30"/>
                    </a:cubicBezTo>
                    <a:cubicBezTo>
                      <a:pt x="11" y="31"/>
                      <a:pt x="11" y="32"/>
                      <a:pt x="10" y="33"/>
                    </a:cubicBezTo>
                    <a:cubicBezTo>
                      <a:pt x="6" y="38"/>
                      <a:pt x="10" y="45"/>
                      <a:pt x="15" y="47"/>
                    </a:cubicBezTo>
                    <a:cubicBezTo>
                      <a:pt x="21" y="49"/>
                      <a:pt x="26" y="47"/>
                      <a:pt x="29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3"/>
                      <a:pt x="32" y="45"/>
                      <a:pt x="33" y="46"/>
                    </a:cubicBezTo>
                    <a:cubicBezTo>
                      <a:pt x="37" y="51"/>
                      <a:pt x="45" y="52"/>
                      <a:pt x="49" y="47"/>
                    </a:cubicBezTo>
                    <a:cubicBezTo>
                      <a:pt x="54" y="41"/>
                      <a:pt x="50" y="33"/>
                      <a:pt x="45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81"/>
              <p:cNvSpPr/>
              <p:nvPr/>
            </p:nvSpPr>
            <p:spPr bwMode="auto">
              <a:xfrm>
                <a:off x="3933826" y="1308101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82"/>
              <p:cNvSpPr/>
              <p:nvPr/>
            </p:nvSpPr>
            <p:spPr bwMode="auto">
              <a:xfrm>
                <a:off x="3938588" y="1308101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83"/>
              <p:cNvSpPr/>
              <p:nvPr/>
            </p:nvSpPr>
            <p:spPr bwMode="auto">
              <a:xfrm>
                <a:off x="3916363" y="13493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84"/>
              <p:cNvSpPr/>
              <p:nvPr/>
            </p:nvSpPr>
            <p:spPr bwMode="auto">
              <a:xfrm>
                <a:off x="3895726" y="1308101"/>
                <a:ext cx="58738" cy="53975"/>
              </a:xfrm>
              <a:custGeom>
                <a:avLst/>
                <a:gdLst>
                  <a:gd name="T0" fmla="*/ 14 w 14"/>
                  <a:gd name="T1" fmla="*/ 11 h 13"/>
                  <a:gd name="T2" fmla="*/ 14 w 14"/>
                  <a:gd name="T3" fmla="*/ 8 h 13"/>
                  <a:gd name="T4" fmla="*/ 14 w 14"/>
                  <a:gd name="T5" fmla="*/ 6 h 13"/>
                  <a:gd name="T6" fmla="*/ 10 w 14"/>
                  <a:gd name="T7" fmla="*/ 1 h 13"/>
                  <a:gd name="T8" fmla="*/ 9 w 14"/>
                  <a:gd name="T9" fmla="*/ 0 h 13"/>
                  <a:gd name="T10" fmla="*/ 5 w 14"/>
                  <a:gd name="T11" fmla="*/ 0 h 13"/>
                  <a:gd name="T12" fmla="*/ 4 w 14"/>
                  <a:gd name="T13" fmla="*/ 1 h 13"/>
                  <a:gd name="T14" fmla="*/ 4 w 14"/>
                  <a:gd name="T15" fmla="*/ 1 h 13"/>
                  <a:gd name="T16" fmla="*/ 2 w 14"/>
                  <a:gd name="T17" fmla="*/ 7 h 13"/>
                  <a:gd name="T18" fmla="*/ 5 w 14"/>
                  <a:gd name="T19" fmla="*/ 7 h 13"/>
                  <a:gd name="T20" fmla="*/ 5 w 14"/>
                  <a:gd name="T21" fmla="*/ 7 h 13"/>
                  <a:gd name="T22" fmla="*/ 5 w 14"/>
                  <a:gd name="T23" fmla="*/ 8 h 13"/>
                  <a:gd name="T24" fmla="*/ 7 w 14"/>
                  <a:gd name="T25" fmla="*/ 11 h 13"/>
                  <a:gd name="T26" fmla="*/ 7 w 14"/>
                  <a:gd name="T27" fmla="*/ 11 h 13"/>
                  <a:gd name="T28" fmla="*/ 14 w 14"/>
                  <a:gd name="T2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11"/>
                    </a:moveTo>
                    <a:cubicBezTo>
                      <a:pt x="14" y="10"/>
                      <a:pt x="14" y="9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3"/>
                      <a:pt x="12" y="1"/>
                      <a:pt x="10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3" y="8"/>
                      <a:pt x="3" y="2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6" y="9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9" y="13"/>
                      <a:pt x="12" y="13"/>
                      <a:pt x="14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85"/>
              <p:cNvSpPr/>
              <p:nvPr/>
            </p:nvSpPr>
            <p:spPr bwMode="auto">
              <a:xfrm>
                <a:off x="4329113" y="1443038"/>
                <a:ext cx="211138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2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4 h 54"/>
                  <a:gd name="T34" fmla="*/ 37 w 50"/>
                  <a:gd name="T35" fmla="*/ 50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1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3" y="15"/>
                      <a:pt x="40" y="15"/>
                    </a:cubicBezTo>
                    <a:cubicBezTo>
                      <a:pt x="41" y="14"/>
                      <a:pt x="41" y="12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21" y="8"/>
                      <a:pt x="21" y="7"/>
                      <a:pt x="20" y="6"/>
                    </a:cubicBezTo>
                    <a:cubicBezTo>
                      <a:pt x="17" y="1"/>
                      <a:pt x="10" y="1"/>
                      <a:pt x="6" y="4"/>
                    </a:cubicBezTo>
                    <a:cubicBezTo>
                      <a:pt x="1" y="7"/>
                      <a:pt x="2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2"/>
                      <a:pt x="6" y="23"/>
                      <a:pt x="5" y="24"/>
                    </a:cubicBezTo>
                    <a:cubicBezTo>
                      <a:pt x="0" y="27"/>
                      <a:pt x="1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39"/>
                      <a:pt x="21" y="39"/>
                      <a:pt x="21" y="39"/>
                    </a:cubicBezTo>
                    <a:cubicBezTo>
                      <a:pt x="21" y="41"/>
                      <a:pt x="21" y="43"/>
                      <a:pt x="22" y="44"/>
                    </a:cubicBezTo>
                    <a:cubicBezTo>
                      <a:pt x="25" y="50"/>
                      <a:pt x="31" y="54"/>
                      <a:pt x="37" y="50"/>
                    </a:cubicBezTo>
                    <a:cubicBezTo>
                      <a:pt x="44" y="47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86"/>
              <p:cNvSpPr/>
              <p:nvPr/>
            </p:nvSpPr>
            <p:spPr bwMode="auto">
              <a:xfrm>
                <a:off x="4443413" y="15240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87"/>
              <p:cNvSpPr/>
              <p:nvPr/>
            </p:nvSpPr>
            <p:spPr bwMode="auto">
              <a:xfrm>
                <a:off x="4443413" y="1531938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8"/>
              <p:cNvSpPr/>
              <p:nvPr/>
            </p:nvSpPr>
            <p:spPr bwMode="auto">
              <a:xfrm>
                <a:off x="4413251" y="1554163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89"/>
              <p:cNvSpPr/>
              <p:nvPr/>
            </p:nvSpPr>
            <p:spPr bwMode="auto">
              <a:xfrm>
                <a:off x="4400551" y="1516063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3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7 w 14"/>
                  <a:gd name="T11" fmla="*/ 0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8 h 15"/>
                  <a:gd name="T18" fmla="*/ 4 w 14"/>
                  <a:gd name="T19" fmla="*/ 12 h 15"/>
                  <a:gd name="T20" fmla="*/ 4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5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2"/>
                      <a:pt x="12" y="12"/>
                      <a:pt x="13" y="11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8"/>
                    </a:cubicBezTo>
                    <a:cubicBezTo>
                      <a:pt x="2" y="9"/>
                      <a:pt x="3" y="7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90"/>
              <p:cNvSpPr/>
              <p:nvPr/>
            </p:nvSpPr>
            <p:spPr bwMode="auto">
              <a:xfrm>
                <a:off x="4005263" y="1252538"/>
                <a:ext cx="212725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1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5 h 54"/>
                  <a:gd name="T34" fmla="*/ 37 w 50"/>
                  <a:gd name="T35" fmla="*/ 51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0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2" y="15"/>
                      <a:pt x="40" y="15"/>
                    </a:cubicBezTo>
                    <a:cubicBezTo>
                      <a:pt x="41" y="14"/>
                      <a:pt x="41" y="13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9"/>
                      <a:pt x="22" y="9"/>
                      <a:pt x="21" y="10"/>
                    </a:cubicBezTo>
                    <a:cubicBezTo>
                      <a:pt x="21" y="9"/>
                      <a:pt x="20" y="7"/>
                      <a:pt x="20" y="6"/>
                    </a:cubicBezTo>
                    <a:cubicBezTo>
                      <a:pt x="16" y="2"/>
                      <a:pt x="10" y="1"/>
                      <a:pt x="6" y="4"/>
                    </a:cubicBezTo>
                    <a:cubicBezTo>
                      <a:pt x="1" y="7"/>
                      <a:pt x="1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3"/>
                      <a:pt x="6" y="23"/>
                      <a:pt x="5" y="24"/>
                    </a:cubicBezTo>
                    <a:cubicBezTo>
                      <a:pt x="0" y="28"/>
                      <a:pt x="0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40"/>
                      <a:pt x="20" y="39"/>
                      <a:pt x="21" y="39"/>
                    </a:cubicBezTo>
                    <a:cubicBezTo>
                      <a:pt x="21" y="41"/>
                      <a:pt x="21" y="43"/>
                      <a:pt x="22" y="45"/>
                    </a:cubicBezTo>
                    <a:cubicBezTo>
                      <a:pt x="24" y="50"/>
                      <a:pt x="31" y="54"/>
                      <a:pt x="37" y="51"/>
                    </a:cubicBezTo>
                    <a:cubicBezTo>
                      <a:pt x="43" y="47"/>
                      <a:pt x="43" y="39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91"/>
              <p:cNvSpPr/>
              <p:nvPr/>
            </p:nvSpPr>
            <p:spPr bwMode="auto">
              <a:xfrm>
                <a:off x="4121151" y="13335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92"/>
              <p:cNvSpPr/>
              <p:nvPr/>
            </p:nvSpPr>
            <p:spPr bwMode="auto">
              <a:xfrm>
                <a:off x="4121151" y="1336676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93"/>
              <p:cNvSpPr/>
              <p:nvPr/>
            </p:nvSpPr>
            <p:spPr bwMode="auto">
              <a:xfrm>
                <a:off x="4090988" y="1362076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94"/>
              <p:cNvSpPr/>
              <p:nvPr/>
            </p:nvSpPr>
            <p:spPr bwMode="auto">
              <a:xfrm>
                <a:off x="4078288" y="1323976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2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6 w 14"/>
                  <a:gd name="T11" fmla="*/ 1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9 h 15"/>
                  <a:gd name="T18" fmla="*/ 4 w 14"/>
                  <a:gd name="T19" fmla="*/ 12 h 15"/>
                  <a:gd name="T20" fmla="*/ 3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4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3"/>
                      <a:pt x="12" y="12"/>
                      <a:pt x="12" y="11"/>
                    </a:cubicBezTo>
                    <a:cubicBezTo>
                      <a:pt x="13" y="10"/>
                      <a:pt x="13" y="10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4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3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3"/>
                      <a:pt x="5" y="12"/>
                      <a:pt x="4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95"/>
              <p:cNvSpPr/>
              <p:nvPr/>
            </p:nvSpPr>
            <p:spPr bwMode="auto">
              <a:xfrm>
                <a:off x="3665538" y="1163638"/>
                <a:ext cx="217488" cy="241300"/>
              </a:xfrm>
              <a:custGeom>
                <a:avLst/>
                <a:gdLst>
                  <a:gd name="T0" fmla="*/ 36 w 51"/>
                  <a:gd name="T1" fmla="*/ 41 h 57"/>
                  <a:gd name="T2" fmla="*/ 39 w 51"/>
                  <a:gd name="T3" fmla="*/ 41 h 57"/>
                  <a:gd name="T4" fmla="*/ 49 w 51"/>
                  <a:gd name="T5" fmla="*/ 30 h 57"/>
                  <a:gd name="T6" fmla="*/ 44 w 51"/>
                  <a:gd name="T7" fmla="*/ 24 h 57"/>
                  <a:gd name="T8" fmla="*/ 47 w 51"/>
                  <a:gd name="T9" fmla="*/ 21 h 57"/>
                  <a:gd name="T10" fmla="*/ 39 w 51"/>
                  <a:gd name="T11" fmla="*/ 8 h 57"/>
                  <a:gd name="T12" fmla="*/ 30 w 51"/>
                  <a:gd name="T13" fmla="*/ 11 h 57"/>
                  <a:gd name="T14" fmla="*/ 29 w 51"/>
                  <a:gd name="T15" fmla="*/ 13 h 57"/>
                  <a:gd name="T16" fmla="*/ 29 w 51"/>
                  <a:gd name="T17" fmla="*/ 9 h 57"/>
                  <a:gd name="T18" fmla="*/ 16 w 51"/>
                  <a:gd name="T19" fmla="*/ 1 h 57"/>
                  <a:gd name="T20" fmla="*/ 10 w 51"/>
                  <a:gd name="T21" fmla="*/ 13 h 57"/>
                  <a:gd name="T22" fmla="*/ 12 w 51"/>
                  <a:gd name="T23" fmla="*/ 19 h 57"/>
                  <a:gd name="T24" fmla="*/ 8 w 51"/>
                  <a:gd name="T25" fmla="*/ 20 h 57"/>
                  <a:gd name="T26" fmla="*/ 3 w 51"/>
                  <a:gd name="T27" fmla="*/ 34 h 57"/>
                  <a:gd name="T28" fmla="*/ 16 w 51"/>
                  <a:gd name="T29" fmla="*/ 40 h 57"/>
                  <a:gd name="T30" fmla="*/ 17 w 51"/>
                  <a:gd name="T31" fmla="*/ 40 h 57"/>
                  <a:gd name="T32" fmla="*/ 16 w 51"/>
                  <a:gd name="T33" fmla="*/ 45 h 57"/>
                  <a:gd name="T34" fmla="*/ 28 w 51"/>
                  <a:gd name="T35" fmla="*/ 56 h 57"/>
                  <a:gd name="T36" fmla="*/ 36 w 51"/>
                  <a:gd name="T37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36" y="41"/>
                    </a:moveTo>
                    <a:cubicBezTo>
                      <a:pt x="37" y="41"/>
                      <a:pt x="38" y="41"/>
                      <a:pt x="39" y="41"/>
                    </a:cubicBezTo>
                    <a:cubicBezTo>
                      <a:pt x="45" y="42"/>
                      <a:pt x="51" y="36"/>
                      <a:pt x="49" y="30"/>
                    </a:cubicBezTo>
                    <a:cubicBezTo>
                      <a:pt x="48" y="27"/>
                      <a:pt x="46" y="25"/>
                      <a:pt x="44" y="24"/>
                    </a:cubicBezTo>
                    <a:cubicBezTo>
                      <a:pt x="45" y="23"/>
                      <a:pt x="46" y="23"/>
                      <a:pt x="47" y="21"/>
                    </a:cubicBezTo>
                    <a:cubicBezTo>
                      <a:pt x="49" y="16"/>
                      <a:pt x="45" y="9"/>
                      <a:pt x="39" y="8"/>
                    </a:cubicBezTo>
                    <a:cubicBezTo>
                      <a:pt x="36" y="8"/>
                      <a:pt x="33" y="9"/>
                      <a:pt x="30" y="11"/>
                    </a:cubicBezTo>
                    <a:cubicBezTo>
                      <a:pt x="30" y="12"/>
                      <a:pt x="29" y="12"/>
                      <a:pt x="29" y="13"/>
                    </a:cubicBezTo>
                    <a:cubicBezTo>
                      <a:pt x="29" y="11"/>
                      <a:pt x="29" y="10"/>
                      <a:pt x="29" y="9"/>
                    </a:cubicBezTo>
                    <a:cubicBezTo>
                      <a:pt x="27" y="3"/>
                      <a:pt x="22" y="0"/>
                      <a:pt x="16" y="1"/>
                    </a:cubicBezTo>
                    <a:cubicBezTo>
                      <a:pt x="11" y="2"/>
                      <a:pt x="9" y="8"/>
                      <a:pt x="10" y="13"/>
                    </a:cubicBezTo>
                    <a:cubicBezTo>
                      <a:pt x="10" y="15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8" y="20"/>
                    </a:cubicBezTo>
                    <a:cubicBezTo>
                      <a:pt x="2" y="21"/>
                      <a:pt x="0" y="28"/>
                      <a:pt x="3" y="34"/>
                    </a:cubicBezTo>
                    <a:cubicBezTo>
                      <a:pt x="5" y="39"/>
                      <a:pt x="11" y="41"/>
                      <a:pt x="16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6" y="43"/>
                      <a:pt x="16" y="45"/>
                    </a:cubicBezTo>
                    <a:cubicBezTo>
                      <a:pt x="17" y="51"/>
                      <a:pt x="21" y="57"/>
                      <a:pt x="28" y="56"/>
                    </a:cubicBezTo>
                    <a:cubicBezTo>
                      <a:pt x="36" y="55"/>
                      <a:pt x="38" y="47"/>
                      <a:pt x="36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96"/>
              <p:cNvSpPr/>
              <p:nvPr/>
            </p:nvSpPr>
            <p:spPr bwMode="auto">
              <a:xfrm>
                <a:off x="3797301" y="12604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97"/>
              <p:cNvSpPr/>
              <p:nvPr/>
            </p:nvSpPr>
            <p:spPr bwMode="auto">
              <a:xfrm>
                <a:off x="3797301" y="126523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98"/>
              <p:cNvSpPr/>
              <p:nvPr/>
            </p:nvSpPr>
            <p:spPr bwMode="auto">
              <a:xfrm>
                <a:off x="3756026" y="1277938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9"/>
              <p:cNvSpPr/>
              <p:nvPr/>
            </p:nvSpPr>
            <p:spPr bwMode="auto">
              <a:xfrm>
                <a:off x="3746501" y="1244601"/>
                <a:ext cx="60325" cy="66675"/>
              </a:xfrm>
              <a:custGeom>
                <a:avLst/>
                <a:gdLst>
                  <a:gd name="T0" fmla="*/ 8 w 14"/>
                  <a:gd name="T1" fmla="*/ 15 h 16"/>
                  <a:gd name="T2" fmla="*/ 10 w 14"/>
                  <a:gd name="T3" fmla="*/ 14 h 16"/>
                  <a:gd name="T4" fmla="*/ 11 w 14"/>
                  <a:gd name="T5" fmla="*/ 11 h 16"/>
                  <a:gd name="T6" fmla="*/ 12 w 14"/>
                  <a:gd name="T7" fmla="*/ 5 h 16"/>
                  <a:gd name="T8" fmla="*/ 12 w 14"/>
                  <a:gd name="T9" fmla="*/ 4 h 16"/>
                  <a:gd name="T10" fmla="*/ 9 w 14"/>
                  <a:gd name="T11" fmla="*/ 2 h 16"/>
                  <a:gd name="T12" fmla="*/ 7 w 14"/>
                  <a:gd name="T13" fmla="*/ 1 h 16"/>
                  <a:gd name="T14" fmla="*/ 7 w 14"/>
                  <a:gd name="T15" fmla="*/ 1 h 16"/>
                  <a:gd name="T16" fmla="*/ 0 w 14"/>
                  <a:gd name="T17" fmla="*/ 8 h 16"/>
                  <a:gd name="T18" fmla="*/ 1 w 14"/>
                  <a:gd name="T19" fmla="*/ 13 h 16"/>
                  <a:gd name="T20" fmla="*/ 1 w 14"/>
                  <a:gd name="T21" fmla="*/ 13 h 16"/>
                  <a:gd name="T22" fmla="*/ 2 w 14"/>
                  <a:gd name="T23" fmla="*/ 11 h 16"/>
                  <a:gd name="T24" fmla="*/ 3 w 14"/>
                  <a:gd name="T25" fmla="*/ 13 h 16"/>
                  <a:gd name="T26" fmla="*/ 3 w 14"/>
                  <a:gd name="T27" fmla="*/ 12 h 16"/>
                  <a:gd name="T28" fmla="*/ 8 w 14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8" y="15"/>
                    </a:moveTo>
                    <a:cubicBezTo>
                      <a:pt x="9" y="15"/>
                      <a:pt x="10" y="14"/>
                      <a:pt x="10" y="14"/>
                    </a:cubicBezTo>
                    <a:cubicBezTo>
                      <a:pt x="11" y="13"/>
                      <a:pt x="11" y="12"/>
                      <a:pt x="11" y="11"/>
                    </a:cubicBezTo>
                    <a:cubicBezTo>
                      <a:pt x="14" y="10"/>
                      <a:pt x="14" y="7"/>
                      <a:pt x="12" y="5"/>
                    </a:cubicBezTo>
                    <a:cubicBezTo>
                      <a:pt x="12" y="5"/>
                      <a:pt x="12" y="4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4" y="0"/>
                      <a:pt x="0" y="5"/>
                      <a:pt x="0" y="8"/>
                    </a:cubicBezTo>
                    <a:cubicBezTo>
                      <a:pt x="1" y="9"/>
                      <a:pt x="2" y="8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2" y="13"/>
                      <a:pt x="3" y="12"/>
                      <a:pt x="3" y="12"/>
                    </a:cubicBezTo>
                    <a:cubicBezTo>
                      <a:pt x="3" y="14"/>
                      <a:pt x="6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00"/>
              <p:cNvSpPr/>
              <p:nvPr/>
            </p:nvSpPr>
            <p:spPr bwMode="auto">
              <a:xfrm>
                <a:off x="2995613" y="981076"/>
                <a:ext cx="334963" cy="342900"/>
              </a:xfrm>
              <a:custGeom>
                <a:avLst/>
                <a:gdLst>
                  <a:gd name="T0" fmla="*/ 66 w 79"/>
                  <a:gd name="T1" fmla="*/ 47 h 81"/>
                  <a:gd name="T2" fmla="*/ 69 w 79"/>
                  <a:gd name="T3" fmla="*/ 46 h 81"/>
                  <a:gd name="T4" fmla="*/ 71 w 79"/>
                  <a:gd name="T5" fmla="*/ 22 h 81"/>
                  <a:gd name="T6" fmla="*/ 61 w 79"/>
                  <a:gd name="T7" fmla="*/ 19 h 81"/>
                  <a:gd name="T8" fmla="*/ 61 w 79"/>
                  <a:gd name="T9" fmla="*/ 14 h 81"/>
                  <a:gd name="T10" fmla="*/ 40 w 79"/>
                  <a:gd name="T11" fmla="*/ 4 h 81"/>
                  <a:gd name="T12" fmla="*/ 32 w 79"/>
                  <a:gd name="T13" fmla="*/ 16 h 81"/>
                  <a:gd name="T14" fmla="*/ 31 w 79"/>
                  <a:gd name="T15" fmla="*/ 19 h 81"/>
                  <a:gd name="T16" fmla="*/ 27 w 79"/>
                  <a:gd name="T17" fmla="*/ 14 h 81"/>
                  <a:gd name="T18" fmla="*/ 5 w 79"/>
                  <a:gd name="T19" fmla="*/ 16 h 81"/>
                  <a:gd name="T20" fmla="*/ 8 w 79"/>
                  <a:gd name="T21" fmla="*/ 36 h 81"/>
                  <a:gd name="T22" fmla="*/ 16 w 79"/>
                  <a:gd name="T23" fmla="*/ 42 h 81"/>
                  <a:gd name="T24" fmla="*/ 12 w 79"/>
                  <a:gd name="T25" fmla="*/ 46 h 81"/>
                  <a:gd name="T26" fmla="*/ 17 w 79"/>
                  <a:gd name="T27" fmla="*/ 68 h 81"/>
                  <a:gd name="T28" fmla="*/ 40 w 79"/>
                  <a:gd name="T29" fmla="*/ 64 h 81"/>
                  <a:gd name="T30" fmla="*/ 41 w 79"/>
                  <a:gd name="T31" fmla="*/ 63 h 81"/>
                  <a:gd name="T32" fmla="*/ 45 w 79"/>
                  <a:gd name="T33" fmla="*/ 70 h 81"/>
                  <a:gd name="T34" fmla="*/ 69 w 79"/>
                  <a:gd name="T35" fmla="*/ 74 h 81"/>
                  <a:gd name="T36" fmla="*/ 66 w 79"/>
                  <a:gd name="T37" fmla="*/ 4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1">
                    <a:moveTo>
                      <a:pt x="66" y="47"/>
                    </a:moveTo>
                    <a:cubicBezTo>
                      <a:pt x="67" y="47"/>
                      <a:pt x="68" y="46"/>
                      <a:pt x="69" y="46"/>
                    </a:cubicBezTo>
                    <a:cubicBezTo>
                      <a:pt x="77" y="41"/>
                      <a:pt x="79" y="29"/>
                      <a:pt x="71" y="22"/>
                    </a:cubicBezTo>
                    <a:cubicBezTo>
                      <a:pt x="68" y="20"/>
                      <a:pt x="64" y="19"/>
                      <a:pt x="61" y="19"/>
                    </a:cubicBezTo>
                    <a:cubicBezTo>
                      <a:pt x="61" y="18"/>
                      <a:pt x="62" y="16"/>
                      <a:pt x="61" y="14"/>
                    </a:cubicBezTo>
                    <a:cubicBezTo>
                      <a:pt x="59" y="5"/>
                      <a:pt x="48" y="0"/>
                      <a:pt x="40" y="4"/>
                    </a:cubicBezTo>
                    <a:cubicBezTo>
                      <a:pt x="35" y="7"/>
                      <a:pt x="33" y="11"/>
                      <a:pt x="32" y="16"/>
                    </a:cubicBezTo>
                    <a:cubicBezTo>
                      <a:pt x="31" y="17"/>
                      <a:pt x="31" y="18"/>
                      <a:pt x="31" y="19"/>
                    </a:cubicBezTo>
                    <a:cubicBezTo>
                      <a:pt x="30" y="17"/>
                      <a:pt x="29" y="16"/>
                      <a:pt x="27" y="14"/>
                    </a:cubicBezTo>
                    <a:cubicBezTo>
                      <a:pt x="21" y="8"/>
                      <a:pt x="11" y="10"/>
                      <a:pt x="5" y="16"/>
                    </a:cubicBezTo>
                    <a:cubicBezTo>
                      <a:pt x="0" y="22"/>
                      <a:pt x="3" y="31"/>
                      <a:pt x="8" y="36"/>
                    </a:cubicBezTo>
                    <a:cubicBezTo>
                      <a:pt x="10" y="38"/>
                      <a:pt x="13" y="40"/>
                      <a:pt x="16" y="42"/>
                    </a:cubicBezTo>
                    <a:cubicBezTo>
                      <a:pt x="14" y="43"/>
                      <a:pt x="13" y="44"/>
                      <a:pt x="12" y="46"/>
                    </a:cubicBezTo>
                    <a:cubicBezTo>
                      <a:pt x="5" y="53"/>
                      <a:pt x="9" y="64"/>
                      <a:pt x="17" y="68"/>
                    </a:cubicBezTo>
                    <a:cubicBezTo>
                      <a:pt x="25" y="73"/>
                      <a:pt x="34" y="71"/>
                      <a:pt x="40" y="64"/>
                    </a:cubicBezTo>
                    <a:cubicBezTo>
                      <a:pt x="40" y="63"/>
                      <a:pt x="40" y="63"/>
                      <a:pt x="41" y="63"/>
                    </a:cubicBezTo>
                    <a:cubicBezTo>
                      <a:pt x="42" y="65"/>
                      <a:pt x="43" y="68"/>
                      <a:pt x="45" y="70"/>
                    </a:cubicBezTo>
                    <a:cubicBezTo>
                      <a:pt x="50" y="78"/>
                      <a:pt x="61" y="81"/>
                      <a:pt x="69" y="74"/>
                    </a:cubicBezTo>
                    <a:cubicBezTo>
                      <a:pt x="77" y="66"/>
                      <a:pt x="73" y="54"/>
                      <a:pt x="66" y="4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01"/>
              <p:cNvSpPr/>
              <p:nvPr/>
            </p:nvSpPr>
            <p:spPr bwMode="auto">
              <a:xfrm>
                <a:off x="3178176" y="1112838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02"/>
              <p:cNvSpPr/>
              <p:nvPr/>
            </p:nvSpPr>
            <p:spPr bwMode="auto">
              <a:xfrm>
                <a:off x="3178176" y="1116013"/>
                <a:ext cx="7938" cy="476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03"/>
              <p:cNvSpPr/>
              <p:nvPr/>
            </p:nvSpPr>
            <p:spPr bwMode="auto">
              <a:xfrm>
                <a:off x="3143251" y="116681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04"/>
              <p:cNvSpPr/>
              <p:nvPr/>
            </p:nvSpPr>
            <p:spPr bwMode="auto">
              <a:xfrm>
                <a:off x="3117851" y="1103313"/>
                <a:ext cx="90488" cy="88900"/>
              </a:xfrm>
              <a:custGeom>
                <a:avLst/>
                <a:gdLst>
                  <a:gd name="T0" fmla="*/ 19 w 21"/>
                  <a:gd name="T1" fmla="*/ 18 h 21"/>
                  <a:gd name="T2" fmla="*/ 21 w 21"/>
                  <a:gd name="T3" fmla="*/ 14 h 21"/>
                  <a:gd name="T4" fmla="*/ 20 w 21"/>
                  <a:gd name="T5" fmla="*/ 10 h 21"/>
                  <a:gd name="T6" fmla="*/ 15 w 21"/>
                  <a:gd name="T7" fmla="*/ 2 h 21"/>
                  <a:gd name="T8" fmla="*/ 14 w 21"/>
                  <a:gd name="T9" fmla="*/ 1 h 21"/>
                  <a:gd name="T10" fmla="*/ 8 w 21"/>
                  <a:gd name="T11" fmla="*/ 1 h 21"/>
                  <a:gd name="T12" fmla="*/ 6 w 21"/>
                  <a:gd name="T13" fmla="*/ 2 h 21"/>
                  <a:gd name="T14" fmla="*/ 6 w 21"/>
                  <a:gd name="T15" fmla="*/ 2 h 21"/>
                  <a:gd name="T16" fmla="*/ 3 w 21"/>
                  <a:gd name="T17" fmla="*/ 15 h 21"/>
                  <a:gd name="T18" fmla="*/ 8 w 21"/>
                  <a:gd name="T19" fmla="*/ 19 h 21"/>
                  <a:gd name="T20" fmla="*/ 8 w 21"/>
                  <a:gd name="T21" fmla="*/ 19 h 21"/>
                  <a:gd name="T22" fmla="*/ 8 w 21"/>
                  <a:gd name="T23" fmla="*/ 17 h 21"/>
                  <a:gd name="T24" fmla="*/ 10 w 21"/>
                  <a:gd name="T25" fmla="*/ 20 h 21"/>
                  <a:gd name="T26" fmla="*/ 9 w 21"/>
                  <a:gd name="T27" fmla="*/ 18 h 21"/>
                  <a:gd name="T28" fmla="*/ 19 w 21"/>
                  <a:gd name="T2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1">
                    <a:moveTo>
                      <a:pt x="19" y="18"/>
                    </a:moveTo>
                    <a:cubicBezTo>
                      <a:pt x="20" y="17"/>
                      <a:pt x="21" y="16"/>
                      <a:pt x="21" y="14"/>
                    </a:cubicBezTo>
                    <a:cubicBezTo>
                      <a:pt x="21" y="13"/>
                      <a:pt x="21" y="12"/>
                      <a:pt x="20" y="10"/>
                    </a:cubicBezTo>
                    <a:cubicBezTo>
                      <a:pt x="21" y="7"/>
                      <a:pt x="19" y="2"/>
                      <a:pt x="15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" y="3"/>
                      <a:pt x="0" y="12"/>
                      <a:pt x="3" y="15"/>
                    </a:cubicBezTo>
                    <a:cubicBezTo>
                      <a:pt x="4" y="16"/>
                      <a:pt x="6" y="15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7"/>
                      <a:pt x="8" y="17"/>
                    </a:cubicBezTo>
                    <a:cubicBezTo>
                      <a:pt x="8" y="19"/>
                      <a:pt x="9" y="19"/>
                      <a:pt x="10" y="20"/>
                    </a:cubicBezTo>
                    <a:cubicBezTo>
                      <a:pt x="10" y="19"/>
                      <a:pt x="9" y="19"/>
                      <a:pt x="9" y="18"/>
                    </a:cubicBezTo>
                    <a:cubicBezTo>
                      <a:pt x="11" y="21"/>
                      <a:pt x="17" y="21"/>
                      <a:pt x="19" y="1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05"/>
              <p:cNvSpPr/>
              <p:nvPr/>
            </p:nvSpPr>
            <p:spPr bwMode="auto">
              <a:xfrm>
                <a:off x="3262313" y="1074738"/>
                <a:ext cx="285750" cy="266700"/>
              </a:xfrm>
              <a:custGeom>
                <a:avLst/>
                <a:gdLst>
                  <a:gd name="T0" fmla="*/ 26 w 67"/>
                  <a:gd name="T1" fmla="*/ 49 h 63"/>
                  <a:gd name="T2" fmla="*/ 27 w 67"/>
                  <a:gd name="T3" fmla="*/ 52 h 63"/>
                  <a:gd name="T4" fmla="*/ 45 w 67"/>
                  <a:gd name="T5" fmla="*/ 58 h 63"/>
                  <a:gd name="T6" fmla="*/ 49 w 67"/>
                  <a:gd name="T7" fmla="*/ 50 h 63"/>
                  <a:gd name="T8" fmla="*/ 54 w 67"/>
                  <a:gd name="T9" fmla="*/ 52 h 63"/>
                  <a:gd name="T10" fmla="*/ 65 w 67"/>
                  <a:gd name="T11" fmla="*/ 37 h 63"/>
                  <a:gd name="T12" fmla="*/ 57 w 67"/>
                  <a:gd name="T13" fmla="*/ 28 h 63"/>
                  <a:gd name="T14" fmla="*/ 55 w 67"/>
                  <a:gd name="T15" fmla="*/ 27 h 63"/>
                  <a:gd name="T16" fmla="*/ 59 w 67"/>
                  <a:gd name="T17" fmla="*/ 25 h 63"/>
                  <a:gd name="T18" fmla="*/ 62 w 67"/>
                  <a:gd name="T19" fmla="*/ 7 h 63"/>
                  <a:gd name="T20" fmla="*/ 45 w 67"/>
                  <a:gd name="T21" fmla="*/ 5 h 63"/>
                  <a:gd name="T22" fmla="*/ 39 w 67"/>
                  <a:gd name="T23" fmla="*/ 11 h 63"/>
                  <a:gd name="T24" fmla="*/ 37 w 67"/>
                  <a:gd name="T25" fmla="*/ 7 h 63"/>
                  <a:gd name="T26" fmla="*/ 18 w 67"/>
                  <a:gd name="T27" fmla="*/ 7 h 63"/>
                  <a:gd name="T28" fmla="*/ 18 w 67"/>
                  <a:gd name="T29" fmla="*/ 26 h 63"/>
                  <a:gd name="T30" fmla="*/ 18 w 67"/>
                  <a:gd name="T31" fmla="*/ 27 h 63"/>
                  <a:gd name="T32" fmla="*/ 12 w 67"/>
                  <a:gd name="T33" fmla="*/ 28 h 63"/>
                  <a:gd name="T34" fmla="*/ 4 w 67"/>
                  <a:gd name="T35" fmla="*/ 47 h 63"/>
                  <a:gd name="T36" fmla="*/ 26 w 67"/>
                  <a:gd name="T37" fmla="*/ 4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3">
                    <a:moveTo>
                      <a:pt x="26" y="49"/>
                    </a:moveTo>
                    <a:cubicBezTo>
                      <a:pt x="26" y="50"/>
                      <a:pt x="27" y="51"/>
                      <a:pt x="27" y="52"/>
                    </a:cubicBezTo>
                    <a:cubicBezTo>
                      <a:pt x="29" y="59"/>
                      <a:pt x="39" y="63"/>
                      <a:pt x="45" y="58"/>
                    </a:cubicBezTo>
                    <a:cubicBezTo>
                      <a:pt x="48" y="56"/>
                      <a:pt x="49" y="53"/>
                      <a:pt x="49" y="50"/>
                    </a:cubicBezTo>
                    <a:cubicBezTo>
                      <a:pt x="50" y="51"/>
                      <a:pt x="52" y="52"/>
                      <a:pt x="54" y="52"/>
                    </a:cubicBezTo>
                    <a:cubicBezTo>
                      <a:pt x="61" y="52"/>
                      <a:pt x="67" y="44"/>
                      <a:pt x="65" y="37"/>
                    </a:cubicBezTo>
                    <a:cubicBezTo>
                      <a:pt x="64" y="33"/>
                      <a:pt x="61" y="30"/>
                      <a:pt x="57" y="28"/>
                    </a:cubicBezTo>
                    <a:cubicBezTo>
                      <a:pt x="57" y="28"/>
                      <a:pt x="56" y="27"/>
                      <a:pt x="55" y="27"/>
                    </a:cubicBezTo>
                    <a:cubicBezTo>
                      <a:pt x="57" y="27"/>
                      <a:pt x="58" y="26"/>
                      <a:pt x="59" y="25"/>
                    </a:cubicBezTo>
                    <a:cubicBezTo>
                      <a:pt x="65" y="21"/>
                      <a:pt x="66" y="13"/>
                      <a:pt x="62" y="7"/>
                    </a:cubicBezTo>
                    <a:cubicBezTo>
                      <a:pt x="58" y="2"/>
                      <a:pt x="50" y="2"/>
                      <a:pt x="45" y="5"/>
                    </a:cubicBezTo>
                    <a:cubicBezTo>
                      <a:pt x="43" y="6"/>
                      <a:pt x="41" y="8"/>
                      <a:pt x="39" y="11"/>
                    </a:cubicBezTo>
                    <a:cubicBezTo>
                      <a:pt x="39" y="9"/>
                      <a:pt x="38" y="8"/>
                      <a:pt x="37" y="7"/>
                    </a:cubicBezTo>
                    <a:cubicBezTo>
                      <a:pt x="32" y="0"/>
                      <a:pt x="23" y="1"/>
                      <a:pt x="18" y="7"/>
                    </a:cubicBezTo>
                    <a:cubicBezTo>
                      <a:pt x="13" y="12"/>
                      <a:pt x="13" y="20"/>
                      <a:pt x="18" y="26"/>
                    </a:cubicBezTo>
                    <a:cubicBezTo>
                      <a:pt x="18" y="26"/>
                      <a:pt x="18" y="26"/>
                      <a:pt x="18" y="27"/>
                    </a:cubicBezTo>
                    <a:cubicBezTo>
                      <a:pt x="16" y="27"/>
                      <a:pt x="14" y="27"/>
                      <a:pt x="12" y="28"/>
                    </a:cubicBezTo>
                    <a:cubicBezTo>
                      <a:pt x="5" y="32"/>
                      <a:pt x="0" y="40"/>
                      <a:pt x="4" y="47"/>
                    </a:cubicBezTo>
                    <a:cubicBezTo>
                      <a:pt x="9" y="55"/>
                      <a:pt x="19" y="54"/>
                      <a:pt x="26" y="4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06"/>
              <p:cNvSpPr/>
              <p:nvPr/>
            </p:nvSpPr>
            <p:spPr bwMode="auto">
              <a:xfrm>
                <a:off x="3444876" y="12223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07"/>
              <p:cNvSpPr/>
              <p:nvPr/>
            </p:nvSpPr>
            <p:spPr bwMode="auto">
              <a:xfrm>
                <a:off x="3436938" y="1219201"/>
                <a:ext cx="4763" cy="317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08"/>
              <p:cNvSpPr/>
              <p:nvPr/>
            </p:nvSpPr>
            <p:spPr bwMode="auto">
              <a:xfrm>
                <a:off x="3406776" y="117951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09"/>
              <p:cNvSpPr/>
              <p:nvPr/>
            </p:nvSpPr>
            <p:spPr bwMode="auto">
              <a:xfrm>
                <a:off x="3378201" y="1163638"/>
                <a:ext cx="79375" cy="76200"/>
              </a:xfrm>
              <a:custGeom>
                <a:avLst/>
                <a:gdLst>
                  <a:gd name="T0" fmla="*/ 3 w 19"/>
                  <a:gd name="T1" fmla="*/ 14 h 18"/>
                  <a:gd name="T2" fmla="*/ 5 w 19"/>
                  <a:gd name="T3" fmla="*/ 16 h 18"/>
                  <a:gd name="T4" fmla="*/ 8 w 19"/>
                  <a:gd name="T5" fmla="*/ 17 h 18"/>
                  <a:gd name="T6" fmla="*/ 16 w 19"/>
                  <a:gd name="T7" fmla="*/ 14 h 18"/>
                  <a:gd name="T8" fmla="*/ 17 w 19"/>
                  <a:gd name="T9" fmla="*/ 13 h 18"/>
                  <a:gd name="T10" fmla="*/ 18 w 19"/>
                  <a:gd name="T11" fmla="*/ 9 h 18"/>
                  <a:gd name="T12" fmla="*/ 18 w 19"/>
                  <a:gd name="T13" fmla="*/ 7 h 18"/>
                  <a:gd name="T14" fmla="*/ 18 w 19"/>
                  <a:gd name="T15" fmla="*/ 7 h 18"/>
                  <a:gd name="T16" fmla="*/ 10 w 19"/>
                  <a:gd name="T17" fmla="*/ 2 h 18"/>
                  <a:gd name="T18" fmla="*/ 7 w 19"/>
                  <a:gd name="T19" fmla="*/ 6 h 18"/>
                  <a:gd name="T20" fmla="*/ 7 w 19"/>
                  <a:gd name="T21" fmla="*/ 6 h 18"/>
                  <a:gd name="T22" fmla="*/ 7 w 19"/>
                  <a:gd name="T23" fmla="*/ 6 h 18"/>
                  <a:gd name="T24" fmla="*/ 4 w 19"/>
                  <a:gd name="T25" fmla="*/ 7 h 18"/>
                  <a:gd name="T26" fmla="*/ 5 w 19"/>
                  <a:gd name="T27" fmla="*/ 7 h 18"/>
                  <a:gd name="T28" fmla="*/ 3 w 19"/>
                  <a:gd name="T2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8">
                    <a:moveTo>
                      <a:pt x="3" y="14"/>
                    </a:moveTo>
                    <a:cubicBezTo>
                      <a:pt x="3" y="15"/>
                      <a:pt x="4" y="16"/>
                      <a:pt x="5" y="16"/>
                    </a:cubicBezTo>
                    <a:cubicBezTo>
                      <a:pt x="6" y="17"/>
                      <a:pt x="7" y="17"/>
                      <a:pt x="8" y="17"/>
                    </a:cubicBezTo>
                    <a:cubicBezTo>
                      <a:pt x="11" y="18"/>
                      <a:pt x="15" y="17"/>
                      <a:pt x="16" y="14"/>
                    </a:cubicBezTo>
                    <a:cubicBezTo>
                      <a:pt x="16" y="14"/>
                      <a:pt x="17" y="13"/>
                      <a:pt x="17" y="13"/>
                    </a:cubicBezTo>
                    <a:cubicBezTo>
                      <a:pt x="18" y="12"/>
                      <a:pt x="19" y="11"/>
                      <a:pt x="18" y="9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10" y="2"/>
                    </a:cubicBezTo>
                    <a:cubicBezTo>
                      <a:pt x="8" y="3"/>
                      <a:pt x="8" y="4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5" y="6"/>
                      <a:pt x="4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2" y="8"/>
                      <a:pt x="0" y="12"/>
                      <a:pt x="3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10"/>
              <p:cNvSpPr/>
              <p:nvPr/>
            </p:nvSpPr>
            <p:spPr bwMode="auto">
              <a:xfrm>
                <a:off x="3021013" y="569913"/>
                <a:ext cx="322263" cy="338138"/>
              </a:xfrm>
              <a:custGeom>
                <a:avLst/>
                <a:gdLst>
                  <a:gd name="T0" fmla="*/ 75 w 76"/>
                  <a:gd name="T1" fmla="*/ 50 h 80"/>
                  <a:gd name="T2" fmla="*/ 64 w 76"/>
                  <a:gd name="T3" fmla="*/ 39 h 80"/>
                  <a:gd name="T4" fmla="*/ 63 w 76"/>
                  <a:gd name="T5" fmla="*/ 39 h 80"/>
                  <a:gd name="T6" fmla="*/ 70 w 76"/>
                  <a:gd name="T7" fmla="*/ 25 h 80"/>
                  <a:gd name="T8" fmla="*/ 54 w 76"/>
                  <a:gd name="T9" fmla="*/ 10 h 80"/>
                  <a:gd name="T10" fmla="*/ 45 w 76"/>
                  <a:gd name="T11" fmla="*/ 14 h 80"/>
                  <a:gd name="T12" fmla="*/ 43 w 76"/>
                  <a:gd name="T13" fmla="*/ 8 h 80"/>
                  <a:gd name="T14" fmla="*/ 36 w 76"/>
                  <a:gd name="T15" fmla="*/ 2 h 80"/>
                  <a:gd name="T16" fmla="*/ 34 w 76"/>
                  <a:gd name="T17" fmla="*/ 0 h 80"/>
                  <a:gd name="T18" fmla="*/ 26 w 76"/>
                  <a:gd name="T19" fmla="*/ 1 h 80"/>
                  <a:gd name="T20" fmla="*/ 16 w 76"/>
                  <a:gd name="T21" fmla="*/ 22 h 80"/>
                  <a:gd name="T22" fmla="*/ 16 w 76"/>
                  <a:gd name="T23" fmla="*/ 24 h 80"/>
                  <a:gd name="T24" fmla="*/ 13 w 76"/>
                  <a:gd name="T25" fmla="*/ 24 h 80"/>
                  <a:gd name="T26" fmla="*/ 7 w 76"/>
                  <a:gd name="T27" fmla="*/ 26 h 80"/>
                  <a:gd name="T28" fmla="*/ 0 w 76"/>
                  <a:gd name="T29" fmla="*/ 37 h 80"/>
                  <a:gd name="T30" fmla="*/ 10 w 76"/>
                  <a:gd name="T31" fmla="*/ 50 h 80"/>
                  <a:gd name="T32" fmla="*/ 20 w 76"/>
                  <a:gd name="T33" fmla="*/ 50 h 80"/>
                  <a:gd name="T34" fmla="*/ 31 w 76"/>
                  <a:gd name="T35" fmla="*/ 79 h 80"/>
                  <a:gd name="T36" fmla="*/ 46 w 76"/>
                  <a:gd name="T37" fmla="*/ 71 h 80"/>
                  <a:gd name="T38" fmla="*/ 48 w 76"/>
                  <a:gd name="T39" fmla="*/ 67 h 80"/>
                  <a:gd name="T40" fmla="*/ 51 w 76"/>
                  <a:gd name="T41" fmla="*/ 69 h 80"/>
                  <a:gd name="T42" fmla="*/ 70 w 76"/>
                  <a:gd name="T43" fmla="*/ 64 h 80"/>
                  <a:gd name="T44" fmla="*/ 75 w 76"/>
                  <a:gd name="T45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" h="80">
                    <a:moveTo>
                      <a:pt x="75" y="50"/>
                    </a:moveTo>
                    <a:cubicBezTo>
                      <a:pt x="73" y="44"/>
                      <a:pt x="69" y="41"/>
                      <a:pt x="64" y="39"/>
                    </a:cubicBezTo>
                    <a:cubicBezTo>
                      <a:pt x="64" y="39"/>
                      <a:pt x="64" y="39"/>
                      <a:pt x="63" y="39"/>
                    </a:cubicBezTo>
                    <a:cubicBezTo>
                      <a:pt x="67" y="35"/>
                      <a:pt x="69" y="30"/>
                      <a:pt x="70" y="25"/>
                    </a:cubicBezTo>
                    <a:cubicBezTo>
                      <a:pt x="71" y="16"/>
                      <a:pt x="62" y="9"/>
                      <a:pt x="54" y="10"/>
                    </a:cubicBezTo>
                    <a:cubicBezTo>
                      <a:pt x="51" y="11"/>
                      <a:pt x="48" y="12"/>
                      <a:pt x="45" y="14"/>
                    </a:cubicBezTo>
                    <a:cubicBezTo>
                      <a:pt x="45" y="12"/>
                      <a:pt x="44" y="10"/>
                      <a:pt x="43" y="8"/>
                    </a:cubicBezTo>
                    <a:cubicBezTo>
                      <a:pt x="42" y="5"/>
                      <a:pt x="39" y="3"/>
                      <a:pt x="36" y="2"/>
                    </a:cubicBezTo>
                    <a:cubicBezTo>
                      <a:pt x="36" y="1"/>
                      <a:pt x="35" y="1"/>
                      <a:pt x="34" y="0"/>
                    </a:cubicBezTo>
                    <a:cubicBezTo>
                      <a:pt x="31" y="0"/>
                      <a:pt x="28" y="0"/>
                      <a:pt x="26" y="1"/>
                    </a:cubicBezTo>
                    <a:cubicBezTo>
                      <a:pt x="19" y="4"/>
                      <a:pt x="14" y="14"/>
                      <a:pt x="16" y="22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4" y="24"/>
                      <a:pt x="13" y="24"/>
                    </a:cubicBezTo>
                    <a:cubicBezTo>
                      <a:pt x="11" y="24"/>
                      <a:pt x="9" y="25"/>
                      <a:pt x="7" y="26"/>
                    </a:cubicBezTo>
                    <a:cubicBezTo>
                      <a:pt x="3" y="27"/>
                      <a:pt x="0" y="32"/>
                      <a:pt x="0" y="37"/>
                    </a:cubicBezTo>
                    <a:cubicBezTo>
                      <a:pt x="0" y="43"/>
                      <a:pt x="4" y="48"/>
                      <a:pt x="10" y="50"/>
                    </a:cubicBezTo>
                    <a:cubicBezTo>
                      <a:pt x="13" y="51"/>
                      <a:pt x="16" y="51"/>
                      <a:pt x="20" y="50"/>
                    </a:cubicBezTo>
                    <a:cubicBezTo>
                      <a:pt x="13" y="62"/>
                      <a:pt x="15" y="80"/>
                      <a:pt x="31" y="79"/>
                    </a:cubicBezTo>
                    <a:cubicBezTo>
                      <a:pt x="37" y="79"/>
                      <a:pt x="43" y="76"/>
                      <a:pt x="46" y="71"/>
                    </a:cubicBezTo>
                    <a:cubicBezTo>
                      <a:pt x="47" y="70"/>
                      <a:pt x="48" y="69"/>
                      <a:pt x="48" y="67"/>
                    </a:cubicBezTo>
                    <a:cubicBezTo>
                      <a:pt x="49" y="68"/>
                      <a:pt x="50" y="68"/>
                      <a:pt x="51" y="69"/>
                    </a:cubicBezTo>
                    <a:cubicBezTo>
                      <a:pt x="57" y="71"/>
                      <a:pt x="64" y="68"/>
                      <a:pt x="70" y="64"/>
                    </a:cubicBezTo>
                    <a:cubicBezTo>
                      <a:pt x="74" y="61"/>
                      <a:pt x="76" y="55"/>
                      <a:pt x="75" y="5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11"/>
              <p:cNvSpPr/>
              <p:nvPr/>
            </p:nvSpPr>
            <p:spPr bwMode="auto">
              <a:xfrm>
                <a:off x="3130551" y="696913"/>
                <a:ext cx="115888" cy="96838"/>
              </a:xfrm>
              <a:custGeom>
                <a:avLst/>
                <a:gdLst>
                  <a:gd name="T0" fmla="*/ 22 w 27"/>
                  <a:gd name="T1" fmla="*/ 9 h 23"/>
                  <a:gd name="T2" fmla="*/ 20 w 27"/>
                  <a:gd name="T3" fmla="*/ 7 h 23"/>
                  <a:gd name="T4" fmla="*/ 20 w 27"/>
                  <a:gd name="T5" fmla="*/ 7 h 23"/>
                  <a:gd name="T6" fmla="*/ 19 w 27"/>
                  <a:gd name="T7" fmla="*/ 5 h 23"/>
                  <a:gd name="T8" fmla="*/ 16 w 27"/>
                  <a:gd name="T9" fmla="*/ 1 h 23"/>
                  <a:gd name="T10" fmla="*/ 9 w 27"/>
                  <a:gd name="T11" fmla="*/ 2 h 23"/>
                  <a:gd name="T12" fmla="*/ 1 w 27"/>
                  <a:gd name="T13" fmla="*/ 7 h 23"/>
                  <a:gd name="T14" fmla="*/ 4 w 27"/>
                  <a:gd name="T15" fmla="*/ 15 h 23"/>
                  <a:gd name="T16" fmla="*/ 9 w 27"/>
                  <a:gd name="T17" fmla="*/ 20 h 23"/>
                  <a:gd name="T18" fmla="*/ 13 w 27"/>
                  <a:gd name="T19" fmla="*/ 20 h 23"/>
                  <a:gd name="T20" fmla="*/ 14 w 27"/>
                  <a:gd name="T21" fmla="*/ 20 h 23"/>
                  <a:gd name="T22" fmla="*/ 15 w 27"/>
                  <a:gd name="T23" fmla="*/ 21 h 23"/>
                  <a:gd name="T24" fmla="*/ 24 w 27"/>
                  <a:gd name="T25" fmla="*/ 20 h 23"/>
                  <a:gd name="T26" fmla="*/ 22 w 27"/>
                  <a:gd name="T27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9"/>
                    </a:moveTo>
                    <a:cubicBezTo>
                      <a:pt x="22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8" y="3"/>
                      <a:pt x="17" y="2"/>
                      <a:pt x="16" y="1"/>
                    </a:cubicBezTo>
                    <a:cubicBezTo>
                      <a:pt x="13" y="0"/>
                      <a:pt x="11" y="0"/>
                      <a:pt x="9" y="2"/>
                    </a:cubicBezTo>
                    <a:cubicBezTo>
                      <a:pt x="6" y="2"/>
                      <a:pt x="2" y="3"/>
                      <a:pt x="1" y="7"/>
                    </a:cubicBezTo>
                    <a:cubicBezTo>
                      <a:pt x="0" y="10"/>
                      <a:pt x="2" y="14"/>
                      <a:pt x="4" y="15"/>
                    </a:cubicBezTo>
                    <a:cubicBezTo>
                      <a:pt x="5" y="17"/>
                      <a:pt x="6" y="19"/>
                      <a:pt x="9" y="20"/>
                    </a:cubicBezTo>
                    <a:cubicBezTo>
                      <a:pt x="10" y="20"/>
                      <a:pt x="11" y="20"/>
                      <a:pt x="13" y="20"/>
                    </a:cubicBezTo>
                    <a:cubicBezTo>
                      <a:pt x="13" y="20"/>
                      <a:pt x="13" y="20"/>
                      <a:pt x="14" y="20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8" y="23"/>
                      <a:pt x="21" y="23"/>
                      <a:pt x="24" y="20"/>
                    </a:cubicBezTo>
                    <a:cubicBezTo>
                      <a:pt x="27" y="17"/>
                      <a:pt x="26" y="11"/>
                      <a:pt x="2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12"/>
              <p:cNvSpPr/>
              <p:nvPr/>
            </p:nvSpPr>
            <p:spPr bwMode="auto">
              <a:xfrm>
                <a:off x="3089276" y="798513"/>
                <a:ext cx="327025" cy="339725"/>
              </a:xfrm>
              <a:custGeom>
                <a:avLst/>
                <a:gdLst>
                  <a:gd name="T0" fmla="*/ 75 w 77"/>
                  <a:gd name="T1" fmla="*/ 51 h 80"/>
                  <a:gd name="T2" fmla="*/ 64 w 77"/>
                  <a:gd name="T3" fmla="*/ 40 h 80"/>
                  <a:gd name="T4" fmla="*/ 64 w 77"/>
                  <a:gd name="T5" fmla="*/ 39 h 80"/>
                  <a:gd name="T6" fmla="*/ 70 w 77"/>
                  <a:gd name="T7" fmla="*/ 25 h 80"/>
                  <a:gd name="T8" fmla="*/ 55 w 77"/>
                  <a:gd name="T9" fmla="*/ 11 h 80"/>
                  <a:gd name="T10" fmla="*/ 45 w 77"/>
                  <a:gd name="T11" fmla="*/ 15 h 80"/>
                  <a:gd name="T12" fmla="*/ 44 w 77"/>
                  <a:gd name="T13" fmla="*/ 9 h 80"/>
                  <a:gd name="T14" fmla="*/ 37 w 77"/>
                  <a:gd name="T15" fmla="*/ 3 h 80"/>
                  <a:gd name="T16" fmla="*/ 34 w 77"/>
                  <a:gd name="T17" fmla="*/ 1 h 80"/>
                  <a:gd name="T18" fmla="*/ 27 w 77"/>
                  <a:gd name="T19" fmla="*/ 2 h 80"/>
                  <a:gd name="T20" fmla="*/ 16 w 77"/>
                  <a:gd name="T21" fmla="*/ 23 h 80"/>
                  <a:gd name="T22" fmla="*/ 17 w 77"/>
                  <a:gd name="T23" fmla="*/ 25 h 80"/>
                  <a:gd name="T24" fmla="*/ 13 w 77"/>
                  <a:gd name="T25" fmla="*/ 25 h 80"/>
                  <a:gd name="T26" fmla="*/ 8 w 77"/>
                  <a:gd name="T27" fmla="*/ 26 h 80"/>
                  <a:gd name="T28" fmla="*/ 1 w 77"/>
                  <a:gd name="T29" fmla="*/ 38 h 80"/>
                  <a:gd name="T30" fmla="*/ 10 w 77"/>
                  <a:gd name="T31" fmla="*/ 51 h 80"/>
                  <a:gd name="T32" fmla="*/ 20 w 77"/>
                  <a:gd name="T33" fmla="*/ 51 h 80"/>
                  <a:gd name="T34" fmla="*/ 31 w 77"/>
                  <a:gd name="T35" fmla="*/ 80 h 80"/>
                  <a:gd name="T36" fmla="*/ 47 w 77"/>
                  <a:gd name="T37" fmla="*/ 72 h 80"/>
                  <a:gd name="T38" fmla="*/ 49 w 77"/>
                  <a:gd name="T39" fmla="*/ 68 h 80"/>
                  <a:gd name="T40" fmla="*/ 51 w 77"/>
                  <a:gd name="T41" fmla="*/ 69 h 80"/>
                  <a:gd name="T42" fmla="*/ 70 w 77"/>
                  <a:gd name="T43" fmla="*/ 65 h 80"/>
                  <a:gd name="T44" fmla="*/ 75 w 77"/>
                  <a:gd name="T45" fmla="*/ 5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75" y="51"/>
                    </a:moveTo>
                    <a:cubicBezTo>
                      <a:pt x="73" y="45"/>
                      <a:pt x="69" y="42"/>
                      <a:pt x="64" y="40"/>
                    </a:cubicBezTo>
                    <a:cubicBezTo>
                      <a:pt x="64" y="40"/>
                      <a:pt x="64" y="40"/>
                      <a:pt x="64" y="39"/>
                    </a:cubicBezTo>
                    <a:cubicBezTo>
                      <a:pt x="67" y="35"/>
                      <a:pt x="70" y="31"/>
                      <a:pt x="70" y="25"/>
                    </a:cubicBezTo>
                    <a:cubicBezTo>
                      <a:pt x="71" y="17"/>
                      <a:pt x="63" y="10"/>
                      <a:pt x="55" y="11"/>
                    </a:cubicBezTo>
                    <a:cubicBezTo>
                      <a:pt x="51" y="11"/>
                      <a:pt x="48" y="13"/>
                      <a:pt x="45" y="15"/>
                    </a:cubicBezTo>
                    <a:cubicBezTo>
                      <a:pt x="45" y="13"/>
                      <a:pt x="45" y="11"/>
                      <a:pt x="44" y="9"/>
                    </a:cubicBezTo>
                    <a:cubicBezTo>
                      <a:pt x="42" y="6"/>
                      <a:pt x="40" y="4"/>
                      <a:pt x="37" y="3"/>
                    </a:cubicBezTo>
                    <a:cubicBezTo>
                      <a:pt x="36" y="2"/>
                      <a:pt x="35" y="2"/>
                      <a:pt x="34" y="1"/>
                    </a:cubicBezTo>
                    <a:cubicBezTo>
                      <a:pt x="31" y="0"/>
                      <a:pt x="29" y="1"/>
                      <a:pt x="27" y="2"/>
                    </a:cubicBezTo>
                    <a:cubicBezTo>
                      <a:pt x="19" y="5"/>
                      <a:pt x="14" y="15"/>
                      <a:pt x="16" y="23"/>
                    </a:cubicBezTo>
                    <a:cubicBezTo>
                      <a:pt x="16" y="23"/>
                      <a:pt x="17" y="24"/>
                      <a:pt x="17" y="25"/>
                    </a:cubicBezTo>
                    <a:cubicBezTo>
                      <a:pt x="16" y="25"/>
                      <a:pt x="14" y="25"/>
                      <a:pt x="13" y="25"/>
                    </a:cubicBezTo>
                    <a:cubicBezTo>
                      <a:pt x="11" y="25"/>
                      <a:pt x="10" y="25"/>
                      <a:pt x="8" y="26"/>
                    </a:cubicBezTo>
                    <a:cubicBezTo>
                      <a:pt x="4" y="28"/>
                      <a:pt x="1" y="33"/>
                      <a:pt x="1" y="38"/>
                    </a:cubicBezTo>
                    <a:cubicBezTo>
                      <a:pt x="0" y="44"/>
                      <a:pt x="5" y="49"/>
                      <a:pt x="10" y="51"/>
                    </a:cubicBezTo>
                    <a:cubicBezTo>
                      <a:pt x="13" y="52"/>
                      <a:pt x="17" y="52"/>
                      <a:pt x="20" y="51"/>
                    </a:cubicBezTo>
                    <a:cubicBezTo>
                      <a:pt x="14" y="62"/>
                      <a:pt x="16" y="80"/>
                      <a:pt x="31" y="80"/>
                    </a:cubicBezTo>
                    <a:cubicBezTo>
                      <a:pt x="37" y="79"/>
                      <a:pt x="43" y="77"/>
                      <a:pt x="47" y="72"/>
                    </a:cubicBezTo>
                    <a:cubicBezTo>
                      <a:pt x="47" y="71"/>
                      <a:pt x="48" y="69"/>
                      <a:pt x="49" y="68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8" y="71"/>
                      <a:pt x="65" y="69"/>
                      <a:pt x="70" y="65"/>
                    </a:cubicBezTo>
                    <a:cubicBezTo>
                      <a:pt x="74" y="62"/>
                      <a:pt x="77" y="56"/>
                      <a:pt x="75" y="5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13"/>
              <p:cNvSpPr/>
              <p:nvPr/>
            </p:nvSpPr>
            <p:spPr bwMode="auto">
              <a:xfrm>
                <a:off x="3203576" y="925513"/>
                <a:ext cx="114300" cy="98425"/>
              </a:xfrm>
              <a:custGeom>
                <a:avLst/>
                <a:gdLst>
                  <a:gd name="T0" fmla="*/ 22 w 27"/>
                  <a:gd name="T1" fmla="*/ 10 h 23"/>
                  <a:gd name="T2" fmla="*/ 19 w 27"/>
                  <a:gd name="T3" fmla="*/ 8 h 23"/>
                  <a:gd name="T4" fmla="*/ 19 w 27"/>
                  <a:gd name="T5" fmla="*/ 8 h 23"/>
                  <a:gd name="T6" fmla="*/ 18 w 27"/>
                  <a:gd name="T7" fmla="*/ 5 h 23"/>
                  <a:gd name="T8" fmla="*/ 15 w 27"/>
                  <a:gd name="T9" fmla="*/ 2 h 23"/>
                  <a:gd name="T10" fmla="*/ 9 w 27"/>
                  <a:gd name="T11" fmla="*/ 3 h 23"/>
                  <a:gd name="T12" fmla="*/ 1 w 27"/>
                  <a:gd name="T13" fmla="*/ 8 h 23"/>
                  <a:gd name="T14" fmla="*/ 4 w 27"/>
                  <a:gd name="T15" fmla="*/ 16 h 23"/>
                  <a:gd name="T16" fmla="*/ 8 w 27"/>
                  <a:gd name="T17" fmla="*/ 21 h 23"/>
                  <a:gd name="T18" fmla="*/ 12 w 27"/>
                  <a:gd name="T19" fmla="*/ 21 h 23"/>
                  <a:gd name="T20" fmla="*/ 13 w 27"/>
                  <a:gd name="T21" fmla="*/ 21 h 23"/>
                  <a:gd name="T22" fmla="*/ 15 w 27"/>
                  <a:gd name="T23" fmla="*/ 21 h 23"/>
                  <a:gd name="T24" fmla="*/ 23 w 27"/>
                  <a:gd name="T25" fmla="*/ 21 h 23"/>
                  <a:gd name="T26" fmla="*/ 22 w 27"/>
                  <a:gd name="T27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10"/>
                    </a:moveTo>
                    <a:cubicBezTo>
                      <a:pt x="21" y="9"/>
                      <a:pt x="20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6"/>
                      <a:pt x="18" y="5"/>
                    </a:cubicBezTo>
                    <a:cubicBezTo>
                      <a:pt x="18" y="4"/>
                      <a:pt x="17" y="3"/>
                      <a:pt x="15" y="2"/>
                    </a:cubicBezTo>
                    <a:cubicBezTo>
                      <a:pt x="13" y="0"/>
                      <a:pt x="10" y="1"/>
                      <a:pt x="9" y="3"/>
                    </a:cubicBezTo>
                    <a:cubicBezTo>
                      <a:pt x="5" y="3"/>
                      <a:pt x="2" y="4"/>
                      <a:pt x="1" y="8"/>
                    </a:cubicBezTo>
                    <a:cubicBezTo>
                      <a:pt x="0" y="11"/>
                      <a:pt x="1" y="14"/>
                      <a:pt x="4" y="16"/>
                    </a:cubicBezTo>
                    <a:cubicBezTo>
                      <a:pt x="4" y="18"/>
                      <a:pt x="6" y="20"/>
                      <a:pt x="8" y="21"/>
                    </a:cubicBezTo>
                    <a:cubicBezTo>
                      <a:pt x="10" y="21"/>
                      <a:pt x="11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4" y="21"/>
                      <a:pt x="15" y="21"/>
                    </a:cubicBezTo>
                    <a:cubicBezTo>
                      <a:pt x="17" y="23"/>
                      <a:pt x="21" y="23"/>
                      <a:pt x="23" y="21"/>
                    </a:cubicBezTo>
                    <a:cubicBezTo>
                      <a:pt x="27" y="18"/>
                      <a:pt x="26" y="12"/>
                      <a:pt x="22" y="1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14"/>
              <p:cNvSpPr/>
              <p:nvPr/>
            </p:nvSpPr>
            <p:spPr bwMode="auto">
              <a:xfrm>
                <a:off x="3262313" y="620713"/>
                <a:ext cx="263525" cy="271463"/>
              </a:xfrm>
              <a:custGeom>
                <a:avLst/>
                <a:gdLst>
                  <a:gd name="T0" fmla="*/ 60 w 62"/>
                  <a:gd name="T1" fmla="*/ 41 h 64"/>
                  <a:gd name="T2" fmla="*/ 51 w 62"/>
                  <a:gd name="T3" fmla="*/ 31 h 64"/>
                  <a:gd name="T4" fmla="*/ 51 w 62"/>
                  <a:gd name="T5" fmla="*/ 31 h 64"/>
                  <a:gd name="T6" fmla="*/ 56 w 62"/>
                  <a:gd name="T7" fmla="*/ 20 h 64"/>
                  <a:gd name="T8" fmla="*/ 44 w 62"/>
                  <a:gd name="T9" fmla="*/ 8 h 64"/>
                  <a:gd name="T10" fmla="*/ 36 w 62"/>
                  <a:gd name="T11" fmla="*/ 11 h 64"/>
                  <a:gd name="T12" fmla="*/ 35 w 62"/>
                  <a:gd name="T13" fmla="*/ 6 h 64"/>
                  <a:gd name="T14" fmla="*/ 29 w 62"/>
                  <a:gd name="T15" fmla="*/ 2 h 64"/>
                  <a:gd name="T16" fmla="*/ 27 w 62"/>
                  <a:gd name="T17" fmla="*/ 0 h 64"/>
                  <a:gd name="T18" fmla="*/ 21 w 62"/>
                  <a:gd name="T19" fmla="*/ 1 h 64"/>
                  <a:gd name="T20" fmla="*/ 12 w 62"/>
                  <a:gd name="T21" fmla="*/ 18 h 64"/>
                  <a:gd name="T22" fmla="*/ 13 w 62"/>
                  <a:gd name="T23" fmla="*/ 19 h 64"/>
                  <a:gd name="T24" fmla="*/ 10 w 62"/>
                  <a:gd name="T25" fmla="*/ 20 h 64"/>
                  <a:gd name="T26" fmla="*/ 6 w 62"/>
                  <a:gd name="T27" fmla="*/ 21 h 64"/>
                  <a:gd name="T28" fmla="*/ 0 w 62"/>
                  <a:gd name="T29" fmla="*/ 30 h 64"/>
                  <a:gd name="T30" fmla="*/ 7 w 62"/>
                  <a:gd name="T31" fmla="*/ 41 h 64"/>
                  <a:gd name="T32" fmla="*/ 16 w 62"/>
                  <a:gd name="T33" fmla="*/ 41 h 64"/>
                  <a:gd name="T34" fmla="*/ 25 w 62"/>
                  <a:gd name="T35" fmla="*/ 64 h 64"/>
                  <a:gd name="T36" fmla="*/ 37 w 62"/>
                  <a:gd name="T37" fmla="*/ 58 h 64"/>
                  <a:gd name="T38" fmla="*/ 39 w 62"/>
                  <a:gd name="T39" fmla="*/ 55 h 64"/>
                  <a:gd name="T40" fmla="*/ 41 w 62"/>
                  <a:gd name="T41" fmla="*/ 55 h 64"/>
                  <a:gd name="T42" fmla="*/ 56 w 62"/>
                  <a:gd name="T43" fmla="*/ 52 h 64"/>
                  <a:gd name="T44" fmla="*/ 60 w 62"/>
                  <a:gd name="T45" fmla="*/ 4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64">
                    <a:moveTo>
                      <a:pt x="60" y="41"/>
                    </a:moveTo>
                    <a:cubicBezTo>
                      <a:pt x="59" y="36"/>
                      <a:pt x="56" y="33"/>
                      <a:pt x="51" y="31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4" y="28"/>
                      <a:pt x="56" y="24"/>
                      <a:pt x="56" y="20"/>
                    </a:cubicBezTo>
                    <a:cubicBezTo>
                      <a:pt x="57" y="13"/>
                      <a:pt x="50" y="7"/>
                      <a:pt x="44" y="8"/>
                    </a:cubicBezTo>
                    <a:cubicBezTo>
                      <a:pt x="41" y="9"/>
                      <a:pt x="38" y="10"/>
                      <a:pt x="36" y="11"/>
                    </a:cubicBezTo>
                    <a:cubicBezTo>
                      <a:pt x="36" y="10"/>
                      <a:pt x="36" y="8"/>
                      <a:pt x="35" y="6"/>
                    </a:cubicBezTo>
                    <a:cubicBezTo>
                      <a:pt x="33" y="4"/>
                      <a:pt x="31" y="2"/>
                      <a:pt x="29" y="2"/>
                    </a:cubicBezTo>
                    <a:cubicBezTo>
                      <a:pt x="29" y="1"/>
                      <a:pt x="28" y="1"/>
                      <a:pt x="27" y="0"/>
                    </a:cubicBezTo>
                    <a:cubicBezTo>
                      <a:pt x="25" y="0"/>
                      <a:pt x="23" y="0"/>
                      <a:pt x="21" y="1"/>
                    </a:cubicBezTo>
                    <a:cubicBezTo>
                      <a:pt x="15" y="3"/>
                      <a:pt x="11" y="12"/>
                      <a:pt x="12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2" y="19"/>
                      <a:pt x="11" y="19"/>
                      <a:pt x="10" y="20"/>
                    </a:cubicBezTo>
                    <a:cubicBezTo>
                      <a:pt x="9" y="20"/>
                      <a:pt x="7" y="20"/>
                      <a:pt x="6" y="21"/>
                    </a:cubicBezTo>
                    <a:cubicBezTo>
                      <a:pt x="2" y="22"/>
                      <a:pt x="0" y="26"/>
                      <a:pt x="0" y="30"/>
                    </a:cubicBezTo>
                    <a:cubicBezTo>
                      <a:pt x="0" y="35"/>
                      <a:pt x="3" y="39"/>
                      <a:pt x="7" y="41"/>
                    </a:cubicBezTo>
                    <a:cubicBezTo>
                      <a:pt x="10" y="41"/>
                      <a:pt x="13" y="41"/>
                      <a:pt x="16" y="41"/>
                    </a:cubicBezTo>
                    <a:cubicBezTo>
                      <a:pt x="10" y="50"/>
                      <a:pt x="12" y="64"/>
                      <a:pt x="25" y="64"/>
                    </a:cubicBezTo>
                    <a:cubicBezTo>
                      <a:pt x="29" y="64"/>
                      <a:pt x="34" y="62"/>
                      <a:pt x="37" y="58"/>
                    </a:cubicBezTo>
                    <a:cubicBezTo>
                      <a:pt x="38" y="57"/>
                      <a:pt x="38" y="56"/>
                      <a:pt x="39" y="55"/>
                    </a:cubicBezTo>
                    <a:cubicBezTo>
                      <a:pt x="39" y="55"/>
                      <a:pt x="40" y="55"/>
                      <a:pt x="41" y="55"/>
                    </a:cubicBezTo>
                    <a:cubicBezTo>
                      <a:pt x="46" y="57"/>
                      <a:pt x="52" y="55"/>
                      <a:pt x="56" y="52"/>
                    </a:cubicBezTo>
                    <a:cubicBezTo>
                      <a:pt x="60" y="50"/>
                      <a:pt x="62" y="44"/>
                      <a:pt x="60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15"/>
              <p:cNvSpPr/>
              <p:nvPr/>
            </p:nvSpPr>
            <p:spPr bwMode="auto">
              <a:xfrm>
                <a:off x="3352801" y="722313"/>
                <a:ext cx="92075" cy="80963"/>
              </a:xfrm>
              <a:custGeom>
                <a:avLst/>
                <a:gdLst>
                  <a:gd name="T0" fmla="*/ 18 w 22"/>
                  <a:gd name="T1" fmla="*/ 7 h 19"/>
                  <a:gd name="T2" fmla="*/ 16 w 22"/>
                  <a:gd name="T3" fmla="*/ 6 h 19"/>
                  <a:gd name="T4" fmla="*/ 16 w 22"/>
                  <a:gd name="T5" fmla="*/ 6 h 19"/>
                  <a:gd name="T6" fmla="*/ 15 w 22"/>
                  <a:gd name="T7" fmla="*/ 4 h 19"/>
                  <a:gd name="T8" fmla="*/ 12 w 22"/>
                  <a:gd name="T9" fmla="*/ 1 h 19"/>
                  <a:gd name="T10" fmla="*/ 7 w 22"/>
                  <a:gd name="T11" fmla="*/ 2 h 19"/>
                  <a:gd name="T12" fmla="*/ 1 w 22"/>
                  <a:gd name="T13" fmla="*/ 6 h 19"/>
                  <a:gd name="T14" fmla="*/ 3 w 22"/>
                  <a:gd name="T15" fmla="*/ 13 h 19"/>
                  <a:gd name="T16" fmla="*/ 7 w 22"/>
                  <a:gd name="T17" fmla="*/ 16 h 19"/>
                  <a:gd name="T18" fmla="*/ 10 w 22"/>
                  <a:gd name="T19" fmla="*/ 16 h 19"/>
                  <a:gd name="T20" fmla="*/ 11 w 22"/>
                  <a:gd name="T21" fmla="*/ 17 h 19"/>
                  <a:gd name="T22" fmla="*/ 12 w 22"/>
                  <a:gd name="T23" fmla="*/ 17 h 19"/>
                  <a:gd name="T24" fmla="*/ 19 w 22"/>
                  <a:gd name="T25" fmla="*/ 17 h 19"/>
                  <a:gd name="T26" fmla="*/ 18 w 22"/>
                  <a:gd name="T27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18" y="7"/>
                    </a:move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4"/>
                    </a:cubicBezTo>
                    <a:cubicBezTo>
                      <a:pt x="15" y="3"/>
                      <a:pt x="14" y="2"/>
                      <a:pt x="12" y="1"/>
                    </a:cubicBezTo>
                    <a:cubicBezTo>
                      <a:pt x="11" y="0"/>
                      <a:pt x="9" y="0"/>
                      <a:pt x="7" y="2"/>
                    </a:cubicBezTo>
                    <a:cubicBezTo>
                      <a:pt x="5" y="2"/>
                      <a:pt x="2" y="3"/>
                      <a:pt x="1" y="6"/>
                    </a:cubicBezTo>
                    <a:cubicBezTo>
                      <a:pt x="0" y="8"/>
                      <a:pt x="1" y="11"/>
                      <a:pt x="3" y="13"/>
                    </a:cubicBezTo>
                    <a:cubicBezTo>
                      <a:pt x="4" y="14"/>
                      <a:pt x="5" y="16"/>
                      <a:pt x="7" y="16"/>
                    </a:cubicBezTo>
                    <a:cubicBezTo>
                      <a:pt x="8" y="17"/>
                      <a:pt x="9" y="17"/>
                      <a:pt x="10" y="16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4" y="18"/>
                      <a:pt x="17" y="19"/>
                      <a:pt x="19" y="17"/>
                    </a:cubicBezTo>
                    <a:cubicBezTo>
                      <a:pt x="22" y="14"/>
                      <a:pt x="21" y="9"/>
                      <a:pt x="18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1" name="组合 330"/>
            <p:cNvGrpSpPr/>
            <p:nvPr/>
          </p:nvGrpSpPr>
          <p:grpSpPr>
            <a:xfrm>
              <a:off x="1547813" y="5151438"/>
              <a:ext cx="3001963" cy="1141412"/>
              <a:chOff x="1547813" y="5151438"/>
              <a:chExt cx="3001963" cy="1141412"/>
            </a:xfrm>
          </p:grpSpPr>
          <p:sp>
            <p:nvSpPr>
              <p:cNvPr id="241" name="Freeform 116"/>
              <p:cNvSpPr/>
              <p:nvPr/>
            </p:nvSpPr>
            <p:spPr bwMode="auto">
              <a:xfrm>
                <a:off x="2932113" y="5151438"/>
                <a:ext cx="1617663" cy="1077913"/>
              </a:xfrm>
              <a:custGeom>
                <a:avLst/>
                <a:gdLst>
                  <a:gd name="T0" fmla="*/ 377 w 381"/>
                  <a:gd name="T1" fmla="*/ 60 h 254"/>
                  <a:gd name="T2" fmla="*/ 349 w 381"/>
                  <a:gd name="T3" fmla="*/ 15 h 254"/>
                  <a:gd name="T4" fmla="*/ 339 w 381"/>
                  <a:gd name="T5" fmla="*/ 21 h 254"/>
                  <a:gd name="T6" fmla="*/ 263 w 381"/>
                  <a:gd name="T7" fmla="*/ 24 h 254"/>
                  <a:gd name="T8" fmla="*/ 260 w 381"/>
                  <a:gd name="T9" fmla="*/ 25 h 254"/>
                  <a:gd name="T10" fmla="*/ 260 w 381"/>
                  <a:gd name="T11" fmla="*/ 26 h 254"/>
                  <a:gd name="T12" fmla="*/ 261 w 381"/>
                  <a:gd name="T13" fmla="*/ 26 h 254"/>
                  <a:gd name="T14" fmla="*/ 324 w 381"/>
                  <a:gd name="T15" fmla="*/ 49 h 254"/>
                  <a:gd name="T16" fmla="*/ 290 w 381"/>
                  <a:gd name="T17" fmla="*/ 91 h 254"/>
                  <a:gd name="T18" fmla="*/ 216 w 381"/>
                  <a:gd name="T19" fmla="*/ 77 h 254"/>
                  <a:gd name="T20" fmla="*/ 225 w 381"/>
                  <a:gd name="T21" fmla="*/ 141 h 254"/>
                  <a:gd name="T22" fmla="*/ 149 w 381"/>
                  <a:gd name="T23" fmla="*/ 120 h 254"/>
                  <a:gd name="T24" fmla="*/ 146 w 381"/>
                  <a:gd name="T25" fmla="*/ 120 h 254"/>
                  <a:gd name="T26" fmla="*/ 145 w 381"/>
                  <a:gd name="T27" fmla="*/ 121 h 254"/>
                  <a:gd name="T28" fmla="*/ 146 w 381"/>
                  <a:gd name="T29" fmla="*/ 122 h 254"/>
                  <a:gd name="T30" fmla="*/ 144 w 381"/>
                  <a:gd name="T31" fmla="*/ 176 h 254"/>
                  <a:gd name="T32" fmla="*/ 83 w 381"/>
                  <a:gd name="T33" fmla="*/ 134 h 254"/>
                  <a:gd name="T34" fmla="*/ 80 w 381"/>
                  <a:gd name="T35" fmla="*/ 133 h 254"/>
                  <a:gd name="T36" fmla="*/ 79 w 381"/>
                  <a:gd name="T37" fmla="*/ 133 h 254"/>
                  <a:gd name="T38" fmla="*/ 80 w 381"/>
                  <a:gd name="T39" fmla="*/ 135 h 254"/>
                  <a:gd name="T40" fmla="*/ 20 w 381"/>
                  <a:gd name="T41" fmla="*/ 163 h 254"/>
                  <a:gd name="T42" fmla="*/ 111 w 381"/>
                  <a:gd name="T43" fmla="*/ 201 h 254"/>
                  <a:gd name="T44" fmla="*/ 89 w 381"/>
                  <a:gd name="T45" fmla="*/ 253 h 254"/>
                  <a:gd name="T46" fmla="*/ 90 w 381"/>
                  <a:gd name="T47" fmla="*/ 253 h 254"/>
                  <a:gd name="T48" fmla="*/ 91 w 381"/>
                  <a:gd name="T49" fmla="*/ 253 h 254"/>
                  <a:gd name="T50" fmla="*/ 139 w 381"/>
                  <a:gd name="T51" fmla="*/ 230 h 254"/>
                  <a:gd name="T52" fmla="*/ 206 w 381"/>
                  <a:gd name="T53" fmla="*/ 172 h 254"/>
                  <a:gd name="T54" fmla="*/ 206 w 381"/>
                  <a:gd name="T55" fmla="*/ 238 h 254"/>
                  <a:gd name="T56" fmla="*/ 207 w 381"/>
                  <a:gd name="T57" fmla="*/ 237 h 254"/>
                  <a:gd name="T58" fmla="*/ 208 w 381"/>
                  <a:gd name="T59" fmla="*/ 237 h 254"/>
                  <a:gd name="T60" fmla="*/ 240 w 381"/>
                  <a:gd name="T61" fmla="*/ 196 h 254"/>
                  <a:gd name="T62" fmla="*/ 278 w 381"/>
                  <a:gd name="T63" fmla="*/ 125 h 254"/>
                  <a:gd name="T64" fmla="*/ 280 w 381"/>
                  <a:gd name="T65" fmla="*/ 186 h 254"/>
                  <a:gd name="T66" fmla="*/ 284 w 381"/>
                  <a:gd name="T67" fmla="*/ 190 h 254"/>
                  <a:gd name="T68" fmla="*/ 288 w 381"/>
                  <a:gd name="T69" fmla="*/ 193 h 254"/>
                  <a:gd name="T70" fmla="*/ 288 w 381"/>
                  <a:gd name="T71" fmla="*/ 193 h 254"/>
                  <a:gd name="T72" fmla="*/ 292 w 381"/>
                  <a:gd name="T73" fmla="*/ 188 h 254"/>
                  <a:gd name="T74" fmla="*/ 312 w 381"/>
                  <a:gd name="T75" fmla="*/ 144 h 254"/>
                  <a:gd name="T76" fmla="*/ 300 w 381"/>
                  <a:gd name="T77" fmla="*/ 104 h 254"/>
                  <a:gd name="T78" fmla="*/ 336 w 381"/>
                  <a:gd name="T79" fmla="*/ 59 h 254"/>
                  <a:gd name="T80" fmla="*/ 365 w 381"/>
                  <a:gd name="T81" fmla="*/ 112 h 254"/>
                  <a:gd name="T82" fmla="*/ 366 w 381"/>
                  <a:gd name="T83" fmla="*/ 112 h 254"/>
                  <a:gd name="T84" fmla="*/ 367 w 381"/>
                  <a:gd name="T85" fmla="*/ 11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1" h="254">
                    <a:moveTo>
                      <a:pt x="366" y="111"/>
                    </a:moveTo>
                    <a:cubicBezTo>
                      <a:pt x="372" y="95"/>
                      <a:pt x="381" y="76"/>
                      <a:pt x="377" y="60"/>
                    </a:cubicBezTo>
                    <a:cubicBezTo>
                      <a:pt x="374" y="46"/>
                      <a:pt x="364" y="28"/>
                      <a:pt x="348" y="29"/>
                    </a:cubicBezTo>
                    <a:cubicBezTo>
                      <a:pt x="349" y="24"/>
                      <a:pt x="350" y="20"/>
                      <a:pt x="349" y="15"/>
                    </a:cubicBezTo>
                    <a:cubicBezTo>
                      <a:pt x="349" y="12"/>
                      <a:pt x="345" y="11"/>
                      <a:pt x="343" y="14"/>
                    </a:cubicBezTo>
                    <a:cubicBezTo>
                      <a:pt x="342" y="16"/>
                      <a:pt x="340" y="18"/>
                      <a:pt x="339" y="21"/>
                    </a:cubicBezTo>
                    <a:cubicBezTo>
                      <a:pt x="320" y="0"/>
                      <a:pt x="287" y="6"/>
                      <a:pt x="265" y="22"/>
                    </a:cubicBezTo>
                    <a:cubicBezTo>
                      <a:pt x="264" y="22"/>
                      <a:pt x="264" y="23"/>
                      <a:pt x="263" y="24"/>
                    </a:cubicBezTo>
                    <a:cubicBezTo>
                      <a:pt x="262" y="24"/>
                      <a:pt x="262" y="24"/>
                      <a:pt x="261" y="24"/>
                    </a:cubicBezTo>
                    <a:cubicBezTo>
                      <a:pt x="261" y="24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6"/>
                    </a:cubicBezTo>
                    <a:cubicBezTo>
                      <a:pt x="260" y="26"/>
                      <a:pt x="260" y="26"/>
                      <a:pt x="261" y="26"/>
                    </a:cubicBezTo>
                    <a:cubicBezTo>
                      <a:pt x="261" y="26"/>
                      <a:pt x="261" y="26"/>
                      <a:pt x="261" y="26"/>
                    </a:cubicBezTo>
                    <a:cubicBezTo>
                      <a:pt x="282" y="38"/>
                      <a:pt x="306" y="49"/>
                      <a:pt x="329" y="41"/>
                    </a:cubicBezTo>
                    <a:cubicBezTo>
                      <a:pt x="327" y="44"/>
                      <a:pt x="326" y="46"/>
                      <a:pt x="324" y="49"/>
                    </a:cubicBezTo>
                    <a:cubicBezTo>
                      <a:pt x="315" y="62"/>
                      <a:pt x="305" y="75"/>
                      <a:pt x="294" y="86"/>
                    </a:cubicBezTo>
                    <a:cubicBezTo>
                      <a:pt x="293" y="88"/>
                      <a:pt x="291" y="89"/>
                      <a:pt x="290" y="91"/>
                    </a:cubicBezTo>
                    <a:cubicBezTo>
                      <a:pt x="284" y="80"/>
                      <a:pt x="272" y="74"/>
                      <a:pt x="260" y="71"/>
                    </a:cubicBezTo>
                    <a:cubicBezTo>
                      <a:pt x="238" y="66"/>
                      <a:pt x="216" y="77"/>
                      <a:pt x="216" y="77"/>
                    </a:cubicBezTo>
                    <a:cubicBezTo>
                      <a:pt x="216" y="79"/>
                      <a:pt x="225" y="104"/>
                      <a:pt x="268" y="111"/>
                    </a:cubicBezTo>
                    <a:cubicBezTo>
                      <a:pt x="254" y="122"/>
                      <a:pt x="240" y="132"/>
                      <a:pt x="225" y="141"/>
                    </a:cubicBezTo>
                    <a:cubicBezTo>
                      <a:pt x="214" y="112"/>
                      <a:pt x="177" y="108"/>
                      <a:pt x="151" y="119"/>
                    </a:cubicBezTo>
                    <a:cubicBezTo>
                      <a:pt x="150" y="119"/>
                      <a:pt x="149" y="119"/>
                      <a:pt x="149" y="120"/>
                    </a:cubicBezTo>
                    <a:cubicBezTo>
                      <a:pt x="148" y="120"/>
                      <a:pt x="147" y="120"/>
                      <a:pt x="147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5" y="120"/>
                      <a:pt x="145" y="121"/>
                      <a:pt x="145" y="121"/>
                    </a:cubicBezTo>
                    <a:cubicBezTo>
                      <a:pt x="145" y="121"/>
                      <a:pt x="146" y="121"/>
                      <a:pt x="146" y="121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62" y="137"/>
                      <a:pt x="180" y="153"/>
                      <a:pt x="201" y="154"/>
                    </a:cubicBezTo>
                    <a:cubicBezTo>
                      <a:pt x="183" y="163"/>
                      <a:pt x="164" y="171"/>
                      <a:pt x="144" y="176"/>
                    </a:cubicBezTo>
                    <a:cubicBezTo>
                      <a:pt x="141" y="150"/>
                      <a:pt x="111" y="135"/>
                      <a:pt x="85" y="134"/>
                    </a:cubicBezTo>
                    <a:cubicBezTo>
                      <a:pt x="84" y="134"/>
                      <a:pt x="84" y="134"/>
                      <a:pt x="83" y="134"/>
                    </a:cubicBezTo>
                    <a:cubicBezTo>
                      <a:pt x="82" y="133"/>
                      <a:pt x="81" y="133"/>
                      <a:pt x="81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79" y="133"/>
                      <a:pt x="79" y="133"/>
                      <a:pt x="79" y="133"/>
                    </a:cubicBezTo>
                    <a:cubicBezTo>
                      <a:pt x="79" y="134"/>
                      <a:pt x="79" y="134"/>
                      <a:pt x="79" y="134"/>
                    </a:cubicBezTo>
                    <a:cubicBezTo>
                      <a:pt x="79" y="134"/>
                      <a:pt x="79" y="134"/>
                      <a:pt x="80" y="135"/>
                    </a:cubicBezTo>
                    <a:cubicBezTo>
                      <a:pt x="87" y="153"/>
                      <a:pt x="96" y="171"/>
                      <a:pt x="111" y="182"/>
                    </a:cubicBezTo>
                    <a:cubicBezTo>
                      <a:pt x="79" y="185"/>
                      <a:pt x="47" y="181"/>
                      <a:pt x="20" y="163"/>
                    </a:cubicBezTo>
                    <a:cubicBezTo>
                      <a:pt x="9" y="157"/>
                      <a:pt x="0" y="174"/>
                      <a:pt x="11" y="180"/>
                    </a:cubicBezTo>
                    <a:cubicBezTo>
                      <a:pt x="41" y="200"/>
                      <a:pt x="76" y="205"/>
                      <a:pt x="111" y="201"/>
                    </a:cubicBezTo>
                    <a:cubicBezTo>
                      <a:pt x="98" y="214"/>
                      <a:pt x="91" y="236"/>
                      <a:pt x="90" y="252"/>
                    </a:cubicBezTo>
                    <a:cubicBezTo>
                      <a:pt x="90" y="252"/>
                      <a:pt x="90" y="253"/>
                      <a:pt x="89" y="253"/>
                    </a:cubicBezTo>
                    <a:cubicBezTo>
                      <a:pt x="89" y="253"/>
                      <a:pt x="89" y="253"/>
                      <a:pt x="89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1" y="254"/>
                      <a:pt x="91" y="253"/>
                    </a:cubicBezTo>
                    <a:cubicBezTo>
                      <a:pt x="91" y="253"/>
                      <a:pt x="91" y="253"/>
                      <a:pt x="92" y="252"/>
                    </a:cubicBezTo>
                    <a:cubicBezTo>
                      <a:pt x="108" y="247"/>
                      <a:pt x="127" y="243"/>
                      <a:pt x="139" y="230"/>
                    </a:cubicBezTo>
                    <a:cubicBezTo>
                      <a:pt x="147" y="221"/>
                      <a:pt x="155" y="205"/>
                      <a:pt x="149" y="193"/>
                    </a:cubicBezTo>
                    <a:cubicBezTo>
                      <a:pt x="169" y="188"/>
                      <a:pt x="188" y="180"/>
                      <a:pt x="206" y="172"/>
                    </a:cubicBezTo>
                    <a:cubicBezTo>
                      <a:pt x="196" y="190"/>
                      <a:pt x="198" y="220"/>
                      <a:pt x="206" y="237"/>
                    </a:cubicBezTo>
                    <a:cubicBezTo>
                      <a:pt x="206" y="237"/>
                      <a:pt x="206" y="237"/>
                      <a:pt x="206" y="238"/>
                    </a:cubicBezTo>
                    <a:cubicBezTo>
                      <a:pt x="206" y="238"/>
                      <a:pt x="206" y="238"/>
                      <a:pt x="206" y="238"/>
                    </a:cubicBezTo>
                    <a:cubicBezTo>
                      <a:pt x="206" y="238"/>
                      <a:pt x="206" y="238"/>
                      <a:pt x="207" y="237"/>
                    </a:cubicBezTo>
                    <a:cubicBezTo>
                      <a:pt x="207" y="237"/>
                      <a:pt x="207" y="237"/>
                      <a:pt x="207" y="237"/>
                    </a:cubicBezTo>
                    <a:cubicBezTo>
                      <a:pt x="207" y="238"/>
                      <a:pt x="208" y="238"/>
                      <a:pt x="208" y="237"/>
                    </a:cubicBezTo>
                    <a:cubicBezTo>
                      <a:pt x="208" y="237"/>
                      <a:pt x="208" y="237"/>
                      <a:pt x="208" y="236"/>
                    </a:cubicBezTo>
                    <a:cubicBezTo>
                      <a:pt x="220" y="225"/>
                      <a:pt x="235" y="212"/>
                      <a:pt x="240" y="196"/>
                    </a:cubicBezTo>
                    <a:cubicBezTo>
                      <a:pt x="243" y="184"/>
                      <a:pt x="243" y="166"/>
                      <a:pt x="232" y="158"/>
                    </a:cubicBezTo>
                    <a:cubicBezTo>
                      <a:pt x="248" y="148"/>
                      <a:pt x="263" y="137"/>
                      <a:pt x="278" y="125"/>
                    </a:cubicBezTo>
                    <a:cubicBezTo>
                      <a:pt x="270" y="143"/>
                      <a:pt x="269" y="164"/>
                      <a:pt x="277" y="181"/>
                    </a:cubicBezTo>
                    <a:cubicBezTo>
                      <a:pt x="278" y="183"/>
                      <a:pt x="278" y="185"/>
                      <a:pt x="280" y="186"/>
                    </a:cubicBezTo>
                    <a:cubicBezTo>
                      <a:pt x="280" y="187"/>
                      <a:pt x="280" y="187"/>
                      <a:pt x="280" y="188"/>
                    </a:cubicBezTo>
                    <a:cubicBezTo>
                      <a:pt x="281" y="189"/>
                      <a:pt x="283" y="190"/>
                      <a:pt x="284" y="190"/>
                    </a:cubicBezTo>
                    <a:cubicBezTo>
                      <a:pt x="285" y="191"/>
                      <a:pt x="283" y="191"/>
                      <a:pt x="288" y="192"/>
                    </a:cubicBezTo>
                    <a:cubicBezTo>
                      <a:pt x="288" y="192"/>
                      <a:pt x="288" y="192"/>
                      <a:pt x="288" y="193"/>
                    </a:cubicBezTo>
                    <a:cubicBezTo>
                      <a:pt x="288" y="194"/>
                      <a:pt x="288" y="194"/>
                      <a:pt x="289" y="193"/>
                    </a:cubicBezTo>
                    <a:cubicBezTo>
                      <a:pt x="289" y="193"/>
                      <a:pt x="288" y="193"/>
                      <a:pt x="288" y="193"/>
                    </a:cubicBezTo>
                    <a:cubicBezTo>
                      <a:pt x="289" y="193"/>
                      <a:pt x="289" y="192"/>
                      <a:pt x="289" y="191"/>
                    </a:cubicBezTo>
                    <a:cubicBezTo>
                      <a:pt x="290" y="190"/>
                      <a:pt x="291" y="189"/>
                      <a:pt x="292" y="188"/>
                    </a:cubicBezTo>
                    <a:cubicBezTo>
                      <a:pt x="292" y="188"/>
                      <a:pt x="292" y="188"/>
                      <a:pt x="292" y="188"/>
                    </a:cubicBezTo>
                    <a:cubicBezTo>
                      <a:pt x="302" y="175"/>
                      <a:pt x="309" y="161"/>
                      <a:pt x="312" y="144"/>
                    </a:cubicBezTo>
                    <a:cubicBezTo>
                      <a:pt x="314" y="131"/>
                      <a:pt x="311" y="113"/>
                      <a:pt x="300" y="105"/>
                    </a:cubicBezTo>
                    <a:cubicBezTo>
                      <a:pt x="300" y="105"/>
                      <a:pt x="300" y="104"/>
                      <a:pt x="300" y="104"/>
                    </a:cubicBezTo>
                    <a:cubicBezTo>
                      <a:pt x="302" y="102"/>
                      <a:pt x="304" y="100"/>
                      <a:pt x="306" y="98"/>
                    </a:cubicBezTo>
                    <a:cubicBezTo>
                      <a:pt x="316" y="87"/>
                      <a:pt x="327" y="74"/>
                      <a:pt x="336" y="59"/>
                    </a:cubicBezTo>
                    <a:cubicBezTo>
                      <a:pt x="338" y="79"/>
                      <a:pt x="352" y="101"/>
                      <a:pt x="365" y="111"/>
                    </a:cubicBezTo>
                    <a:cubicBezTo>
                      <a:pt x="365" y="112"/>
                      <a:pt x="365" y="112"/>
                      <a:pt x="365" y="112"/>
                    </a:cubicBezTo>
                    <a:cubicBezTo>
                      <a:pt x="365" y="113"/>
                      <a:pt x="366" y="113"/>
                      <a:pt x="366" y="113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7" y="112"/>
                      <a:pt x="367" y="111"/>
                    </a:cubicBezTo>
                    <a:cubicBezTo>
                      <a:pt x="367" y="111"/>
                      <a:pt x="367" y="111"/>
                      <a:pt x="366" y="111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17"/>
              <p:cNvSpPr/>
              <p:nvPr/>
            </p:nvSpPr>
            <p:spPr bwMode="auto">
              <a:xfrm>
                <a:off x="1654176" y="5354638"/>
                <a:ext cx="309563" cy="268288"/>
              </a:xfrm>
              <a:custGeom>
                <a:avLst/>
                <a:gdLst>
                  <a:gd name="T0" fmla="*/ 58 w 73"/>
                  <a:gd name="T1" fmla="*/ 33 h 63"/>
                  <a:gd name="T2" fmla="*/ 60 w 73"/>
                  <a:gd name="T3" fmla="*/ 35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7 h 63"/>
                  <a:gd name="T10" fmla="*/ 25 w 73"/>
                  <a:gd name="T11" fmla="*/ 57 h 63"/>
                  <a:gd name="T12" fmla="*/ 22 w 73"/>
                  <a:gd name="T13" fmla="*/ 46 h 63"/>
                  <a:gd name="T14" fmla="*/ 23 w 73"/>
                  <a:gd name="T15" fmla="*/ 43 h 63"/>
                  <a:gd name="T16" fmla="*/ 19 w 73"/>
                  <a:gd name="T17" fmla="*/ 46 h 63"/>
                  <a:gd name="T18" fmla="*/ 2 w 73"/>
                  <a:gd name="T19" fmla="*/ 37 h 63"/>
                  <a:gd name="T20" fmla="*/ 10 w 73"/>
                  <a:gd name="T21" fmla="*/ 23 h 63"/>
                  <a:gd name="T22" fmla="*/ 19 w 73"/>
                  <a:gd name="T23" fmla="*/ 21 h 63"/>
                  <a:gd name="T24" fmla="*/ 17 w 73"/>
                  <a:gd name="T25" fmla="*/ 17 h 63"/>
                  <a:gd name="T26" fmla="*/ 28 w 73"/>
                  <a:gd name="T27" fmla="*/ 1 h 63"/>
                  <a:gd name="T28" fmla="*/ 44 w 73"/>
                  <a:gd name="T29" fmla="*/ 12 h 63"/>
                  <a:gd name="T30" fmla="*/ 44 w 73"/>
                  <a:gd name="T31" fmla="*/ 13 h 63"/>
                  <a:gd name="T32" fmla="*/ 50 w 73"/>
                  <a:gd name="T33" fmla="*/ 8 h 63"/>
                  <a:gd name="T34" fmla="*/ 69 w 73"/>
                  <a:gd name="T35" fmla="*/ 13 h 63"/>
                  <a:gd name="T36" fmla="*/ 58 w 73"/>
                  <a:gd name="T37" fmla="*/ 3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8" y="33"/>
                    </a:moveTo>
                    <a:cubicBezTo>
                      <a:pt x="59" y="33"/>
                      <a:pt x="60" y="34"/>
                      <a:pt x="60" y="35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8" y="54"/>
                      <a:pt x="46" y="52"/>
                    </a:cubicBezTo>
                    <a:cubicBezTo>
                      <a:pt x="46" y="54"/>
                      <a:pt x="45" y="55"/>
                      <a:pt x="44" y="57"/>
                    </a:cubicBezTo>
                    <a:cubicBezTo>
                      <a:pt x="40" y="63"/>
                      <a:pt x="30" y="63"/>
                      <a:pt x="25" y="57"/>
                    </a:cubicBezTo>
                    <a:cubicBezTo>
                      <a:pt x="22" y="54"/>
                      <a:pt x="22" y="50"/>
                      <a:pt x="22" y="46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6"/>
                    </a:cubicBezTo>
                    <a:cubicBezTo>
                      <a:pt x="12" y="48"/>
                      <a:pt x="5" y="44"/>
                      <a:pt x="2" y="37"/>
                    </a:cubicBezTo>
                    <a:cubicBezTo>
                      <a:pt x="0" y="31"/>
                      <a:pt x="5" y="25"/>
                      <a:pt x="10" y="23"/>
                    </a:cubicBezTo>
                    <a:cubicBezTo>
                      <a:pt x="13" y="22"/>
                      <a:pt x="16" y="21"/>
                      <a:pt x="19" y="21"/>
                    </a:cubicBezTo>
                    <a:cubicBezTo>
                      <a:pt x="18" y="19"/>
                      <a:pt x="17" y="18"/>
                      <a:pt x="17" y="17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5"/>
                      <a:pt x="44" y="12"/>
                    </a:cubicBezTo>
                    <a:cubicBezTo>
                      <a:pt x="44" y="12"/>
                      <a:pt x="44" y="12"/>
                      <a:pt x="44" y="13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6"/>
                      <a:pt x="69" y="13"/>
                    </a:cubicBezTo>
                    <a:cubicBezTo>
                      <a:pt x="73" y="22"/>
                      <a:pt x="66" y="30"/>
                      <a:pt x="58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18"/>
              <p:cNvSpPr/>
              <p:nvPr/>
            </p:nvSpPr>
            <p:spPr bwMode="auto">
              <a:xfrm>
                <a:off x="1806576" y="55165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19"/>
              <p:cNvSpPr/>
              <p:nvPr/>
            </p:nvSpPr>
            <p:spPr bwMode="auto">
              <a:xfrm>
                <a:off x="1806576" y="5516563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20"/>
              <p:cNvSpPr/>
              <p:nvPr/>
            </p:nvSpPr>
            <p:spPr bwMode="auto">
              <a:xfrm>
                <a:off x="1798638" y="54610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21"/>
              <p:cNvSpPr/>
              <p:nvPr/>
            </p:nvSpPr>
            <p:spPr bwMode="auto">
              <a:xfrm>
                <a:off x="1768476" y="5448301"/>
                <a:ext cx="76200" cy="73025"/>
              </a:xfrm>
              <a:custGeom>
                <a:avLst/>
                <a:gdLst>
                  <a:gd name="T0" fmla="*/ 18 w 18"/>
                  <a:gd name="T1" fmla="*/ 5 h 17"/>
                  <a:gd name="T2" fmla="*/ 18 w 18"/>
                  <a:gd name="T3" fmla="*/ 9 h 17"/>
                  <a:gd name="T4" fmla="*/ 16 w 18"/>
                  <a:gd name="T5" fmla="*/ 11 h 17"/>
                  <a:gd name="T6" fmla="*/ 9 w 18"/>
                  <a:gd name="T7" fmla="*/ 16 h 17"/>
                  <a:gd name="T8" fmla="*/ 9 w 18"/>
                  <a:gd name="T9" fmla="*/ 16 h 17"/>
                  <a:gd name="T10" fmla="*/ 4 w 18"/>
                  <a:gd name="T11" fmla="*/ 15 h 17"/>
                  <a:gd name="T12" fmla="*/ 3 w 18"/>
                  <a:gd name="T13" fmla="*/ 13 h 17"/>
                  <a:gd name="T14" fmla="*/ 2 w 18"/>
                  <a:gd name="T15" fmla="*/ 13 h 17"/>
                  <a:gd name="T16" fmla="*/ 4 w 18"/>
                  <a:gd name="T17" fmla="*/ 3 h 17"/>
                  <a:gd name="T18" fmla="*/ 9 w 18"/>
                  <a:gd name="T19" fmla="*/ 2 h 17"/>
                  <a:gd name="T20" fmla="*/ 9 w 18"/>
                  <a:gd name="T21" fmla="*/ 2 h 17"/>
                  <a:gd name="T22" fmla="*/ 9 w 18"/>
                  <a:gd name="T23" fmla="*/ 3 h 17"/>
                  <a:gd name="T24" fmla="*/ 11 w 18"/>
                  <a:gd name="T25" fmla="*/ 1 h 17"/>
                  <a:gd name="T26" fmla="*/ 10 w 18"/>
                  <a:gd name="T27" fmla="*/ 2 h 17"/>
                  <a:gd name="T28" fmla="*/ 18 w 18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18" y="5"/>
                    </a:moveTo>
                    <a:cubicBezTo>
                      <a:pt x="18" y="6"/>
                      <a:pt x="18" y="7"/>
                      <a:pt x="18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4"/>
                      <a:pt x="13" y="17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7"/>
                      <a:pt x="5" y="16"/>
                      <a:pt x="4" y="15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13"/>
                      <a:pt x="3" y="13"/>
                      <a:pt x="2" y="13"/>
                    </a:cubicBezTo>
                    <a:cubicBezTo>
                      <a:pt x="0" y="11"/>
                      <a:pt x="1" y="5"/>
                      <a:pt x="4" y="3"/>
                    </a:cubicBezTo>
                    <a:cubicBezTo>
                      <a:pt x="5" y="2"/>
                      <a:pt x="8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2"/>
                      <a:pt x="10" y="1"/>
                      <a:pt x="11" y="1"/>
                    </a:cubicBezTo>
                    <a:cubicBezTo>
                      <a:pt x="11" y="1"/>
                      <a:pt x="11" y="2"/>
                      <a:pt x="10" y="2"/>
                    </a:cubicBezTo>
                    <a:cubicBezTo>
                      <a:pt x="13" y="0"/>
                      <a:pt x="17" y="2"/>
                      <a:pt x="18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2"/>
              <p:cNvSpPr/>
              <p:nvPr/>
            </p:nvSpPr>
            <p:spPr bwMode="auto">
              <a:xfrm>
                <a:off x="1712913" y="54403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6 h 54"/>
                  <a:gd name="T6" fmla="*/ 10 w 50"/>
                  <a:gd name="T7" fmla="*/ 39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5 h 54"/>
                  <a:gd name="T14" fmla="*/ 29 w 50"/>
                  <a:gd name="T15" fmla="*/ 44 h 54"/>
                  <a:gd name="T16" fmla="*/ 31 w 50"/>
                  <a:gd name="T17" fmla="*/ 47 h 54"/>
                  <a:gd name="T18" fmla="*/ 45 w 50"/>
                  <a:gd name="T19" fmla="*/ 49 h 54"/>
                  <a:gd name="T20" fmla="*/ 47 w 50"/>
                  <a:gd name="T21" fmla="*/ 35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29 w 50"/>
                  <a:gd name="T29" fmla="*/ 14 h 54"/>
                  <a:gd name="T30" fmla="*/ 29 w 50"/>
                  <a:gd name="T31" fmla="*/ 14 h 54"/>
                  <a:gd name="T32" fmla="*/ 27 w 50"/>
                  <a:gd name="T33" fmla="*/ 9 h 54"/>
                  <a:gd name="T34" fmla="*/ 12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9" y="21"/>
                      <a:pt x="9" y="22"/>
                    </a:cubicBezTo>
                    <a:cubicBezTo>
                      <a:pt x="3" y="24"/>
                      <a:pt x="0" y="31"/>
                      <a:pt x="4" y="36"/>
                    </a:cubicBezTo>
                    <a:cubicBezTo>
                      <a:pt x="6" y="38"/>
                      <a:pt x="8" y="39"/>
                      <a:pt x="10" y="39"/>
                    </a:cubicBezTo>
                    <a:cubicBezTo>
                      <a:pt x="10" y="40"/>
                      <a:pt x="9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8"/>
                      <a:pt x="29" y="45"/>
                    </a:cubicBezTo>
                    <a:cubicBezTo>
                      <a:pt x="29" y="45"/>
                      <a:pt x="29" y="44"/>
                      <a:pt x="29" y="44"/>
                    </a:cubicBezTo>
                    <a:cubicBezTo>
                      <a:pt x="30" y="45"/>
                      <a:pt x="30" y="46"/>
                      <a:pt x="31" y="47"/>
                    </a:cubicBezTo>
                    <a:cubicBezTo>
                      <a:pt x="35" y="52"/>
                      <a:pt x="41" y="52"/>
                      <a:pt x="45" y="49"/>
                    </a:cubicBezTo>
                    <a:cubicBezTo>
                      <a:pt x="50" y="46"/>
                      <a:pt x="49" y="39"/>
                      <a:pt x="47" y="35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7"/>
                      <a:pt x="45" y="14"/>
                    </a:cubicBezTo>
                    <a:cubicBezTo>
                      <a:pt x="40" y="10"/>
                      <a:pt x="34" y="10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7" y="9"/>
                    </a:cubicBezTo>
                    <a:cubicBezTo>
                      <a:pt x="25" y="3"/>
                      <a:pt x="18" y="0"/>
                      <a:pt x="12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3"/>
              <p:cNvSpPr/>
              <p:nvPr/>
            </p:nvSpPr>
            <p:spPr bwMode="auto">
              <a:xfrm>
                <a:off x="1811338" y="5584826"/>
                <a:ext cx="0" cy="3175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24"/>
              <p:cNvSpPr/>
              <p:nvPr/>
            </p:nvSpPr>
            <p:spPr bwMode="auto">
              <a:xfrm>
                <a:off x="1811338" y="55753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25"/>
              <p:cNvSpPr/>
              <p:nvPr/>
            </p:nvSpPr>
            <p:spPr bwMode="auto">
              <a:xfrm>
                <a:off x="1836738" y="554990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26"/>
              <p:cNvSpPr/>
              <p:nvPr/>
            </p:nvSpPr>
            <p:spPr bwMode="auto">
              <a:xfrm>
                <a:off x="1793876" y="5529263"/>
                <a:ext cx="63500" cy="63500"/>
              </a:xfrm>
              <a:custGeom>
                <a:avLst/>
                <a:gdLst>
                  <a:gd name="T0" fmla="*/ 3 w 15"/>
                  <a:gd name="T1" fmla="*/ 2 h 15"/>
                  <a:gd name="T2" fmla="*/ 2 w 15"/>
                  <a:gd name="T3" fmla="*/ 5 h 15"/>
                  <a:gd name="T4" fmla="*/ 1 w 15"/>
                  <a:gd name="T5" fmla="*/ 7 h 15"/>
                  <a:gd name="T6" fmla="*/ 4 w 15"/>
                  <a:gd name="T7" fmla="*/ 13 h 15"/>
                  <a:gd name="T8" fmla="*/ 4 w 15"/>
                  <a:gd name="T9" fmla="*/ 14 h 15"/>
                  <a:gd name="T10" fmla="*/ 8 w 15"/>
                  <a:gd name="T11" fmla="*/ 15 h 15"/>
                  <a:gd name="T12" fmla="*/ 9 w 15"/>
                  <a:gd name="T13" fmla="*/ 14 h 15"/>
                  <a:gd name="T14" fmla="*/ 10 w 15"/>
                  <a:gd name="T15" fmla="*/ 14 h 15"/>
                  <a:gd name="T16" fmla="*/ 13 w 15"/>
                  <a:gd name="T17" fmla="*/ 7 h 15"/>
                  <a:gd name="T18" fmla="*/ 10 w 15"/>
                  <a:gd name="T19" fmla="*/ 5 h 15"/>
                  <a:gd name="T20" fmla="*/ 10 w 15"/>
                  <a:gd name="T21" fmla="*/ 5 h 15"/>
                  <a:gd name="T22" fmla="*/ 10 w 15"/>
                  <a:gd name="T23" fmla="*/ 5 h 15"/>
                  <a:gd name="T24" fmla="*/ 9 w 15"/>
                  <a:gd name="T25" fmla="*/ 3 h 15"/>
                  <a:gd name="T26" fmla="*/ 9 w 15"/>
                  <a:gd name="T27" fmla="*/ 4 h 15"/>
                  <a:gd name="T28" fmla="*/ 3 w 15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3" y="2"/>
                    </a:moveTo>
                    <a:cubicBezTo>
                      <a:pt x="2" y="3"/>
                      <a:pt x="2" y="4"/>
                      <a:pt x="2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6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2" y="14"/>
                      <a:pt x="15" y="10"/>
                      <a:pt x="13" y="7"/>
                    </a:cubicBezTo>
                    <a:cubicBezTo>
                      <a:pt x="12" y="7"/>
                      <a:pt x="11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8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27"/>
              <p:cNvSpPr/>
              <p:nvPr/>
            </p:nvSpPr>
            <p:spPr bwMode="auto">
              <a:xfrm>
                <a:off x="2057401" y="5707063"/>
                <a:ext cx="330200" cy="369888"/>
              </a:xfrm>
              <a:custGeom>
                <a:avLst/>
                <a:gdLst>
                  <a:gd name="T0" fmla="*/ 21 w 78"/>
                  <a:gd name="T1" fmla="*/ 25 h 87"/>
                  <a:gd name="T2" fmla="*/ 18 w 78"/>
                  <a:gd name="T3" fmla="*/ 25 h 87"/>
                  <a:gd name="T4" fmla="*/ 3 w 78"/>
                  <a:gd name="T5" fmla="*/ 43 h 87"/>
                  <a:gd name="T6" fmla="*/ 10 w 78"/>
                  <a:gd name="T7" fmla="*/ 51 h 87"/>
                  <a:gd name="T8" fmla="*/ 7 w 78"/>
                  <a:gd name="T9" fmla="*/ 56 h 87"/>
                  <a:gd name="T10" fmla="*/ 19 w 78"/>
                  <a:gd name="T11" fmla="*/ 75 h 87"/>
                  <a:gd name="T12" fmla="*/ 33 w 78"/>
                  <a:gd name="T13" fmla="*/ 70 h 87"/>
                  <a:gd name="T14" fmla="*/ 35 w 78"/>
                  <a:gd name="T15" fmla="*/ 68 h 87"/>
                  <a:gd name="T16" fmla="*/ 35 w 78"/>
                  <a:gd name="T17" fmla="*/ 74 h 87"/>
                  <a:gd name="T18" fmla="*/ 55 w 78"/>
                  <a:gd name="T19" fmla="*/ 84 h 87"/>
                  <a:gd name="T20" fmla="*/ 64 w 78"/>
                  <a:gd name="T21" fmla="*/ 66 h 87"/>
                  <a:gd name="T22" fmla="*/ 60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5 h 87"/>
                  <a:gd name="T30" fmla="*/ 51 w 78"/>
                  <a:gd name="T31" fmla="*/ 26 h 87"/>
                  <a:gd name="T32" fmla="*/ 52 w 78"/>
                  <a:gd name="T33" fmla="*/ 17 h 87"/>
                  <a:gd name="T34" fmla="*/ 33 w 78"/>
                  <a:gd name="T35" fmla="*/ 1 h 87"/>
                  <a:gd name="T36" fmla="*/ 21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5"/>
                    </a:moveTo>
                    <a:cubicBezTo>
                      <a:pt x="20" y="25"/>
                      <a:pt x="19" y="25"/>
                      <a:pt x="18" y="25"/>
                    </a:cubicBezTo>
                    <a:cubicBezTo>
                      <a:pt x="8" y="25"/>
                      <a:pt x="0" y="34"/>
                      <a:pt x="3" y="43"/>
                    </a:cubicBezTo>
                    <a:cubicBezTo>
                      <a:pt x="4" y="47"/>
                      <a:pt x="7" y="50"/>
                      <a:pt x="10" y="51"/>
                    </a:cubicBezTo>
                    <a:cubicBezTo>
                      <a:pt x="9" y="52"/>
                      <a:pt x="8" y="54"/>
                      <a:pt x="7" y="56"/>
                    </a:cubicBezTo>
                    <a:cubicBezTo>
                      <a:pt x="4" y="64"/>
                      <a:pt x="10" y="75"/>
                      <a:pt x="19" y="75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3" y="69"/>
                      <a:pt x="34" y="69"/>
                      <a:pt x="35" y="68"/>
                    </a:cubicBezTo>
                    <a:cubicBezTo>
                      <a:pt x="35" y="70"/>
                      <a:pt x="35" y="72"/>
                      <a:pt x="35" y="74"/>
                    </a:cubicBezTo>
                    <a:cubicBezTo>
                      <a:pt x="38" y="82"/>
                      <a:pt x="47" y="87"/>
                      <a:pt x="55" y="84"/>
                    </a:cubicBezTo>
                    <a:cubicBezTo>
                      <a:pt x="63" y="82"/>
                      <a:pt x="65" y="73"/>
                      <a:pt x="64" y="66"/>
                    </a:cubicBezTo>
                    <a:cubicBezTo>
                      <a:pt x="63" y="63"/>
                      <a:pt x="62" y="60"/>
                      <a:pt x="60" y="57"/>
                    </a:cubicBezTo>
                    <a:cubicBezTo>
                      <a:pt x="62" y="57"/>
                      <a:pt x="64" y="56"/>
                      <a:pt x="66" y="56"/>
                    </a:cubicBezTo>
                    <a:cubicBezTo>
                      <a:pt x="75" y="53"/>
                      <a:pt x="78" y="42"/>
                      <a:pt x="74" y="34"/>
                    </a:cubicBezTo>
                    <a:cubicBezTo>
                      <a:pt x="69" y="26"/>
                      <a:pt x="61" y="23"/>
                      <a:pt x="52" y="25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2" y="23"/>
                      <a:pt x="52" y="20"/>
                      <a:pt x="52" y="17"/>
                    </a:cubicBezTo>
                    <a:cubicBezTo>
                      <a:pt x="51" y="8"/>
                      <a:pt x="43" y="0"/>
                      <a:pt x="33" y="1"/>
                    </a:cubicBezTo>
                    <a:cubicBezTo>
                      <a:pt x="22" y="3"/>
                      <a:pt x="18" y="15"/>
                      <a:pt x="2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28"/>
              <p:cNvSpPr/>
              <p:nvPr/>
            </p:nvSpPr>
            <p:spPr bwMode="auto">
              <a:xfrm>
                <a:off x="2189163" y="59245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29"/>
              <p:cNvSpPr/>
              <p:nvPr/>
            </p:nvSpPr>
            <p:spPr bwMode="auto">
              <a:xfrm>
                <a:off x="2179638" y="591978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30"/>
              <p:cNvSpPr/>
              <p:nvPr/>
            </p:nvSpPr>
            <p:spPr bwMode="auto">
              <a:xfrm>
                <a:off x="2244726" y="5889626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1"/>
                      <a:pt x="1" y="1"/>
                      <a:pt x="2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31"/>
              <p:cNvSpPr/>
              <p:nvPr/>
            </p:nvSpPr>
            <p:spPr bwMode="auto">
              <a:xfrm>
                <a:off x="2176463" y="5846763"/>
                <a:ext cx="84138" cy="103188"/>
              </a:xfrm>
              <a:custGeom>
                <a:avLst/>
                <a:gdLst>
                  <a:gd name="T0" fmla="*/ 8 w 20"/>
                  <a:gd name="T1" fmla="*/ 2 h 24"/>
                  <a:gd name="T2" fmla="*/ 4 w 20"/>
                  <a:gd name="T3" fmla="*/ 4 h 24"/>
                  <a:gd name="T4" fmla="*/ 3 w 20"/>
                  <a:gd name="T5" fmla="*/ 8 h 24"/>
                  <a:gd name="T6" fmla="*/ 3 w 20"/>
                  <a:gd name="T7" fmla="*/ 18 h 24"/>
                  <a:gd name="T8" fmla="*/ 3 w 20"/>
                  <a:gd name="T9" fmla="*/ 19 h 24"/>
                  <a:gd name="T10" fmla="*/ 8 w 20"/>
                  <a:gd name="T11" fmla="*/ 23 h 24"/>
                  <a:gd name="T12" fmla="*/ 10 w 20"/>
                  <a:gd name="T13" fmla="*/ 23 h 24"/>
                  <a:gd name="T14" fmla="*/ 10 w 20"/>
                  <a:gd name="T15" fmla="*/ 23 h 24"/>
                  <a:gd name="T16" fmla="*/ 19 w 20"/>
                  <a:gd name="T17" fmla="*/ 16 h 24"/>
                  <a:gd name="T18" fmla="*/ 16 w 20"/>
                  <a:gd name="T19" fmla="*/ 11 h 24"/>
                  <a:gd name="T20" fmla="*/ 16 w 20"/>
                  <a:gd name="T21" fmla="*/ 11 h 24"/>
                  <a:gd name="T22" fmla="*/ 16 w 20"/>
                  <a:gd name="T23" fmla="*/ 11 h 24"/>
                  <a:gd name="T24" fmla="*/ 16 w 20"/>
                  <a:gd name="T25" fmla="*/ 7 h 24"/>
                  <a:gd name="T26" fmla="*/ 16 w 20"/>
                  <a:gd name="T27" fmla="*/ 8 h 24"/>
                  <a:gd name="T28" fmla="*/ 8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8" y="2"/>
                    </a:moveTo>
                    <a:cubicBezTo>
                      <a:pt x="6" y="3"/>
                      <a:pt x="5" y="3"/>
                      <a:pt x="4" y="4"/>
                    </a:cubicBezTo>
                    <a:cubicBezTo>
                      <a:pt x="4" y="5"/>
                      <a:pt x="3" y="6"/>
                      <a:pt x="3" y="8"/>
                    </a:cubicBezTo>
                    <a:cubicBezTo>
                      <a:pt x="0" y="10"/>
                      <a:pt x="0" y="15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5" y="22"/>
                      <a:pt x="8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5" y="24"/>
                      <a:pt x="20" y="20"/>
                      <a:pt x="19" y="16"/>
                    </a:cubicBezTo>
                    <a:cubicBezTo>
                      <a:pt x="19" y="14"/>
                      <a:pt x="18" y="12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9"/>
                      <a:pt x="17" y="8"/>
                      <a:pt x="16" y="7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6" y="4"/>
                      <a:pt x="11" y="0"/>
                      <a:pt x="8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32"/>
              <p:cNvSpPr/>
              <p:nvPr/>
            </p:nvSpPr>
            <p:spPr bwMode="auto">
              <a:xfrm>
                <a:off x="2430463" y="5868988"/>
                <a:ext cx="238125" cy="215900"/>
              </a:xfrm>
              <a:custGeom>
                <a:avLst/>
                <a:gdLst>
                  <a:gd name="T0" fmla="*/ 38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40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5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8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8" y="13"/>
                    </a:moveTo>
                    <a:cubicBezTo>
                      <a:pt x="37" y="13"/>
                      <a:pt x="37" y="12"/>
                      <a:pt x="37" y="11"/>
                    </a:cubicBezTo>
                    <a:cubicBezTo>
                      <a:pt x="37" y="5"/>
                      <a:pt x="30" y="0"/>
                      <a:pt x="24" y="3"/>
                    </a:cubicBezTo>
                    <a:cubicBezTo>
                      <a:pt x="22" y="4"/>
                      <a:pt x="21" y="6"/>
                      <a:pt x="20" y="8"/>
                    </a:cubicBezTo>
                    <a:cubicBezTo>
                      <a:pt x="19" y="7"/>
                      <a:pt x="18" y="7"/>
                      <a:pt x="16" y="6"/>
                    </a:cubicBezTo>
                    <a:cubicBezTo>
                      <a:pt x="11" y="5"/>
                      <a:pt x="5" y="10"/>
                      <a:pt x="5" y="16"/>
                    </a:cubicBezTo>
                    <a:cubicBezTo>
                      <a:pt x="5" y="20"/>
                      <a:pt x="7" y="22"/>
                      <a:pt x="9" y="24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0" y="26"/>
                      <a:pt x="8" y="26"/>
                      <a:pt x="7" y="26"/>
                    </a:cubicBezTo>
                    <a:cubicBezTo>
                      <a:pt x="2" y="29"/>
                      <a:pt x="0" y="35"/>
                      <a:pt x="2" y="40"/>
                    </a:cubicBezTo>
                    <a:cubicBezTo>
                      <a:pt x="4" y="45"/>
                      <a:pt x="10" y="46"/>
                      <a:pt x="14" y="44"/>
                    </a:cubicBezTo>
                    <a:cubicBezTo>
                      <a:pt x="16" y="44"/>
                      <a:pt x="18" y="43"/>
                      <a:pt x="20" y="41"/>
                    </a:cubicBezTo>
                    <a:cubicBezTo>
                      <a:pt x="20" y="42"/>
                      <a:pt x="21" y="43"/>
                      <a:pt x="21" y="45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5"/>
                      <a:pt x="42" y="39"/>
                      <a:pt x="40" y="33"/>
                    </a:cubicBezTo>
                    <a:cubicBezTo>
                      <a:pt x="40" y="33"/>
                      <a:pt x="40" y="33"/>
                      <a:pt x="39" y="32"/>
                    </a:cubicBezTo>
                    <a:cubicBezTo>
                      <a:pt x="41" y="33"/>
                      <a:pt x="43" y="33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2"/>
                      <a:pt x="44" y="11"/>
                      <a:pt x="38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33"/>
              <p:cNvSpPr/>
              <p:nvPr/>
            </p:nvSpPr>
            <p:spPr bwMode="auto">
              <a:xfrm>
                <a:off x="2519363" y="5957888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34"/>
              <p:cNvSpPr/>
              <p:nvPr/>
            </p:nvSpPr>
            <p:spPr bwMode="auto">
              <a:xfrm>
                <a:off x="2528888" y="5962651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35"/>
              <p:cNvSpPr/>
              <p:nvPr/>
            </p:nvSpPr>
            <p:spPr bwMode="auto">
              <a:xfrm>
                <a:off x="2544763" y="5995988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36"/>
              <p:cNvSpPr/>
              <p:nvPr/>
            </p:nvSpPr>
            <p:spPr bwMode="auto">
              <a:xfrm>
                <a:off x="2511426" y="5949951"/>
                <a:ext cx="63500" cy="58738"/>
              </a:xfrm>
              <a:custGeom>
                <a:avLst/>
                <a:gdLst>
                  <a:gd name="T0" fmla="*/ 13 w 15"/>
                  <a:gd name="T1" fmla="*/ 4 h 14"/>
                  <a:gd name="T2" fmla="*/ 12 w 15"/>
                  <a:gd name="T3" fmla="*/ 3 h 14"/>
                  <a:gd name="T4" fmla="*/ 9 w 15"/>
                  <a:gd name="T5" fmla="*/ 2 h 14"/>
                  <a:gd name="T6" fmla="*/ 3 w 15"/>
                  <a:gd name="T7" fmla="*/ 2 h 14"/>
                  <a:gd name="T8" fmla="*/ 2 w 15"/>
                  <a:gd name="T9" fmla="*/ 3 h 14"/>
                  <a:gd name="T10" fmla="*/ 0 w 15"/>
                  <a:gd name="T11" fmla="*/ 6 h 14"/>
                  <a:gd name="T12" fmla="*/ 0 w 15"/>
                  <a:gd name="T13" fmla="*/ 8 h 14"/>
                  <a:gd name="T14" fmla="*/ 0 w 15"/>
                  <a:gd name="T15" fmla="*/ 8 h 14"/>
                  <a:gd name="T16" fmla="*/ 7 w 15"/>
                  <a:gd name="T17" fmla="*/ 13 h 14"/>
                  <a:gd name="T18" fmla="*/ 11 w 15"/>
                  <a:gd name="T19" fmla="*/ 11 h 14"/>
                  <a:gd name="T20" fmla="*/ 11 w 15"/>
                  <a:gd name="T21" fmla="*/ 10 h 14"/>
                  <a:gd name="T22" fmla="*/ 10 w 15"/>
                  <a:gd name="T23" fmla="*/ 10 h 14"/>
                  <a:gd name="T24" fmla="*/ 12 w 15"/>
                  <a:gd name="T25" fmla="*/ 10 h 14"/>
                  <a:gd name="T26" fmla="*/ 11 w 15"/>
                  <a:gd name="T27" fmla="*/ 10 h 14"/>
                  <a:gd name="T28" fmla="*/ 13 w 15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3" y="4"/>
                    </a:moveTo>
                    <a:cubicBezTo>
                      <a:pt x="13" y="4"/>
                      <a:pt x="12" y="3"/>
                      <a:pt x="12" y="3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8" y="0"/>
                      <a:pt x="4" y="0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0" y="5"/>
                      <a:pt x="0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4" y="14"/>
                      <a:pt x="7" y="13"/>
                    </a:cubicBezTo>
                    <a:cubicBezTo>
                      <a:pt x="8" y="13"/>
                      <a:pt x="6" y="10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3" y="10"/>
                      <a:pt x="15" y="7"/>
                      <a:pt x="13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37"/>
              <p:cNvSpPr/>
              <p:nvPr/>
            </p:nvSpPr>
            <p:spPr bwMode="auto">
              <a:xfrm>
                <a:off x="2138363" y="5580063"/>
                <a:ext cx="330200" cy="369888"/>
              </a:xfrm>
              <a:custGeom>
                <a:avLst/>
                <a:gdLst>
                  <a:gd name="T0" fmla="*/ 21 w 78"/>
                  <a:gd name="T1" fmla="*/ 26 h 87"/>
                  <a:gd name="T2" fmla="*/ 18 w 78"/>
                  <a:gd name="T3" fmla="*/ 26 h 87"/>
                  <a:gd name="T4" fmla="*/ 3 w 78"/>
                  <a:gd name="T5" fmla="*/ 44 h 87"/>
                  <a:gd name="T6" fmla="*/ 10 w 78"/>
                  <a:gd name="T7" fmla="*/ 52 h 87"/>
                  <a:gd name="T8" fmla="*/ 7 w 78"/>
                  <a:gd name="T9" fmla="*/ 57 h 87"/>
                  <a:gd name="T10" fmla="*/ 19 w 78"/>
                  <a:gd name="T11" fmla="*/ 76 h 87"/>
                  <a:gd name="T12" fmla="*/ 33 w 78"/>
                  <a:gd name="T13" fmla="*/ 71 h 87"/>
                  <a:gd name="T14" fmla="*/ 35 w 78"/>
                  <a:gd name="T15" fmla="*/ 69 h 87"/>
                  <a:gd name="T16" fmla="*/ 35 w 78"/>
                  <a:gd name="T17" fmla="*/ 75 h 87"/>
                  <a:gd name="T18" fmla="*/ 55 w 78"/>
                  <a:gd name="T19" fmla="*/ 85 h 87"/>
                  <a:gd name="T20" fmla="*/ 64 w 78"/>
                  <a:gd name="T21" fmla="*/ 67 h 87"/>
                  <a:gd name="T22" fmla="*/ 60 w 78"/>
                  <a:gd name="T23" fmla="*/ 57 h 87"/>
                  <a:gd name="T24" fmla="*/ 65 w 78"/>
                  <a:gd name="T25" fmla="*/ 57 h 87"/>
                  <a:gd name="T26" fmla="*/ 73 w 78"/>
                  <a:gd name="T27" fmla="*/ 35 h 87"/>
                  <a:gd name="T28" fmla="*/ 52 w 78"/>
                  <a:gd name="T29" fmla="*/ 26 h 87"/>
                  <a:gd name="T30" fmla="*/ 50 w 78"/>
                  <a:gd name="T31" fmla="*/ 27 h 87"/>
                  <a:gd name="T32" fmla="*/ 51 w 78"/>
                  <a:gd name="T33" fmla="*/ 18 h 87"/>
                  <a:gd name="T34" fmla="*/ 33 w 78"/>
                  <a:gd name="T35" fmla="*/ 2 h 87"/>
                  <a:gd name="T36" fmla="*/ 21 w 78"/>
                  <a:gd name="T37" fmla="*/ 2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6"/>
                    </a:moveTo>
                    <a:cubicBezTo>
                      <a:pt x="20" y="26"/>
                      <a:pt x="19" y="26"/>
                      <a:pt x="18" y="26"/>
                    </a:cubicBezTo>
                    <a:cubicBezTo>
                      <a:pt x="8" y="25"/>
                      <a:pt x="0" y="34"/>
                      <a:pt x="3" y="44"/>
                    </a:cubicBezTo>
                    <a:cubicBezTo>
                      <a:pt x="4" y="48"/>
                      <a:pt x="7" y="50"/>
                      <a:pt x="10" y="52"/>
                    </a:cubicBezTo>
                    <a:cubicBezTo>
                      <a:pt x="9" y="53"/>
                      <a:pt x="7" y="55"/>
                      <a:pt x="7" y="57"/>
                    </a:cubicBezTo>
                    <a:cubicBezTo>
                      <a:pt x="4" y="65"/>
                      <a:pt x="10" y="75"/>
                      <a:pt x="19" y="76"/>
                    </a:cubicBezTo>
                    <a:cubicBezTo>
                      <a:pt x="24" y="76"/>
                      <a:pt x="29" y="74"/>
                      <a:pt x="33" y="71"/>
                    </a:cubicBezTo>
                    <a:cubicBezTo>
                      <a:pt x="33" y="70"/>
                      <a:pt x="34" y="70"/>
                      <a:pt x="35" y="69"/>
                    </a:cubicBezTo>
                    <a:cubicBezTo>
                      <a:pt x="34" y="71"/>
                      <a:pt x="35" y="73"/>
                      <a:pt x="35" y="75"/>
                    </a:cubicBezTo>
                    <a:cubicBezTo>
                      <a:pt x="38" y="83"/>
                      <a:pt x="46" y="87"/>
                      <a:pt x="55" y="85"/>
                    </a:cubicBezTo>
                    <a:cubicBezTo>
                      <a:pt x="62" y="83"/>
                      <a:pt x="65" y="74"/>
                      <a:pt x="64" y="67"/>
                    </a:cubicBezTo>
                    <a:cubicBezTo>
                      <a:pt x="63" y="64"/>
                      <a:pt x="62" y="61"/>
                      <a:pt x="60" y="57"/>
                    </a:cubicBezTo>
                    <a:cubicBezTo>
                      <a:pt x="62" y="57"/>
                      <a:pt x="64" y="57"/>
                      <a:pt x="65" y="57"/>
                    </a:cubicBezTo>
                    <a:cubicBezTo>
                      <a:pt x="75" y="54"/>
                      <a:pt x="78" y="43"/>
                      <a:pt x="73" y="35"/>
                    </a:cubicBezTo>
                    <a:cubicBezTo>
                      <a:pt x="69" y="26"/>
                      <a:pt x="60" y="24"/>
                      <a:pt x="52" y="26"/>
                    </a:cubicBezTo>
                    <a:cubicBezTo>
                      <a:pt x="51" y="26"/>
                      <a:pt x="51" y="27"/>
                      <a:pt x="50" y="27"/>
                    </a:cubicBezTo>
                    <a:cubicBezTo>
                      <a:pt x="51" y="24"/>
                      <a:pt x="52" y="21"/>
                      <a:pt x="51" y="18"/>
                    </a:cubicBezTo>
                    <a:cubicBezTo>
                      <a:pt x="51" y="9"/>
                      <a:pt x="43" y="0"/>
                      <a:pt x="33" y="2"/>
                    </a:cubicBezTo>
                    <a:cubicBezTo>
                      <a:pt x="21" y="4"/>
                      <a:pt x="18" y="16"/>
                      <a:pt x="21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38"/>
              <p:cNvSpPr/>
              <p:nvPr/>
            </p:nvSpPr>
            <p:spPr bwMode="auto">
              <a:xfrm>
                <a:off x="2265363" y="5800726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39"/>
              <p:cNvSpPr/>
              <p:nvPr/>
            </p:nvSpPr>
            <p:spPr bwMode="auto">
              <a:xfrm>
                <a:off x="2260601" y="579596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40"/>
              <p:cNvSpPr/>
              <p:nvPr/>
            </p:nvSpPr>
            <p:spPr bwMode="auto">
              <a:xfrm>
                <a:off x="2324101" y="5767388"/>
                <a:ext cx="4763" cy="79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41"/>
              <p:cNvSpPr/>
              <p:nvPr/>
            </p:nvSpPr>
            <p:spPr bwMode="auto">
              <a:xfrm>
                <a:off x="2252663" y="5724526"/>
                <a:ext cx="84138" cy="101600"/>
              </a:xfrm>
              <a:custGeom>
                <a:avLst/>
                <a:gdLst>
                  <a:gd name="T0" fmla="*/ 9 w 20"/>
                  <a:gd name="T1" fmla="*/ 2 h 24"/>
                  <a:gd name="T2" fmla="*/ 5 w 20"/>
                  <a:gd name="T3" fmla="*/ 4 h 24"/>
                  <a:gd name="T4" fmla="*/ 4 w 20"/>
                  <a:gd name="T5" fmla="*/ 8 h 24"/>
                  <a:gd name="T6" fmla="*/ 3 w 20"/>
                  <a:gd name="T7" fmla="*/ 18 h 24"/>
                  <a:gd name="T8" fmla="*/ 4 w 20"/>
                  <a:gd name="T9" fmla="*/ 19 h 24"/>
                  <a:gd name="T10" fmla="*/ 9 w 20"/>
                  <a:gd name="T11" fmla="*/ 23 h 24"/>
                  <a:gd name="T12" fmla="*/ 11 w 20"/>
                  <a:gd name="T13" fmla="*/ 22 h 24"/>
                  <a:gd name="T14" fmla="*/ 11 w 20"/>
                  <a:gd name="T15" fmla="*/ 23 h 24"/>
                  <a:gd name="T16" fmla="*/ 20 w 20"/>
                  <a:gd name="T17" fmla="*/ 15 h 24"/>
                  <a:gd name="T18" fmla="*/ 17 w 20"/>
                  <a:gd name="T19" fmla="*/ 11 h 24"/>
                  <a:gd name="T20" fmla="*/ 17 w 20"/>
                  <a:gd name="T21" fmla="*/ 11 h 24"/>
                  <a:gd name="T22" fmla="*/ 17 w 20"/>
                  <a:gd name="T23" fmla="*/ 11 h 24"/>
                  <a:gd name="T24" fmla="*/ 17 w 20"/>
                  <a:gd name="T25" fmla="*/ 7 h 24"/>
                  <a:gd name="T26" fmla="*/ 17 w 20"/>
                  <a:gd name="T27" fmla="*/ 7 h 24"/>
                  <a:gd name="T28" fmla="*/ 9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9" y="2"/>
                    </a:move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8"/>
                    </a:cubicBezTo>
                    <a:cubicBezTo>
                      <a:pt x="1" y="10"/>
                      <a:pt x="0" y="15"/>
                      <a:pt x="3" y="18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5" y="21"/>
                      <a:pt x="6" y="22"/>
                      <a:pt x="9" y="23"/>
                    </a:cubicBezTo>
                    <a:cubicBezTo>
                      <a:pt x="9" y="23"/>
                      <a:pt x="10" y="23"/>
                      <a:pt x="11" y="22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4"/>
                      <a:pt x="20" y="20"/>
                      <a:pt x="20" y="15"/>
                    </a:cubicBezTo>
                    <a:cubicBezTo>
                      <a:pt x="19" y="14"/>
                      <a:pt x="18" y="12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9"/>
                      <a:pt x="17" y="8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4"/>
                      <a:pt x="12" y="0"/>
                      <a:pt x="9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42"/>
              <p:cNvSpPr/>
              <p:nvPr/>
            </p:nvSpPr>
            <p:spPr bwMode="auto">
              <a:xfrm>
                <a:off x="1895476" y="5737226"/>
                <a:ext cx="242888" cy="207963"/>
              </a:xfrm>
              <a:custGeom>
                <a:avLst/>
                <a:gdLst>
                  <a:gd name="T0" fmla="*/ 45 w 57"/>
                  <a:gd name="T1" fmla="*/ 25 h 49"/>
                  <a:gd name="T2" fmla="*/ 46 w 57"/>
                  <a:gd name="T3" fmla="*/ 27 h 49"/>
                  <a:gd name="T4" fmla="*/ 42 w 57"/>
                  <a:gd name="T5" fmla="*/ 42 h 49"/>
                  <a:gd name="T6" fmla="*/ 35 w 57"/>
                  <a:gd name="T7" fmla="*/ 41 h 49"/>
                  <a:gd name="T8" fmla="*/ 34 w 57"/>
                  <a:gd name="T9" fmla="*/ 44 h 49"/>
                  <a:gd name="T10" fmla="*/ 19 w 57"/>
                  <a:gd name="T11" fmla="*/ 45 h 49"/>
                  <a:gd name="T12" fmla="*/ 17 w 57"/>
                  <a:gd name="T13" fmla="*/ 36 h 49"/>
                  <a:gd name="T14" fmla="*/ 18 w 57"/>
                  <a:gd name="T15" fmla="*/ 34 h 49"/>
                  <a:gd name="T16" fmla="*/ 14 w 57"/>
                  <a:gd name="T17" fmla="*/ 35 h 49"/>
                  <a:gd name="T18" fmla="*/ 1 w 57"/>
                  <a:gd name="T19" fmla="*/ 29 h 49"/>
                  <a:gd name="T20" fmla="*/ 8 w 57"/>
                  <a:gd name="T21" fmla="*/ 18 h 49"/>
                  <a:gd name="T22" fmla="*/ 14 w 57"/>
                  <a:gd name="T23" fmla="*/ 16 h 49"/>
                  <a:gd name="T24" fmla="*/ 13 w 57"/>
                  <a:gd name="T25" fmla="*/ 13 h 49"/>
                  <a:gd name="T26" fmla="*/ 21 w 57"/>
                  <a:gd name="T27" fmla="*/ 1 h 49"/>
                  <a:gd name="T28" fmla="*/ 34 w 57"/>
                  <a:gd name="T29" fmla="*/ 9 h 49"/>
                  <a:gd name="T30" fmla="*/ 34 w 57"/>
                  <a:gd name="T31" fmla="*/ 10 h 49"/>
                  <a:gd name="T32" fmla="*/ 38 w 57"/>
                  <a:gd name="T33" fmla="*/ 6 h 49"/>
                  <a:gd name="T34" fmla="*/ 53 w 57"/>
                  <a:gd name="T35" fmla="*/ 10 h 49"/>
                  <a:gd name="T36" fmla="*/ 45 w 57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45" y="25"/>
                    </a:moveTo>
                    <a:cubicBezTo>
                      <a:pt x="46" y="26"/>
                      <a:pt x="46" y="26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40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1" y="49"/>
                      <a:pt x="23" y="49"/>
                      <a:pt x="19" y="45"/>
                    </a:cubicBezTo>
                    <a:cubicBezTo>
                      <a:pt x="17" y="42"/>
                      <a:pt x="17" y="39"/>
                      <a:pt x="17" y="36"/>
                    </a:cubicBezTo>
                    <a:cubicBezTo>
                      <a:pt x="17" y="35"/>
                      <a:pt x="17" y="34"/>
                      <a:pt x="18" y="34"/>
                    </a:cubicBezTo>
                    <a:cubicBezTo>
                      <a:pt x="17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4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4" y="15"/>
                      <a:pt x="13" y="14"/>
                      <a:pt x="13" y="13"/>
                    </a:cubicBezTo>
                    <a:cubicBezTo>
                      <a:pt x="11" y="7"/>
                      <a:pt x="16" y="1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8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7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43"/>
              <p:cNvSpPr/>
              <p:nvPr/>
            </p:nvSpPr>
            <p:spPr bwMode="auto">
              <a:xfrm>
                <a:off x="2014538" y="5864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44"/>
              <p:cNvSpPr/>
              <p:nvPr/>
            </p:nvSpPr>
            <p:spPr bwMode="auto">
              <a:xfrm>
                <a:off x="2014538" y="58642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45"/>
              <p:cNvSpPr/>
              <p:nvPr/>
            </p:nvSpPr>
            <p:spPr bwMode="auto">
              <a:xfrm>
                <a:off x="2006601" y="581818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46"/>
              <p:cNvSpPr/>
              <p:nvPr/>
            </p:nvSpPr>
            <p:spPr bwMode="auto">
              <a:xfrm>
                <a:off x="1984376" y="5808663"/>
                <a:ext cx="60325" cy="55563"/>
              </a:xfrm>
              <a:custGeom>
                <a:avLst/>
                <a:gdLst>
                  <a:gd name="T0" fmla="*/ 14 w 14"/>
                  <a:gd name="T1" fmla="*/ 4 h 13"/>
                  <a:gd name="T2" fmla="*/ 14 w 14"/>
                  <a:gd name="T3" fmla="*/ 7 h 13"/>
                  <a:gd name="T4" fmla="*/ 12 w 14"/>
                  <a:gd name="T5" fmla="*/ 9 h 13"/>
                  <a:gd name="T6" fmla="*/ 7 w 14"/>
                  <a:gd name="T7" fmla="*/ 13 h 13"/>
                  <a:gd name="T8" fmla="*/ 6 w 14"/>
                  <a:gd name="T9" fmla="*/ 13 h 13"/>
                  <a:gd name="T10" fmla="*/ 3 w 14"/>
                  <a:gd name="T11" fmla="*/ 11 h 13"/>
                  <a:gd name="T12" fmla="*/ 2 w 14"/>
                  <a:gd name="T13" fmla="*/ 10 h 13"/>
                  <a:gd name="T14" fmla="*/ 2 w 14"/>
                  <a:gd name="T15" fmla="*/ 10 h 13"/>
                  <a:gd name="T16" fmla="*/ 3 w 14"/>
                  <a:gd name="T17" fmla="*/ 2 h 13"/>
                  <a:gd name="T18" fmla="*/ 7 w 14"/>
                  <a:gd name="T19" fmla="*/ 1 h 13"/>
                  <a:gd name="T20" fmla="*/ 7 w 14"/>
                  <a:gd name="T21" fmla="*/ 1 h 13"/>
                  <a:gd name="T22" fmla="*/ 6 w 14"/>
                  <a:gd name="T23" fmla="*/ 2 h 13"/>
                  <a:gd name="T24" fmla="*/ 8 w 14"/>
                  <a:gd name="T25" fmla="*/ 1 h 13"/>
                  <a:gd name="T26" fmla="*/ 8 w 14"/>
                  <a:gd name="T27" fmla="*/ 2 h 13"/>
                  <a:gd name="T28" fmla="*/ 14 w 14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4"/>
                    </a:moveTo>
                    <a:cubicBezTo>
                      <a:pt x="14" y="5"/>
                      <a:pt x="14" y="6"/>
                      <a:pt x="14" y="7"/>
                    </a:cubicBezTo>
                    <a:cubicBezTo>
                      <a:pt x="13" y="8"/>
                      <a:pt x="13" y="8"/>
                      <a:pt x="12" y="9"/>
                    </a:cubicBezTo>
                    <a:cubicBezTo>
                      <a:pt x="12" y="11"/>
                      <a:pt x="9" y="13"/>
                      <a:pt x="7" y="13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5" y="13"/>
                      <a:pt x="4" y="13"/>
                      <a:pt x="3" y="11"/>
                    </a:cubicBezTo>
                    <a:cubicBezTo>
                      <a:pt x="2" y="11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8"/>
                      <a:pt x="0" y="3"/>
                      <a:pt x="3" y="2"/>
                    </a:cubicBezTo>
                    <a:cubicBezTo>
                      <a:pt x="4" y="2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2"/>
                      <a:pt x="6" y="2"/>
                    </a:cubicBezTo>
                    <a:cubicBezTo>
                      <a:pt x="7" y="1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10" y="0"/>
                      <a:pt x="13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47"/>
              <p:cNvSpPr/>
              <p:nvPr/>
            </p:nvSpPr>
            <p:spPr bwMode="auto">
              <a:xfrm>
                <a:off x="2032001" y="5592763"/>
                <a:ext cx="238125" cy="207963"/>
              </a:xfrm>
              <a:custGeom>
                <a:avLst/>
                <a:gdLst>
                  <a:gd name="T0" fmla="*/ 45 w 56"/>
                  <a:gd name="T1" fmla="*/ 25 h 49"/>
                  <a:gd name="T2" fmla="*/ 46 w 56"/>
                  <a:gd name="T3" fmla="*/ 27 h 49"/>
                  <a:gd name="T4" fmla="*/ 42 w 56"/>
                  <a:gd name="T5" fmla="*/ 42 h 49"/>
                  <a:gd name="T6" fmla="*/ 35 w 56"/>
                  <a:gd name="T7" fmla="*/ 41 h 49"/>
                  <a:gd name="T8" fmla="*/ 34 w 56"/>
                  <a:gd name="T9" fmla="*/ 44 h 49"/>
                  <a:gd name="T10" fmla="*/ 19 w 56"/>
                  <a:gd name="T11" fmla="*/ 45 h 49"/>
                  <a:gd name="T12" fmla="*/ 17 w 56"/>
                  <a:gd name="T13" fmla="*/ 36 h 49"/>
                  <a:gd name="T14" fmla="*/ 17 w 56"/>
                  <a:gd name="T15" fmla="*/ 34 h 49"/>
                  <a:gd name="T16" fmla="*/ 14 w 56"/>
                  <a:gd name="T17" fmla="*/ 35 h 49"/>
                  <a:gd name="T18" fmla="*/ 1 w 56"/>
                  <a:gd name="T19" fmla="*/ 29 h 49"/>
                  <a:gd name="T20" fmla="*/ 8 w 56"/>
                  <a:gd name="T21" fmla="*/ 18 h 49"/>
                  <a:gd name="T22" fmla="*/ 14 w 56"/>
                  <a:gd name="T23" fmla="*/ 16 h 49"/>
                  <a:gd name="T24" fmla="*/ 12 w 56"/>
                  <a:gd name="T25" fmla="*/ 13 h 49"/>
                  <a:gd name="T26" fmla="*/ 21 w 56"/>
                  <a:gd name="T27" fmla="*/ 1 h 49"/>
                  <a:gd name="T28" fmla="*/ 34 w 56"/>
                  <a:gd name="T29" fmla="*/ 9 h 49"/>
                  <a:gd name="T30" fmla="*/ 34 w 56"/>
                  <a:gd name="T31" fmla="*/ 10 h 49"/>
                  <a:gd name="T32" fmla="*/ 38 w 56"/>
                  <a:gd name="T33" fmla="*/ 6 h 49"/>
                  <a:gd name="T34" fmla="*/ 53 w 56"/>
                  <a:gd name="T35" fmla="*/ 10 h 49"/>
                  <a:gd name="T36" fmla="*/ 45 w 56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49">
                    <a:moveTo>
                      <a:pt x="45" y="25"/>
                    </a:moveTo>
                    <a:cubicBezTo>
                      <a:pt x="45" y="26"/>
                      <a:pt x="46" y="27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39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0" y="49"/>
                      <a:pt x="23" y="49"/>
                      <a:pt x="19" y="45"/>
                    </a:cubicBezTo>
                    <a:cubicBezTo>
                      <a:pt x="17" y="42"/>
                      <a:pt x="16" y="39"/>
                      <a:pt x="17" y="36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6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3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3" y="15"/>
                      <a:pt x="13" y="14"/>
                      <a:pt x="12" y="13"/>
                    </a:cubicBezTo>
                    <a:cubicBezTo>
                      <a:pt x="10" y="7"/>
                      <a:pt x="15" y="2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9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6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48"/>
              <p:cNvSpPr/>
              <p:nvPr/>
            </p:nvSpPr>
            <p:spPr bwMode="auto">
              <a:xfrm>
                <a:off x="2146301" y="571976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49"/>
              <p:cNvSpPr/>
              <p:nvPr/>
            </p:nvSpPr>
            <p:spPr bwMode="auto">
              <a:xfrm>
                <a:off x="2151063" y="571976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50"/>
              <p:cNvSpPr/>
              <p:nvPr/>
            </p:nvSpPr>
            <p:spPr bwMode="auto">
              <a:xfrm>
                <a:off x="2141538" y="5676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51"/>
              <p:cNvSpPr/>
              <p:nvPr/>
            </p:nvSpPr>
            <p:spPr bwMode="auto">
              <a:xfrm>
                <a:off x="2116138" y="5664201"/>
                <a:ext cx="63500" cy="55563"/>
              </a:xfrm>
              <a:custGeom>
                <a:avLst/>
                <a:gdLst>
                  <a:gd name="T0" fmla="*/ 14 w 15"/>
                  <a:gd name="T1" fmla="*/ 4 h 13"/>
                  <a:gd name="T2" fmla="*/ 14 w 15"/>
                  <a:gd name="T3" fmla="*/ 7 h 13"/>
                  <a:gd name="T4" fmla="*/ 13 w 15"/>
                  <a:gd name="T5" fmla="*/ 9 h 13"/>
                  <a:gd name="T6" fmla="*/ 8 w 15"/>
                  <a:gd name="T7" fmla="*/ 13 h 13"/>
                  <a:gd name="T8" fmla="*/ 7 w 15"/>
                  <a:gd name="T9" fmla="*/ 13 h 13"/>
                  <a:gd name="T10" fmla="*/ 3 w 15"/>
                  <a:gd name="T11" fmla="*/ 12 h 13"/>
                  <a:gd name="T12" fmla="*/ 3 w 15"/>
                  <a:gd name="T13" fmla="*/ 11 h 13"/>
                  <a:gd name="T14" fmla="*/ 2 w 15"/>
                  <a:gd name="T15" fmla="*/ 10 h 13"/>
                  <a:gd name="T16" fmla="*/ 4 w 15"/>
                  <a:gd name="T17" fmla="*/ 3 h 13"/>
                  <a:gd name="T18" fmla="*/ 7 w 15"/>
                  <a:gd name="T19" fmla="*/ 2 h 13"/>
                  <a:gd name="T20" fmla="*/ 7 w 15"/>
                  <a:gd name="T21" fmla="*/ 2 h 13"/>
                  <a:gd name="T22" fmla="*/ 7 w 15"/>
                  <a:gd name="T23" fmla="*/ 2 h 13"/>
                  <a:gd name="T24" fmla="*/ 9 w 15"/>
                  <a:gd name="T25" fmla="*/ 1 h 13"/>
                  <a:gd name="T26" fmla="*/ 8 w 15"/>
                  <a:gd name="T27" fmla="*/ 2 h 13"/>
                  <a:gd name="T28" fmla="*/ 14 w 15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4" y="4"/>
                    </a:moveTo>
                    <a:cubicBezTo>
                      <a:pt x="15" y="5"/>
                      <a:pt x="15" y="6"/>
                      <a:pt x="14" y="7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11"/>
                      <a:pt x="10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3"/>
                      <a:pt x="5" y="13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0" y="9"/>
                      <a:pt x="1" y="4"/>
                      <a:pt x="4" y="3"/>
                    </a:cubicBezTo>
                    <a:cubicBezTo>
                      <a:pt x="5" y="2"/>
                      <a:pt x="6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1"/>
                      <a:pt x="9" y="1"/>
                    </a:cubicBezTo>
                    <a:cubicBezTo>
                      <a:pt x="9" y="1"/>
                      <a:pt x="9" y="2"/>
                      <a:pt x="8" y="2"/>
                    </a:cubicBezTo>
                    <a:cubicBezTo>
                      <a:pt x="10" y="0"/>
                      <a:pt x="14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52"/>
              <p:cNvSpPr/>
              <p:nvPr/>
            </p:nvSpPr>
            <p:spPr bwMode="auto">
              <a:xfrm>
                <a:off x="1781176" y="5575301"/>
                <a:ext cx="309563" cy="268288"/>
              </a:xfrm>
              <a:custGeom>
                <a:avLst/>
                <a:gdLst>
                  <a:gd name="T0" fmla="*/ 59 w 73"/>
                  <a:gd name="T1" fmla="*/ 32 h 63"/>
                  <a:gd name="T2" fmla="*/ 60 w 73"/>
                  <a:gd name="T3" fmla="*/ 34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6 h 63"/>
                  <a:gd name="T10" fmla="*/ 25 w 73"/>
                  <a:gd name="T11" fmla="*/ 57 h 63"/>
                  <a:gd name="T12" fmla="*/ 23 w 73"/>
                  <a:gd name="T13" fmla="*/ 45 h 63"/>
                  <a:gd name="T14" fmla="*/ 23 w 73"/>
                  <a:gd name="T15" fmla="*/ 43 h 63"/>
                  <a:gd name="T16" fmla="*/ 19 w 73"/>
                  <a:gd name="T17" fmla="*/ 45 h 63"/>
                  <a:gd name="T18" fmla="*/ 3 w 73"/>
                  <a:gd name="T19" fmla="*/ 37 h 63"/>
                  <a:gd name="T20" fmla="*/ 11 w 73"/>
                  <a:gd name="T21" fmla="*/ 22 h 63"/>
                  <a:gd name="T22" fmla="*/ 19 w 73"/>
                  <a:gd name="T23" fmla="*/ 20 h 63"/>
                  <a:gd name="T24" fmla="*/ 17 w 73"/>
                  <a:gd name="T25" fmla="*/ 16 h 63"/>
                  <a:gd name="T26" fmla="*/ 28 w 73"/>
                  <a:gd name="T27" fmla="*/ 1 h 63"/>
                  <a:gd name="T28" fmla="*/ 44 w 73"/>
                  <a:gd name="T29" fmla="*/ 11 h 63"/>
                  <a:gd name="T30" fmla="*/ 44 w 73"/>
                  <a:gd name="T31" fmla="*/ 12 h 63"/>
                  <a:gd name="T32" fmla="*/ 50 w 73"/>
                  <a:gd name="T33" fmla="*/ 8 h 63"/>
                  <a:gd name="T34" fmla="*/ 69 w 73"/>
                  <a:gd name="T35" fmla="*/ 13 h 63"/>
                  <a:gd name="T36" fmla="*/ 59 w 73"/>
                  <a:gd name="T37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9" y="32"/>
                    </a:moveTo>
                    <a:cubicBezTo>
                      <a:pt x="59" y="33"/>
                      <a:pt x="60" y="34"/>
                      <a:pt x="60" y="34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9" y="53"/>
                      <a:pt x="46" y="52"/>
                    </a:cubicBezTo>
                    <a:cubicBezTo>
                      <a:pt x="46" y="53"/>
                      <a:pt x="45" y="55"/>
                      <a:pt x="44" y="56"/>
                    </a:cubicBezTo>
                    <a:cubicBezTo>
                      <a:pt x="40" y="62"/>
                      <a:pt x="30" y="63"/>
                      <a:pt x="25" y="57"/>
                    </a:cubicBezTo>
                    <a:cubicBezTo>
                      <a:pt x="23" y="53"/>
                      <a:pt x="22" y="50"/>
                      <a:pt x="23" y="45"/>
                    </a:cubicBezTo>
                    <a:cubicBezTo>
                      <a:pt x="23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5"/>
                    </a:cubicBezTo>
                    <a:cubicBezTo>
                      <a:pt x="12" y="48"/>
                      <a:pt x="5" y="44"/>
                      <a:pt x="3" y="37"/>
                    </a:cubicBezTo>
                    <a:cubicBezTo>
                      <a:pt x="0" y="31"/>
                      <a:pt x="5" y="25"/>
                      <a:pt x="11" y="22"/>
                    </a:cubicBezTo>
                    <a:cubicBezTo>
                      <a:pt x="13" y="21"/>
                      <a:pt x="16" y="21"/>
                      <a:pt x="19" y="20"/>
                    </a:cubicBezTo>
                    <a:cubicBezTo>
                      <a:pt x="18" y="19"/>
                      <a:pt x="17" y="18"/>
                      <a:pt x="17" y="16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4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5"/>
                      <a:pt x="69" y="13"/>
                    </a:cubicBezTo>
                    <a:cubicBezTo>
                      <a:pt x="73" y="22"/>
                      <a:pt x="67" y="30"/>
                      <a:pt x="59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53"/>
              <p:cNvSpPr/>
              <p:nvPr/>
            </p:nvSpPr>
            <p:spPr bwMode="auto">
              <a:xfrm>
                <a:off x="1933576" y="5737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54"/>
              <p:cNvSpPr/>
              <p:nvPr/>
            </p:nvSpPr>
            <p:spPr bwMode="auto">
              <a:xfrm>
                <a:off x="1933576" y="5737226"/>
                <a:ext cx="9525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55"/>
              <p:cNvSpPr/>
              <p:nvPr/>
            </p:nvSpPr>
            <p:spPr bwMode="auto">
              <a:xfrm>
                <a:off x="1925638" y="56816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56"/>
              <p:cNvSpPr/>
              <p:nvPr/>
            </p:nvSpPr>
            <p:spPr bwMode="auto">
              <a:xfrm>
                <a:off x="1900238" y="5668963"/>
                <a:ext cx="71438" cy="73025"/>
              </a:xfrm>
              <a:custGeom>
                <a:avLst/>
                <a:gdLst>
                  <a:gd name="T0" fmla="*/ 17 w 17"/>
                  <a:gd name="T1" fmla="*/ 5 h 17"/>
                  <a:gd name="T2" fmla="*/ 17 w 17"/>
                  <a:gd name="T3" fmla="*/ 8 h 17"/>
                  <a:gd name="T4" fmla="*/ 15 w 17"/>
                  <a:gd name="T5" fmla="*/ 11 h 17"/>
                  <a:gd name="T6" fmla="*/ 9 w 17"/>
                  <a:gd name="T7" fmla="*/ 16 h 17"/>
                  <a:gd name="T8" fmla="*/ 8 w 17"/>
                  <a:gd name="T9" fmla="*/ 16 h 17"/>
                  <a:gd name="T10" fmla="*/ 4 w 17"/>
                  <a:gd name="T11" fmla="*/ 14 h 17"/>
                  <a:gd name="T12" fmla="*/ 3 w 17"/>
                  <a:gd name="T13" fmla="*/ 11 h 17"/>
                  <a:gd name="T14" fmla="*/ 3 w 17"/>
                  <a:gd name="T15" fmla="*/ 11 h 17"/>
                  <a:gd name="T16" fmla="*/ 4 w 17"/>
                  <a:gd name="T17" fmla="*/ 2 h 17"/>
                  <a:gd name="T18" fmla="*/ 8 w 17"/>
                  <a:gd name="T19" fmla="*/ 2 h 17"/>
                  <a:gd name="T20" fmla="*/ 8 w 17"/>
                  <a:gd name="T21" fmla="*/ 2 h 17"/>
                  <a:gd name="T22" fmla="*/ 8 w 17"/>
                  <a:gd name="T23" fmla="*/ 3 h 17"/>
                  <a:gd name="T24" fmla="*/ 10 w 17"/>
                  <a:gd name="T25" fmla="*/ 1 h 17"/>
                  <a:gd name="T26" fmla="*/ 9 w 17"/>
                  <a:gd name="T27" fmla="*/ 2 h 17"/>
                  <a:gd name="T28" fmla="*/ 17 w 17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7">
                    <a:moveTo>
                      <a:pt x="17" y="5"/>
                    </a:moveTo>
                    <a:cubicBezTo>
                      <a:pt x="17" y="6"/>
                      <a:pt x="17" y="7"/>
                      <a:pt x="17" y="8"/>
                    </a:cubicBezTo>
                    <a:cubicBezTo>
                      <a:pt x="17" y="9"/>
                      <a:pt x="16" y="10"/>
                      <a:pt x="15" y="11"/>
                    </a:cubicBezTo>
                    <a:cubicBezTo>
                      <a:pt x="15" y="14"/>
                      <a:pt x="12" y="17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4" y="14"/>
                    </a:cubicBezTo>
                    <a:cubicBezTo>
                      <a:pt x="3" y="13"/>
                      <a:pt x="1" y="15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9"/>
                      <a:pt x="0" y="4"/>
                      <a:pt x="4" y="2"/>
                    </a:cubicBezTo>
                    <a:cubicBezTo>
                      <a:pt x="5" y="1"/>
                      <a:pt x="7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2"/>
                      <a:pt x="9" y="1"/>
                      <a:pt x="10" y="1"/>
                    </a:cubicBezTo>
                    <a:cubicBezTo>
                      <a:pt x="10" y="1"/>
                      <a:pt x="10" y="1"/>
                      <a:pt x="9" y="2"/>
                    </a:cubicBezTo>
                    <a:cubicBezTo>
                      <a:pt x="12" y="0"/>
                      <a:pt x="17" y="2"/>
                      <a:pt x="17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57"/>
              <p:cNvSpPr/>
              <p:nvPr/>
            </p:nvSpPr>
            <p:spPr bwMode="auto">
              <a:xfrm>
                <a:off x="2427288" y="5656263"/>
                <a:ext cx="309563" cy="263525"/>
              </a:xfrm>
              <a:custGeom>
                <a:avLst/>
                <a:gdLst>
                  <a:gd name="T0" fmla="*/ 57 w 73"/>
                  <a:gd name="T1" fmla="*/ 26 h 62"/>
                  <a:gd name="T2" fmla="*/ 58 w 73"/>
                  <a:gd name="T3" fmla="*/ 24 h 62"/>
                  <a:gd name="T4" fmla="*/ 50 w 73"/>
                  <a:gd name="T5" fmla="*/ 7 h 62"/>
                  <a:gd name="T6" fmla="*/ 42 w 73"/>
                  <a:gd name="T7" fmla="*/ 9 h 62"/>
                  <a:gd name="T8" fmla="*/ 39 w 73"/>
                  <a:gd name="T9" fmla="*/ 5 h 62"/>
                  <a:gd name="T10" fmla="*/ 21 w 73"/>
                  <a:gd name="T11" fmla="*/ 7 h 62"/>
                  <a:gd name="T12" fmla="*/ 20 w 73"/>
                  <a:gd name="T13" fmla="*/ 19 h 62"/>
                  <a:gd name="T14" fmla="*/ 21 w 73"/>
                  <a:gd name="T15" fmla="*/ 21 h 62"/>
                  <a:gd name="T16" fmla="*/ 16 w 73"/>
                  <a:gd name="T17" fmla="*/ 20 h 62"/>
                  <a:gd name="T18" fmla="*/ 1 w 73"/>
                  <a:gd name="T19" fmla="*/ 30 h 62"/>
                  <a:gd name="T20" fmla="*/ 11 w 73"/>
                  <a:gd name="T21" fmla="*/ 43 h 62"/>
                  <a:gd name="T22" fmla="*/ 20 w 73"/>
                  <a:gd name="T23" fmla="*/ 44 h 62"/>
                  <a:gd name="T24" fmla="*/ 18 w 73"/>
                  <a:gd name="T25" fmla="*/ 48 h 62"/>
                  <a:gd name="T26" fmla="*/ 32 w 73"/>
                  <a:gd name="T27" fmla="*/ 62 h 62"/>
                  <a:gd name="T28" fmla="*/ 46 w 73"/>
                  <a:gd name="T29" fmla="*/ 49 h 62"/>
                  <a:gd name="T30" fmla="*/ 46 w 73"/>
                  <a:gd name="T31" fmla="*/ 48 h 62"/>
                  <a:gd name="T32" fmla="*/ 52 w 73"/>
                  <a:gd name="T33" fmla="*/ 51 h 62"/>
                  <a:gd name="T34" fmla="*/ 70 w 73"/>
                  <a:gd name="T35" fmla="*/ 44 h 62"/>
                  <a:gd name="T36" fmla="*/ 57 w 73"/>
                  <a:gd name="T37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2">
                    <a:moveTo>
                      <a:pt x="57" y="26"/>
                    </a:moveTo>
                    <a:cubicBezTo>
                      <a:pt x="57" y="26"/>
                      <a:pt x="58" y="25"/>
                      <a:pt x="58" y="24"/>
                    </a:cubicBezTo>
                    <a:cubicBezTo>
                      <a:pt x="62" y="17"/>
                      <a:pt x="58" y="8"/>
                      <a:pt x="50" y="7"/>
                    </a:cubicBezTo>
                    <a:cubicBezTo>
                      <a:pt x="47" y="6"/>
                      <a:pt x="44" y="7"/>
                      <a:pt x="42" y="9"/>
                    </a:cubicBezTo>
                    <a:cubicBezTo>
                      <a:pt x="41" y="8"/>
                      <a:pt x="40" y="6"/>
                      <a:pt x="39" y="5"/>
                    </a:cubicBezTo>
                    <a:cubicBezTo>
                      <a:pt x="34" y="0"/>
                      <a:pt x="24" y="0"/>
                      <a:pt x="21" y="7"/>
                    </a:cubicBezTo>
                    <a:cubicBezTo>
                      <a:pt x="18" y="11"/>
                      <a:pt x="18" y="15"/>
                      <a:pt x="20" y="19"/>
                    </a:cubicBezTo>
                    <a:cubicBezTo>
                      <a:pt x="20" y="20"/>
                      <a:pt x="20" y="20"/>
                      <a:pt x="21" y="21"/>
                    </a:cubicBezTo>
                    <a:cubicBezTo>
                      <a:pt x="19" y="20"/>
                      <a:pt x="18" y="20"/>
                      <a:pt x="16" y="20"/>
                    </a:cubicBezTo>
                    <a:cubicBezTo>
                      <a:pt x="9" y="18"/>
                      <a:pt x="3" y="23"/>
                      <a:pt x="1" y="30"/>
                    </a:cubicBezTo>
                    <a:cubicBezTo>
                      <a:pt x="0" y="36"/>
                      <a:pt x="6" y="42"/>
                      <a:pt x="11" y="43"/>
                    </a:cubicBezTo>
                    <a:cubicBezTo>
                      <a:pt x="14" y="44"/>
                      <a:pt x="17" y="44"/>
                      <a:pt x="20" y="44"/>
                    </a:cubicBezTo>
                    <a:cubicBezTo>
                      <a:pt x="19" y="45"/>
                      <a:pt x="19" y="47"/>
                      <a:pt x="18" y="48"/>
                    </a:cubicBezTo>
                    <a:cubicBezTo>
                      <a:pt x="17" y="56"/>
                      <a:pt x="24" y="62"/>
                      <a:pt x="32" y="62"/>
                    </a:cubicBezTo>
                    <a:cubicBezTo>
                      <a:pt x="39" y="62"/>
                      <a:pt x="44" y="56"/>
                      <a:pt x="46" y="49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47" y="49"/>
                      <a:pt x="50" y="51"/>
                      <a:pt x="52" y="51"/>
                    </a:cubicBezTo>
                    <a:cubicBezTo>
                      <a:pt x="59" y="54"/>
                      <a:pt x="68" y="52"/>
                      <a:pt x="70" y="44"/>
                    </a:cubicBezTo>
                    <a:cubicBezTo>
                      <a:pt x="73" y="34"/>
                      <a:pt x="65" y="28"/>
                      <a:pt x="57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58"/>
              <p:cNvSpPr/>
              <p:nvPr/>
            </p:nvSpPr>
            <p:spPr bwMode="auto">
              <a:xfrm>
                <a:off x="2570163" y="57578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59"/>
              <p:cNvSpPr/>
              <p:nvPr/>
            </p:nvSpPr>
            <p:spPr bwMode="auto">
              <a:xfrm>
                <a:off x="2574926" y="5770563"/>
                <a:ext cx="7938" cy="4763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2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60"/>
              <p:cNvSpPr/>
              <p:nvPr/>
            </p:nvSpPr>
            <p:spPr bwMode="auto">
              <a:xfrm>
                <a:off x="2570163" y="581342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61"/>
              <p:cNvSpPr/>
              <p:nvPr/>
            </p:nvSpPr>
            <p:spPr bwMode="auto">
              <a:xfrm>
                <a:off x="2536826" y="5754688"/>
                <a:ext cx="76200" cy="66675"/>
              </a:xfrm>
              <a:custGeom>
                <a:avLst/>
                <a:gdLst>
                  <a:gd name="T0" fmla="*/ 18 w 18"/>
                  <a:gd name="T1" fmla="*/ 11 h 16"/>
                  <a:gd name="T2" fmla="*/ 18 w 18"/>
                  <a:gd name="T3" fmla="*/ 7 h 16"/>
                  <a:gd name="T4" fmla="*/ 16 w 18"/>
                  <a:gd name="T5" fmla="*/ 5 h 16"/>
                  <a:gd name="T6" fmla="*/ 8 w 18"/>
                  <a:gd name="T7" fmla="*/ 1 h 16"/>
                  <a:gd name="T8" fmla="*/ 8 w 18"/>
                  <a:gd name="T9" fmla="*/ 1 h 16"/>
                  <a:gd name="T10" fmla="*/ 3 w 18"/>
                  <a:gd name="T11" fmla="*/ 3 h 16"/>
                  <a:gd name="T12" fmla="*/ 2 w 18"/>
                  <a:gd name="T13" fmla="*/ 5 h 16"/>
                  <a:gd name="T14" fmla="*/ 2 w 18"/>
                  <a:gd name="T15" fmla="*/ 5 h 16"/>
                  <a:gd name="T16" fmla="*/ 5 w 18"/>
                  <a:gd name="T17" fmla="*/ 14 h 16"/>
                  <a:gd name="T18" fmla="*/ 9 w 18"/>
                  <a:gd name="T19" fmla="*/ 13 h 16"/>
                  <a:gd name="T20" fmla="*/ 9 w 18"/>
                  <a:gd name="T21" fmla="*/ 13 h 16"/>
                  <a:gd name="T22" fmla="*/ 9 w 18"/>
                  <a:gd name="T23" fmla="*/ 13 h 16"/>
                  <a:gd name="T24" fmla="*/ 12 w 18"/>
                  <a:gd name="T25" fmla="*/ 15 h 16"/>
                  <a:gd name="T26" fmla="*/ 11 w 18"/>
                  <a:gd name="T27" fmla="*/ 15 h 16"/>
                  <a:gd name="T28" fmla="*/ 18 w 18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18" y="11"/>
                    </a:moveTo>
                    <a:cubicBezTo>
                      <a:pt x="18" y="9"/>
                      <a:pt x="18" y="8"/>
                      <a:pt x="18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5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1"/>
                      <a:pt x="4" y="2"/>
                      <a:pt x="3" y="3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8"/>
                      <a:pt x="1" y="13"/>
                      <a:pt x="5" y="14"/>
                    </a:cubicBezTo>
                    <a:cubicBezTo>
                      <a:pt x="6" y="14"/>
                      <a:pt x="7" y="14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11" y="15"/>
                      <a:pt x="12" y="15"/>
                    </a:cubicBezTo>
                    <a:cubicBezTo>
                      <a:pt x="12" y="15"/>
                      <a:pt x="11" y="15"/>
                      <a:pt x="11" y="15"/>
                    </a:cubicBezTo>
                    <a:cubicBezTo>
                      <a:pt x="14" y="16"/>
                      <a:pt x="18" y="14"/>
                      <a:pt x="18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62"/>
              <p:cNvSpPr/>
              <p:nvPr/>
            </p:nvSpPr>
            <p:spPr bwMode="auto">
              <a:xfrm>
                <a:off x="2354263" y="5524501"/>
                <a:ext cx="263525" cy="306388"/>
              </a:xfrm>
              <a:custGeom>
                <a:avLst/>
                <a:gdLst>
                  <a:gd name="T0" fmla="*/ 35 w 62"/>
                  <a:gd name="T1" fmla="*/ 56 h 72"/>
                  <a:gd name="T2" fmla="*/ 38 w 62"/>
                  <a:gd name="T3" fmla="*/ 58 h 72"/>
                  <a:gd name="T4" fmla="*/ 55 w 62"/>
                  <a:gd name="T5" fmla="*/ 50 h 72"/>
                  <a:gd name="T6" fmla="*/ 53 w 62"/>
                  <a:gd name="T7" fmla="*/ 41 h 72"/>
                  <a:gd name="T8" fmla="*/ 57 w 62"/>
                  <a:gd name="T9" fmla="*/ 39 h 72"/>
                  <a:gd name="T10" fmla="*/ 55 w 62"/>
                  <a:gd name="T11" fmla="*/ 20 h 72"/>
                  <a:gd name="T12" fmla="*/ 43 w 62"/>
                  <a:gd name="T13" fmla="*/ 19 h 72"/>
                  <a:gd name="T14" fmla="*/ 41 w 62"/>
                  <a:gd name="T15" fmla="*/ 20 h 72"/>
                  <a:gd name="T16" fmla="*/ 42 w 62"/>
                  <a:gd name="T17" fmla="*/ 16 h 72"/>
                  <a:gd name="T18" fmla="*/ 32 w 62"/>
                  <a:gd name="T19" fmla="*/ 1 h 72"/>
                  <a:gd name="T20" fmla="*/ 19 w 62"/>
                  <a:gd name="T21" fmla="*/ 11 h 72"/>
                  <a:gd name="T22" fmla="*/ 18 w 62"/>
                  <a:gd name="T23" fmla="*/ 19 h 72"/>
                  <a:gd name="T24" fmla="*/ 14 w 62"/>
                  <a:gd name="T25" fmla="*/ 18 h 72"/>
                  <a:gd name="T26" fmla="*/ 0 w 62"/>
                  <a:gd name="T27" fmla="*/ 31 h 72"/>
                  <a:gd name="T28" fmla="*/ 13 w 62"/>
                  <a:gd name="T29" fmla="*/ 45 h 72"/>
                  <a:gd name="T30" fmla="*/ 14 w 62"/>
                  <a:gd name="T31" fmla="*/ 45 h 72"/>
                  <a:gd name="T32" fmla="*/ 10 w 62"/>
                  <a:gd name="T33" fmla="*/ 51 h 72"/>
                  <a:gd name="T34" fmla="*/ 18 w 62"/>
                  <a:gd name="T35" fmla="*/ 70 h 72"/>
                  <a:gd name="T36" fmla="*/ 35 w 62"/>
                  <a:gd name="T37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35" y="56"/>
                    </a:moveTo>
                    <a:cubicBezTo>
                      <a:pt x="36" y="57"/>
                      <a:pt x="37" y="57"/>
                      <a:pt x="38" y="58"/>
                    </a:cubicBezTo>
                    <a:cubicBezTo>
                      <a:pt x="45" y="62"/>
                      <a:pt x="54" y="58"/>
                      <a:pt x="55" y="50"/>
                    </a:cubicBezTo>
                    <a:cubicBezTo>
                      <a:pt x="56" y="46"/>
                      <a:pt x="55" y="44"/>
                      <a:pt x="53" y="41"/>
                    </a:cubicBezTo>
                    <a:cubicBezTo>
                      <a:pt x="54" y="41"/>
                      <a:pt x="56" y="40"/>
                      <a:pt x="57" y="39"/>
                    </a:cubicBezTo>
                    <a:cubicBezTo>
                      <a:pt x="62" y="34"/>
                      <a:pt x="61" y="24"/>
                      <a:pt x="55" y="20"/>
                    </a:cubicBezTo>
                    <a:cubicBezTo>
                      <a:pt x="51" y="18"/>
                      <a:pt x="47" y="18"/>
                      <a:pt x="43" y="19"/>
                    </a:cubicBezTo>
                    <a:cubicBezTo>
                      <a:pt x="42" y="20"/>
                      <a:pt x="42" y="20"/>
                      <a:pt x="41" y="20"/>
                    </a:cubicBezTo>
                    <a:cubicBezTo>
                      <a:pt x="42" y="19"/>
                      <a:pt x="42" y="17"/>
                      <a:pt x="42" y="16"/>
                    </a:cubicBezTo>
                    <a:cubicBezTo>
                      <a:pt x="44" y="9"/>
                      <a:pt x="39" y="2"/>
                      <a:pt x="32" y="1"/>
                    </a:cubicBezTo>
                    <a:cubicBezTo>
                      <a:pt x="26" y="0"/>
                      <a:pt x="20" y="5"/>
                      <a:pt x="19" y="11"/>
                    </a:cubicBezTo>
                    <a:cubicBezTo>
                      <a:pt x="18" y="13"/>
                      <a:pt x="18" y="16"/>
                      <a:pt x="18" y="19"/>
                    </a:cubicBezTo>
                    <a:cubicBezTo>
                      <a:pt x="17" y="19"/>
                      <a:pt x="15" y="18"/>
                      <a:pt x="14" y="18"/>
                    </a:cubicBezTo>
                    <a:cubicBezTo>
                      <a:pt x="6" y="17"/>
                      <a:pt x="0" y="24"/>
                      <a:pt x="0" y="31"/>
                    </a:cubicBezTo>
                    <a:cubicBezTo>
                      <a:pt x="0" y="39"/>
                      <a:pt x="6" y="44"/>
                      <a:pt x="13" y="45"/>
                    </a:cubicBezTo>
                    <a:cubicBezTo>
                      <a:pt x="13" y="45"/>
                      <a:pt x="14" y="45"/>
                      <a:pt x="14" y="45"/>
                    </a:cubicBezTo>
                    <a:cubicBezTo>
                      <a:pt x="13" y="47"/>
                      <a:pt x="11" y="49"/>
                      <a:pt x="10" y="51"/>
                    </a:cubicBezTo>
                    <a:cubicBezTo>
                      <a:pt x="8" y="58"/>
                      <a:pt x="10" y="67"/>
                      <a:pt x="18" y="70"/>
                    </a:cubicBezTo>
                    <a:cubicBezTo>
                      <a:pt x="27" y="72"/>
                      <a:pt x="34" y="65"/>
                      <a:pt x="35" y="5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63"/>
              <p:cNvSpPr/>
              <p:nvPr/>
            </p:nvSpPr>
            <p:spPr bwMode="auto">
              <a:xfrm>
                <a:off x="2516188" y="56689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64"/>
              <p:cNvSpPr/>
              <p:nvPr/>
            </p:nvSpPr>
            <p:spPr bwMode="auto">
              <a:xfrm>
                <a:off x="2498726" y="567372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65"/>
              <p:cNvSpPr/>
              <p:nvPr/>
            </p:nvSpPr>
            <p:spPr bwMode="auto">
              <a:xfrm>
                <a:off x="2460626" y="5664201"/>
                <a:ext cx="0" cy="952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66"/>
              <p:cNvSpPr/>
              <p:nvPr/>
            </p:nvSpPr>
            <p:spPr bwMode="auto">
              <a:xfrm>
                <a:off x="2452688" y="5630863"/>
                <a:ext cx="66675" cy="80963"/>
              </a:xfrm>
              <a:custGeom>
                <a:avLst/>
                <a:gdLst>
                  <a:gd name="T0" fmla="*/ 5 w 16"/>
                  <a:gd name="T1" fmla="*/ 19 h 19"/>
                  <a:gd name="T2" fmla="*/ 9 w 16"/>
                  <a:gd name="T3" fmla="*/ 18 h 19"/>
                  <a:gd name="T4" fmla="*/ 11 w 16"/>
                  <a:gd name="T5" fmla="*/ 17 h 19"/>
                  <a:gd name="T6" fmla="*/ 15 w 16"/>
                  <a:gd name="T7" fmla="*/ 9 h 19"/>
                  <a:gd name="T8" fmla="*/ 15 w 16"/>
                  <a:gd name="T9" fmla="*/ 8 h 19"/>
                  <a:gd name="T10" fmla="*/ 13 w 16"/>
                  <a:gd name="T11" fmla="*/ 4 h 19"/>
                  <a:gd name="T12" fmla="*/ 11 w 16"/>
                  <a:gd name="T13" fmla="*/ 3 h 19"/>
                  <a:gd name="T14" fmla="*/ 11 w 16"/>
                  <a:gd name="T15" fmla="*/ 3 h 19"/>
                  <a:gd name="T16" fmla="*/ 2 w 16"/>
                  <a:gd name="T17" fmla="*/ 5 h 19"/>
                  <a:gd name="T18" fmla="*/ 2 w 16"/>
                  <a:gd name="T19" fmla="*/ 10 h 19"/>
                  <a:gd name="T20" fmla="*/ 3 w 16"/>
                  <a:gd name="T21" fmla="*/ 9 h 19"/>
                  <a:gd name="T22" fmla="*/ 3 w 16"/>
                  <a:gd name="T23" fmla="*/ 9 h 19"/>
                  <a:gd name="T24" fmla="*/ 1 w 16"/>
                  <a:gd name="T25" fmla="*/ 13 h 19"/>
                  <a:gd name="T26" fmla="*/ 1 w 16"/>
                  <a:gd name="T27" fmla="*/ 12 h 19"/>
                  <a:gd name="T28" fmla="*/ 5 w 16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9">
                    <a:moveTo>
                      <a:pt x="5" y="19"/>
                    </a:moveTo>
                    <a:cubicBezTo>
                      <a:pt x="7" y="19"/>
                      <a:pt x="7" y="19"/>
                      <a:pt x="9" y="18"/>
                    </a:cubicBezTo>
                    <a:cubicBezTo>
                      <a:pt x="10" y="18"/>
                      <a:pt x="10" y="17"/>
                      <a:pt x="11" y="17"/>
                    </a:cubicBezTo>
                    <a:cubicBezTo>
                      <a:pt x="14" y="16"/>
                      <a:pt x="16" y="12"/>
                      <a:pt x="15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5" y="7"/>
                      <a:pt x="14" y="5"/>
                      <a:pt x="13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8" y="0"/>
                      <a:pt x="3" y="2"/>
                      <a:pt x="2" y="5"/>
                    </a:cubicBezTo>
                    <a:cubicBezTo>
                      <a:pt x="1" y="7"/>
                      <a:pt x="2" y="8"/>
                      <a:pt x="2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1" y="11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5"/>
                      <a:pt x="2" y="19"/>
                      <a:pt x="5" y="1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67"/>
              <p:cNvSpPr/>
              <p:nvPr/>
            </p:nvSpPr>
            <p:spPr bwMode="auto">
              <a:xfrm>
                <a:off x="2524126" y="5788026"/>
                <a:ext cx="280988" cy="276225"/>
              </a:xfrm>
              <a:custGeom>
                <a:avLst/>
                <a:gdLst>
                  <a:gd name="T0" fmla="*/ 37 w 66"/>
                  <a:gd name="T1" fmla="*/ 62 h 65"/>
                  <a:gd name="T2" fmla="*/ 43 w 66"/>
                  <a:gd name="T3" fmla="*/ 51 h 65"/>
                  <a:gd name="T4" fmla="*/ 43 w 66"/>
                  <a:gd name="T5" fmla="*/ 51 h 65"/>
                  <a:gd name="T6" fmla="*/ 56 w 66"/>
                  <a:gd name="T7" fmla="*/ 52 h 65"/>
                  <a:gd name="T8" fmla="*/ 63 w 66"/>
                  <a:gd name="T9" fmla="*/ 36 h 65"/>
                  <a:gd name="T10" fmla="*/ 58 w 66"/>
                  <a:gd name="T11" fmla="*/ 30 h 65"/>
                  <a:gd name="T12" fmla="*/ 62 w 66"/>
                  <a:gd name="T13" fmla="*/ 27 h 65"/>
                  <a:gd name="T14" fmla="*/ 65 w 66"/>
                  <a:gd name="T15" fmla="*/ 21 h 65"/>
                  <a:gd name="T16" fmla="*/ 65 w 66"/>
                  <a:gd name="T17" fmla="*/ 18 h 65"/>
                  <a:gd name="T18" fmla="*/ 63 w 66"/>
                  <a:gd name="T19" fmla="*/ 13 h 65"/>
                  <a:gd name="T20" fmla="*/ 44 w 66"/>
                  <a:gd name="T21" fmla="*/ 10 h 65"/>
                  <a:gd name="T22" fmla="*/ 43 w 66"/>
                  <a:gd name="T23" fmla="*/ 11 h 65"/>
                  <a:gd name="T24" fmla="*/ 42 w 66"/>
                  <a:gd name="T25" fmla="*/ 8 h 65"/>
                  <a:gd name="T26" fmla="*/ 40 w 66"/>
                  <a:gd name="T27" fmla="*/ 4 h 65"/>
                  <a:gd name="T28" fmla="*/ 29 w 66"/>
                  <a:gd name="T29" fmla="*/ 1 h 65"/>
                  <a:gd name="T30" fmla="*/ 21 w 66"/>
                  <a:gd name="T31" fmla="*/ 12 h 65"/>
                  <a:gd name="T32" fmla="*/ 23 w 66"/>
                  <a:gd name="T33" fmla="*/ 20 h 65"/>
                  <a:gd name="T34" fmla="*/ 4 w 66"/>
                  <a:gd name="T35" fmla="*/ 35 h 65"/>
                  <a:gd name="T36" fmla="*/ 14 w 66"/>
                  <a:gd name="T37" fmla="*/ 45 h 65"/>
                  <a:gd name="T38" fmla="*/ 17 w 66"/>
                  <a:gd name="T39" fmla="*/ 46 h 65"/>
                  <a:gd name="T40" fmla="*/ 17 w 66"/>
                  <a:gd name="T41" fmla="*/ 48 h 65"/>
                  <a:gd name="T42" fmla="*/ 25 w 66"/>
                  <a:gd name="T43" fmla="*/ 62 h 65"/>
                  <a:gd name="T44" fmla="*/ 37 w 66"/>
                  <a:gd name="T45" fmla="*/ 6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5">
                    <a:moveTo>
                      <a:pt x="37" y="62"/>
                    </a:moveTo>
                    <a:cubicBezTo>
                      <a:pt x="41" y="59"/>
                      <a:pt x="43" y="56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7" y="52"/>
                      <a:pt x="52" y="53"/>
                      <a:pt x="56" y="52"/>
                    </a:cubicBezTo>
                    <a:cubicBezTo>
                      <a:pt x="62" y="51"/>
                      <a:pt x="66" y="42"/>
                      <a:pt x="63" y="36"/>
                    </a:cubicBezTo>
                    <a:cubicBezTo>
                      <a:pt x="62" y="34"/>
                      <a:pt x="60" y="32"/>
                      <a:pt x="58" y="30"/>
                    </a:cubicBezTo>
                    <a:cubicBezTo>
                      <a:pt x="59" y="30"/>
                      <a:pt x="61" y="29"/>
                      <a:pt x="62" y="27"/>
                    </a:cubicBezTo>
                    <a:cubicBezTo>
                      <a:pt x="64" y="25"/>
                      <a:pt x="65" y="23"/>
                      <a:pt x="65" y="21"/>
                    </a:cubicBezTo>
                    <a:cubicBezTo>
                      <a:pt x="65" y="20"/>
                      <a:pt x="65" y="19"/>
                      <a:pt x="65" y="18"/>
                    </a:cubicBezTo>
                    <a:cubicBezTo>
                      <a:pt x="65" y="16"/>
                      <a:pt x="64" y="14"/>
                      <a:pt x="63" y="13"/>
                    </a:cubicBezTo>
                    <a:cubicBezTo>
                      <a:pt x="59" y="7"/>
                      <a:pt x="50" y="6"/>
                      <a:pt x="44" y="10"/>
                    </a:cubicBezTo>
                    <a:cubicBezTo>
                      <a:pt x="44" y="10"/>
                      <a:pt x="43" y="10"/>
                      <a:pt x="43" y="11"/>
                    </a:cubicBezTo>
                    <a:cubicBezTo>
                      <a:pt x="43" y="10"/>
                      <a:pt x="42" y="9"/>
                      <a:pt x="42" y="8"/>
                    </a:cubicBezTo>
                    <a:cubicBezTo>
                      <a:pt x="41" y="7"/>
                      <a:pt x="41" y="5"/>
                      <a:pt x="40" y="4"/>
                    </a:cubicBezTo>
                    <a:cubicBezTo>
                      <a:pt x="37" y="1"/>
                      <a:pt x="33" y="0"/>
                      <a:pt x="29" y="1"/>
                    </a:cubicBezTo>
                    <a:cubicBezTo>
                      <a:pt x="24" y="3"/>
                      <a:pt x="21" y="7"/>
                      <a:pt x="21" y="12"/>
                    </a:cubicBezTo>
                    <a:cubicBezTo>
                      <a:pt x="21" y="15"/>
                      <a:pt x="22" y="17"/>
                      <a:pt x="23" y="20"/>
                    </a:cubicBezTo>
                    <a:cubicBezTo>
                      <a:pt x="13" y="18"/>
                      <a:pt x="0" y="24"/>
                      <a:pt x="4" y="35"/>
                    </a:cubicBezTo>
                    <a:cubicBezTo>
                      <a:pt x="6" y="40"/>
                      <a:pt x="9" y="44"/>
                      <a:pt x="14" y="45"/>
                    </a:cubicBezTo>
                    <a:cubicBezTo>
                      <a:pt x="15" y="46"/>
                      <a:pt x="16" y="46"/>
                      <a:pt x="17" y="46"/>
                    </a:cubicBezTo>
                    <a:cubicBezTo>
                      <a:pt x="17" y="47"/>
                      <a:pt x="17" y="47"/>
                      <a:pt x="17" y="48"/>
                    </a:cubicBezTo>
                    <a:cubicBezTo>
                      <a:pt x="17" y="54"/>
                      <a:pt x="21" y="58"/>
                      <a:pt x="25" y="62"/>
                    </a:cubicBezTo>
                    <a:cubicBezTo>
                      <a:pt x="28" y="64"/>
                      <a:pt x="34" y="65"/>
                      <a:pt x="37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168"/>
              <p:cNvSpPr/>
              <p:nvPr/>
            </p:nvSpPr>
            <p:spPr bwMode="auto">
              <a:xfrm>
                <a:off x="2643188" y="5881688"/>
                <a:ext cx="68263" cy="96838"/>
              </a:xfrm>
              <a:custGeom>
                <a:avLst/>
                <a:gdLst>
                  <a:gd name="T0" fmla="*/ 12 w 16"/>
                  <a:gd name="T1" fmla="*/ 17 h 23"/>
                  <a:gd name="T2" fmla="*/ 13 w 16"/>
                  <a:gd name="T3" fmla="*/ 15 h 23"/>
                  <a:gd name="T4" fmla="*/ 13 w 16"/>
                  <a:gd name="T5" fmla="*/ 15 h 23"/>
                  <a:gd name="T6" fmla="*/ 14 w 16"/>
                  <a:gd name="T7" fmla="*/ 14 h 23"/>
                  <a:gd name="T8" fmla="*/ 16 w 16"/>
                  <a:gd name="T9" fmla="*/ 10 h 23"/>
                  <a:gd name="T10" fmla="*/ 13 w 16"/>
                  <a:gd name="T11" fmla="*/ 5 h 23"/>
                  <a:gd name="T12" fmla="*/ 8 w 16"/>
                  <a:gd name="T13" fmla="*/ 0 h 23"/>
                  <a:gd name="T14" fmla="*/ 2 w 16"/>
                  <a:gd name="T15" fmla="*/ 5 h 23"/>
                  <a:gd name="T16" fmla="*/ 0 w 16"/>
                  <a:gd name="T17" fmla="*/ 9 h 23"/>
                  <a:gd name="T18" fmla="*/ 1 w 16"/>
                  <a:gd name="T19" fmla="*/ 12 h 23"/>
                  <a:gd name="T20" fmla="*/ 0 w 16"/>
                  <a:gd name="T21" fmla="*/ 13 h 23"/>
                  <a:gd name="T22" fmla="*/ 0 w 16"/>
                  <a:gd name="T23" fmla="*/ 14 h 23"/>
                  <a:gd name="T24" fmla="*/ 3 w 16"/>
                  <a:gd name="T25" fmla="*/ 21 h 23"/>
                  <a:gd name="T26" fmla="*/ 12 w 16"/>
                  <a:gd name="T2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23">
                    <a:moveTo>
                      <a:pt x="12" y="17"/>
                    </a:moveTo>
                    <a:cubicBezTo>
                      <a:pt x="12" y="17"/>
                      <a:pt x="12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4" y="14"/>
                      <a:pt x="14" y="14"/>
                    </a:cubicBezTo>
                    <a:cubicBezTo>
                      <a:pt x="15" y="13"/>
                      <a:pt x="16" y="11"/>
                      <a:pt x="16" y="10"/>
                    </a:cubicBezTo>
                    <a:cubicBezTo>
                      <a:pt x="16" y="8"/>
                      <a:pt x="15" y="6"/>
                      <a:pt x="13" y="5"/>
                    </a:cubicBezTo>
                    <a:cubicBezTo>
                      <a:pt x="13" y="3"/>
                      <a:pt x="11" y="0"/>
                      <a:pt x="8" y="0"/>
                    </a:cubicBezTo>
                    <a:cubicBezTo>
                      <a:pt x="5" y="0"/>
                      <a:pt x="3" y="2"/>
                      <a:pt x="2" y="5"/>
                    </a:cubicBezTo>
                    <a:cubicBezTo>
                      <a:pt x="1" y="6"/>
                      <a:pt x="0" y="7"/>
                      <a:pt x="0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7"/>
                      <a:pt x="1" y="20"/>
                      <a:pt x="3" y="21"/>
                    </a:cubicBezTo>
                    <a:cubicBezTo>
                      <a:pt x="7" y="23"/>
                      <a:pt x="11" y="21"/>
                      <a:pt x="12" y="1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69"/>
              <p:cNvSpPr/>
              <p:nvPr/>
            </p:nvSpPr>
            <p:spPr bwMode="auto">
              <a:xfrm>
                <a:off x="2316163" y="5732463"/>
                <a:ext cx="271463" cy="288925"/>
              </a:xfrm>
              <a:custGeom>
                <a:avLst/>
                <a:gdLst>
                  <a:gd name="T0" fmla="*/ 7 w 64"/>
                  <a:gd name="T1" fmla="*/ 52 h 68"/>
                  <a:gd name="T2" fmla="*/ 20 w 64"/>
                  <a:gd name="T3" fmla="*/ 52 h 68"/>
                  <a:gd name="T4" fmla="*/ 20 w 64"/>
                  <a:gd name="T5" fmla="*/ 52 h 68"/>
                  <a:gd name="T6" fmla="*/ 25 w 64"/>
                  <a:gd name="T7" fmla="*/ 63 h 68"/>
                  <a:gd name="T8" fmla="*/ 42 w 64"/>
                  <a:gd name="T9" fmla="*/ 61 h 68"/>
                  <a:gd name="T10" fmla="*/ 44 w 64"/>
                  <a:gd name="T11" fmla="*/ 53 h 68"/>
                  <a:gd name="T12" fmla="*/ 49 w 64"/>
                  <a:gd name="T13" fmla="*/ 56 h 68"/>
                  <a:gd name="T14" fmla="*/ 56 w 64"/>
                  <a:gd name="T15" fmla="*/ 55 h 68"/>
                  <a:gd name="T16" fmla="*/ 58 w 64"/>
                  <a:gd name="T17" fmla="*/ 54 h 68"/>
                  <a:gd name="T18" fmla="*/ 62 w 64"/>
                  <a:gd name="T19" fmla="*/ 49 h 68"/>
                  <a:gd name="T20" fmla="*/ 55 w 64"/>
                  <a:gd name="T21" fmla="*/ 31 h 68"/>
                  <a:gd name="T22" fmla="*/ 54 w 64"/>
                  <a:gd name="T23" fmla="*/ 31 h 68"/>
                  <a:gd name="T24" fmla="*/ 56 w 64"/>
                  <a:gd name="T25" fmla="*/ 28 h 68"/>
                  <a:gd name="T26" fmla="*/ 58 w 64"/>
                  <a:gd name="T27" fmla="*/ 24 h 68"/>
                  <a:gd name="T28" fmla="*/ 55 w 64"/>
                  <a:gd name="T29" fmla="*/ 14 h 68"/>
                  <a:gd name="T30" fmla="*/ 42 w 64"/>
                  <a:gd name="T31" fmla="*/ 12 h 68"/>
                  <a:gd name="T32" fmla="*/ 36 w 64"/>
                  <a:gd name="T33" fmla="*/ 18 h 68"/>
                  <a:gd name="T34" fmla="*/ 13 w 64"/>
                  <a:gd name="T35" fmla="*/ 9 h 68"/>
                  <a:gd name="T36" fmla="*/ 9 w 64"/>
                  <a:gd name="T37" fmla="*/ 22 h 68"/>
                  <a:gd name="T38" fmla="*/ 11 w 64"/>
                  <a:gd name="T39" fmla="*/ 26 h 68"/>
                  <a:gd name="T40" fmla="*/ 8 w 64"/>
                  <a:gd name="T41" fmla="*/ 27 h 68"/>
                  <a:gd name="T42" fmla="*/ 1 w 64"/>
                  <a:gd name="T43" fmla="*/ 41 h 68"/>
                  <a:gd name="T44" fmla="*/ 7 w 64"/>
                  <a:gd name="T45" fmla="*/ 5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7" y="52"/>
                    </a:moveTo>
                    <a:cubicBezTo>
                      <a:pt x="11" y="54"/>
                      <a:pt x="13" y="51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9" y="53"/>
                      <a:pt x="22" y="60"/>
                      <a:pt x="25" y="63"/>
                    </a:cubicBezTo>
                    <a:cubicBezTo>
                      <a:pt x="29" y="68"/>
                      <a:pt x="38" y="67"/>
                      <a:pt x="42" y="61"/>
                    </a:cubicBezTo>
                    <a:cubicBezTo>
                      <a:pt x="43" y="59"/>
                      <a:pt x="44" y="56"/>
                      <a:pt x="44" y="53"/>
                    </a:cubicBezTo>
                    <a:cubicBezTo>
                      <a:pt x="46" y="54"/>
                      <a:pt x="47" y="55"/>
                      <a:pt x="49" y="56"/>
                    </a:cubicBezTo>
                    <a:cubicBezTo>
                      <a:pt x="51" y="56"/>
                      <a:pt x="54" y="56"/>
                      <a:pt x="56" y="55"/>
                    </a:cubicBezTo>
                    <a:cubicBezTo>
                      <a:pt x="57" y="55"/>
                      <a:pt x="58" y="54"/>
                      <a:pt x="58" y="54"/>
                    </a:cubicBezTo>
                    <a:cubicBezTo>
                      <a:pt x="60" y="53"/>
                      <a:pt x="61" y="51"/>
                      <a:pt x="62" y="49"/>
                    </a:cubicBezTo>
                    <a:cubicBezTo>
                      <a:pt x="64" y="43"/>
                      <a:pt x="61" y="34"/>
                      <a:pt x="55" y="31"/>
                    </a:cubicBezTo>
                    <a:cubicBezTo>
                      <a:pt x="55" y="31"/>
                      <a:pt x="54" y="31"/>
                      <a:pt x="54" y="31"/>
                    </a:cubicBezTo>
                    <a:cubicBezTo>
                      <a:pt x="54" y="30"/>
                      <a:pt x="55" y="29"/>
                      <a:pt x="56" y="28"/>
                    </a:cubicBezTo>
                    <a:cubicBezTo>
                      <a:pt x="57" y="27"/>
                      <a:pt x="57" y="26"/>
                      <a:pt x="58" y="24"/>
                    </a:cubicBezTo>
                    <a:cubicBezTo>
                      <a:pt x="59" y="21"/>
                      <a:pt x="58" y="17"/>
                      <a:pt x="55" y="14"/>
                    </a:cubicBezTo>
                    <a:cubicBezTo>
                      <a:pt x="52" y="10"/>
                      <a:pt x="46" y="10"/>
                      <a:pt x="42" y="12"/>
                    </a:cubicBezTo>
                    <a:cubicBezTo>
                      <a:pt x="39" y="14"/>
                      <a:pt x="38" y="16"/>
                      <a:pt x="36" y="18"/>
                    </a:cubicBezTo>
                    <a:cubicBezTo>
                      <a:pt x="33" y="8"/>
                      <a:pt x="21" y="0"/>
                      <a:pt x="13" y="9"/>
                    </a:cubicBezTo>
                    <a:cubicBezTo>
                      <a:pt x="10" y="13"/>
                      <a:pt x="8" y="18"/>
                      <a:pt x="9" y="22"/>
                    </a:cubicBezTo>
                    <a:cubicBezTo>
                      <a:pt x="9" y="24"/>
                      <a:pt x="10" y="25"/>
                      <a:pt x="11" y="26"/>
                    </a:cubicBezTo>
                    <a:cubicBezTo>
                      <a:pt x="10" y="26"/>
                      <a:pt x="9" y="26"/>
                      <a:pt x="8" y="27"/>
                    </a:cubicBezTo>
                    <a:cubicBezTo>
                      <a:pt x="3" y="30"/>
                      <a:pt x="1" y="36"/>
                      <a:pt x="1" y="41"/>
                    </a:cubicBezTo>
                    <a:cubicBezTo>
                      <a:pt x="0" y="45"/>
                      <a:pt x="3" y="50"/>
                      <a:pt x="7" y="5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170"/>
              <p:cNvSpPr/>
              <p:nvPr/>
            </p:nvSpPr>
            <p:spPr bwMode="auto">
              <a:xfrm>
                <a:off x="2401888" y="5843588"/>
                <a:ext cx="88900" cy="71438"/>
              </a:xfrm>
              <a:custGeom>
                <a:avLst/>
                <a:gdLst>
                  <a:gd name="T0" fmla="*/ 8 w 21"/>
                  <a:gd name="T1" fmla="*/ 16 h 17"/>
                  <a:gd name="T2" fmla="*/ 10 w 21"/>
                  <a:gd name="T3" fmla="*/ 15 h 17"/>
                  <a:gd name="T4" fmla="*/ 10 w 21"/>
                  <a:gd name="T5" fmla="*/ 15 h 17"/>
                  <a:gd name="T6" fmla="*/ 12 w 21"/>
                  <a:gd name="T7" fmla="*/ 16 h 17"/>
                  <a:gd name="T8" fmla="*/ 16 w 21"/>
                  <a:gd name="T9" fmla="*/ 16 h 17"/>
                  <a:gd name="T10" fmla="*/ 19 w 21"/>
                  <a:gd name="T11" fmla="*/ 11 h 17"/>
                  <a:gd name="T12" fmla="*/ 20 w 21"/>
                  <a:gd name="T13" fmla="*/ 4 h 17"/>
                  <a:gd name="T14" fmla="*/ 13 w 21"/>
                  <a:gd name="T15" fmla="*/ 1 h 17"/>
                  <a:gd name="T16" fmla="*/ 8 w 21"/>
                  <a:gd name="T17" fmla="*/ 1 h 17"/>
                  <a:gd name="T18" fmla="*/ 6 w 21"/>
                  <a:gd name="T19" fmla="*/ 4 h 17"/>
                  <a:gd name="T20" fmla="*/ 5 w 21"/>
                  <a:gd name="T21" fmla="*/ 4 h 17"/>
                  <a:gd name="T22" fmla="*/ 4 w 21"/>
                  <a:gd name="T23" fmla="*/ 5 h 17"/>
                  <a:gd name="T24" fmla="*/ 0 w 21"/>
                  <a:gd name="T25" fmla="*/ 10 h 17"/>
                  <a:gd name="T26" fmla="*/ 8 w 21"/>
                  <a:gd name="T27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17">
                    <a:moveTo>
                      <a:pt x="8" y="16"/>
                    </a:moveTo>
                    <a:cubicBezTo>
                      <a:pt x="8" y="16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6"/>
                      <a:pt x="12" y="16"/>
                    </a:cubicBezTo>
                    <a:cubicBezTo>
                      <a:pt x="13" y="16"/>
                      <a:pt x="15" y="16"/>
                      <a:pt x="16" y="16"/>
                    </a:cubicBezTo>
                    <a:cubicBezTo>
                      <a:pt x="18" y="15"/>
                      <a:pt x="19" y="14"/>
                      <a:pt x="19" y="11"/>
                    </a:cubicBezTo>
                    <a:cubicBezTo>
                      <a:pt x="21" y="10"/>
                      <a:pt x="21" y="7"/>
                      <a:pt x="20" y="4"/>
                    </a:cubicBezTo>
                    <a:cubicBezTo>
                      <a:pt x="19" y="2"/>
                      <a:pt x="16" y="1"/>
                      <a:pt x="13" y="1"/>
                    </a:cubicBezTo>
                    <a:cubicBezTo>
                      <a:pt x="12" y="1"/>
                      <a:pt x="10" y="0"/>
                      <a:pt x="8" y="1"/>
                    </a:cubicBezTo>
                    <a:cubicBezTo>
                      <a:pt x="7" y="2"/>
                      <a:pt x="7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4" y="5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"/>
                      <a:pt x="4" y="17"/>
                      <a:pt x="8" y="1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71"/>
              <p:cNvSpPr/>
              <p:nvPr/>
            </p:nvSpPr>
            <p:spPr bwMode="auto">
              <a:xfrm>
                <a:off x="2940051" y="5724526"/>
                <a:ext cx="331788" cy="368300"/>
              </a:xfrm>
              <a:custGeom>
                <a:avLst/>
                <a:gdLst>
                  <a:gd name="T0" fmla="*/ 22 w 78"/>
                  <a:gd name="T1" fmla="*/ 25 h 87"/>
                  <a:gd name="T2" fmla="*/ 18 w 78"/>
                  <a:gd name="T3" fmla="*/ 25 h 87"/>
                  <a:gd name="T4" fmla="*/ 4 w 78"/>
                  <a:gd name="T5" fmla="*/ 44 h 87"/>
                  <a:gd name="T6" fmla="*/ 11 w 78"/>
                  <a:gd name="T7" fmla="*/ 51 h 87"/>
                  <a:gd name="T8" fmla="*/ 7 w 78"/>
                  <a:gd name="T9" fmla="*/ 56 h 87"/>
                  <a:gd name="T10" fmla="*/ 20 w 78"/>
                  <a:gd name="T11" fmla="*/ 76 h 87"/>
                  <a:gd name="T12" fmla="*/ 33 w 78"/>
                  <a:gd name="T13" fmla="*/ 70 h 87"/>
                  <a:gd name="T14" fmla="*/ 35 w 78"/>
                  <a:gd name="T15" fmla="*/ 68 h 87"/>
                  <a:gd name="T16" fmla="*/ 36 w 78"/>
                  <a:gd name="T17" fmla="*/ 74 h 87"/>
                  <a:gd name="T18" fmla="*/ 55 w 78"/>
                  <a:gd name="T19" fmla="*/ 85 h 87"/>
                  <a:gd name="T20" fmla="*/ 64 w 78"/>
                  <a:gd name="T21" fmla="*/ 66 h 87"/>
                  <a:gd name="T22" fmla="*/ 61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6 h 87"/>
                  <a:gd name="T30" fmla="*/ 51 w 78"/>
                  <a:gd name="T31" fmla="*/ 26 h 87"/>
                  <a:gd name="T32" fmla="*/ 52 w 78"/>
                  <a:gd name="T33" fmla="*/ 18 h 87"/>
                  <a:gd name="T34" fmla="*/ 34 w 78"/>
                  <a:gd name="T35" fmla="*/ 2 h 87"/>
                  <a:gd name="T36" fmla="*/ 22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2" y="25"/>
                    </a:moveTo>
                    <a:cubicBezTo>
                      <a:pt x="21" y="25"/>
                      <a:pt x="19" y="25"/>
                      <a:pt x="18" y="25"/>
                    </a:cubicBezTo>
                    <a:cubicBezTo>
                      <a:pt x="9" y="25"/>
                      <a:pt x="0" y="34"/>
                      <a:pt x="4" y="44"/>
                    </a:cubicBezTo>
                    <a:cubicBezTo>
                      <a:pt x="5" y="47"/>
                      <a:pt x="8" y="50"/>
                      <a:pt x="11" y="51"/>
                    </a:cubicBezTo>
                    <a:cubicBezTo>
                      <a:pt x="9" y="53"/>
                      <a:pt x="8" y="54"/>
                      <a:pt x="7" y="56"/>
                    </a:cubicBezTo>
                    <a:cubicBezTo>
                      <a:pt x="5" y="65"/>
                      <a:pt x="10" y="75"/>
                      <a:pt x="20" y="76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4" y="70"/>
                      <a:pt x="35" y="69"/>
                      <a:pt x="35" y="68"/>
                    </a:cubicBezTo>
                    <a:cubicBezTo>
                      <a:pt x="35" y="70"/>
                      <a:pt x="35" y="72"/>
                      <a:pt x="36" y="74"/>
                    </a:cubicBezTo>
                    <a:cubicBezTo>
                      <a:pt x="38" y="82"/>
                      <a:pt x="47" y="87"/>
                      <a:pt x="55" y="85"/>
                    </a:cubicBezTo>
                    <a:cubicBezTo>
                      <a:pt x="63" y="82"/>
                      <a:pt x="66" y="73"/>
                      <a:pt x="64" y="66"/>
                    </a:cubicBezTo>
                    <a:cubicBezTo>
                      <a:pt x="64" y="64"/>
                      <a:pt x="63" y="60"/>
                      <a:pt x="61" y="57"/>
                    </a:cubicBezTo>
                    <a:cubicBezTo>
                      <a:pt x="62" y="57"/>
                      <a:pt x="64" y="57"/>
                      <a:pt x="66" y="56"/>
                    </a:cubicBezTo>
                    <a:cubicBezTo>
                      <a:pt x="76" y="53"/>
                      <a:pt x="78" y="42"/>
                      <a:pt x="74" y="34"/>
                    </a:cubicBezTo>
                    <a:cubicBezTo>
                      <a:pt x="70" y="26"/>
                      <a:pt x="61" y="23"/>
                      <a:pt x="52" y="26"/>
                    </a:cubicBezTo>
                    <a:cubicBezTo>
                      <a:pt x="52" y="26"/>
                      <a:pt x="52" y="26"/>
                      <a:pt x="51" y="26"/>
                    </a:cubicBezTo>
                    <a:cubicBezTo>
                      <a:pt x="52" y="23"/>
                      <a:pt x="52" y="20"/>
                      <a:pt x="52" y="18"/>
                    </a:cubicBezTo>
                    <a:cubicBezTo>
                      <a:pt x="51" y="8"/>
                      <a:pt x="44" y="0"/>
                      <a:pt x="34" y="2"/>
                    </a:cubicBezTo>
                    <a:cubicBezTo>
                      <a:pt x="22" y="4"/>
                      <a:pt x="19" y="16"/>
                      <a:pt x="22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72"/>
              <p:cNvSpPr/>
              <p:nvPr/>
            </p:nvSpPr>
            <p:spPr bwMode="auto">
              <a:xfrm>
                <a:off x="3071813" y="5940426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73"/>
              <p:cNvSpPr/>
              <p:nvPr/>
            </p:nvSpPr>
            <p:spPr bwMode="auto">
              <a:xfrm>
                <a:off x="3067051" y="5937251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74"/>
              <p:cNvSpPr/>
              <p:nvPr/>
            </p:nvSpPr>
            <p:spPr bwMode="auto">
              <a:xfrm>
                <a:off x="3130551" y="59102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75"/>
              <p:cNvSpPr/>
              <p:nvPr/>
            </p:nvSpPr>
            <p:spPr bwMode="auto">
              <a:xfrm>
                <a:off x="3059113" y="5868988"/>
                <a:ext cx="84138" cy="96838"/>
              </a:xfrm>
              <a:custGeom>
                <a:avLst/>
                <a:gdLst>
                  <a:gd name="T0" fmla="*/ 8 w 20"/>
                  <a:gd name="T1" fmla="*/ 1 h 23"/>
                  <a:gd name="T2" fmla="*/ 5 w 20"/>
                  <a:gd name="T3" fmla="*/ 4 h 23"/>
                  <a:gd name="T4" fmla="*/ 4 w 20"/>
                  <a:gd name="T5" fmla="*/ 7 h 23"/>
                  <a:gd name="T6" fmla="*/ 3 w 20"/>
                  <a:gd name="T7" fmla="*/ 17 h 23"/>
                  <a:gd name="T8" fmla="*/ 4 w 20"/>
                  <a:gd name="T9" fmla="*/ 18 h 23"/>
                  <a:gd name="T10" fmla="*/ 8 w 20"/>
                  <a:gd name="T11" fmla="*/ 22 h 23"/>
                  <a:gd name="T12" fmla="*/ 10 w 20"/>
                  <a:gd name="T13" fmla="*/ 22 h 23"/>
                  <a:gd name="T14" fmla="*/ 11 w 20"/>
                  <a:gd name="T15" fmla="*/ 22 h 23"/>
                  <a:gd name="T16" fmla="*/ 19 w 20"/>
                  <a:gd name="T17" fmla="*/ 15 h 23"/>
                  <a:gd name="T18" fmla="*/ 17 w 20"/>
                  <a:gd name="T19" fmla="*/ 10 h 23"/>
                  <a:gd name="T20" fmla="*/ 17 w 20"/>
                  <a:gd name="T21" fmla="*/ 10 h 23"/>
                  <a:gd name="T22" fmla="*/ 17 w 20"/>
                  <a:gd name="T23" fmla="*/ 10 h 23"/>
                  <a:gd name="T24" fmla="*/ 16 w 20"/>
                  <a:gd name="T25" fmla="*/ 6 h 23"/>
                  <a:gd name="T26" fmla="*/ 17 w 20"/>
                  <a:gd name="T27" fmla="*/ 7 h 23"/>
                  <a:gd name="T28" fmla="*/ 8 w 20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3">
                    <a:moveTo>
                      <a:pt x="8" y="1"/>
                    </a:moveTo>
                    <a:cubicBezTo>
                      <a:pt x="7" y="2"/>
                      <a:pt x="6" y="2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0" y="9"/>
                      <a:pt x="0" y="15"/>
                      <a:pt x="3" y="17"/>
                    </a:cubicBezTo>
                    <a:cubicBezTo>
                      <a:pt x="3" y="18"/>
                      <a:pt x="4" y="18"/>
                      <a:pt x="4" y="18"/>
                    </a:cubicBezTo>
                    <a:cubicBezTo>
                      <a:pt x="4" y="20"/>
                      <a:pt x="6" y="22"/>
                      <a:pt x="8" y="22"/>
                    </a:cubicBezTo>
                    <a:cubicBezTo>
                      <a:pt x="9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5" y="23"/>
                      <a:pt x="20" y="19"/>
                      <a:pt x="19" y="15"/>
                    </a:cubicBezTo>
                    <a:cubicBezTo>
                      <a:pt x="19" y="13"/>
                      <a:pt x="18" y="11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9"/>
                      <a:pt x="17" y="7"/>
                      <a:pt x="16" y="6"/>
                    </a:cubicBezTo>
                    <a:cubicBezTo>
                      <a:pt x="17" y="6"/>
                      <a:pt x="17" y="7"/>
                      <a:pt x="17" y="7"/>
                    </a:cubicBezTo>
                    <a:cubicBezTo>
                      <a:pt x="17" y="3"/>
                      <a:pt x="12" y="0"/>
                      <a:pt x="8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76"/>
              <p:cNvSpPr/>
              <p:nvPr/>
            </p:nvSpPr>
            <p:spPr bwMode="auto">
              <a:xfrm>
                <a:off x="2486026" y="5995988"/>
                <a:ext cx="215900" cy="241300"/>
              </a:xfrm>
              <a:custGeom>
                <a:avLst/>
                <a:gdLst>
                  <a:gd name="T0" fmla="*/ 14 w 51"/>
                  <a:gd name="T1" fmla="*/ 17 h 57"/>
                  <a:gd name="T2" fmla="*/ 12 w 51"/>
                  <a:gd name="T3" fmla="*/ 17 h 57"/>
                  <a:gd name="T4" fmla="*/ 2 w 51"/>
                  <a:gd name="T5" fmla="*/ 29 h 57"/>
                  <a:gd name="T6" fmla="*/ 7 w 51"/>
                  <a:gd name="T7" fmla="*/ 34 h 57"/>
                  <a:gd name="T8" fmla="*/ 5 w 51"/>
                  <a:gd name="T9" fmla="*/ 37 h 57"/>
                  <a:gd name="T10" fmla="*/ 13 w 51"/>
                  <a:gd name="T11" fmla="*/ 50 h 57"/>
                  <a:gd name="T12" fmla="*/ 22 w 51"/>
                  <a:gd name="T13" fmla="*/ 46 h 57"/>
                  <a:gd name="T14" fmla="*/ 23 w 51"/>
                  <a:gd name="T15" fmla="*/ 45 h 57"/>
                  <a:gd name="T16" fmla="*/ 23 w 51"/>
                  <a:gd name="T17" fmla="*/ 49 h 57"/>
                  <a:gd name="T18" fmla="*/ 36 w 51"/>
                  <a:gd name="T19" fmla="*/ 56 h 57"/>
                  <a:gd name="T20" fmla="*/ 42 w 51"/>
                  <a:gd name="T21" fmla="*/ 44 h 57"/>
                  <a:gd name="T22" fmla="*/ 40 w 51"/>
                  <a:gd name="T23" fmla="*/ 38 h 57"/>
                  <a:gd name="T24" fmla="*/ 43 w 51"/>
                  <a:gd name="T25" fmla="*/ 37 h 57"/>
                  <a:gd name="T26" fmla="*/ 48 w 51"/>
                  <a:gd name="T27" fmla="*/ 23 h 57"/>
                  <a:gd name="T28" fmla="*/ 34 w 51"/>
                  <a:gd name="T29" fmla="*/ 17 h 57"/>
                  <a:gd name="T30" fmla="*/ 33 w 51"/>
                  <a:gd name="T31" fmla="*/ 18 h 57"/>
                  <a:gd name="T32" fmla="*/ 34 w 51"/>
                  <a:gd name="T33" fmla="*/ 12 h 57"/>
                  <a:gd name="T34" fmla="*/ 22 w 51"/>
                  <a:gd name="T35" fmla="*/ 1 h 57"/>
                  <a:gd name="T36" fmla="*/ 14 w 51"/>
                  <a:gd name="T37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14" y="17"/>
                    </a:moveTo>
                    <a:cubicBezTo>
                      <a:pt x="13" y="17"/>
                      <a:pt x="13" y="17"/>
                      <a:pt x="12" y="17"/>
                    </a:cubicBezTo>
                    <a:cubicBezTo>
                      <a:pt x="6" y="17"/>
                      <a:pt x="0" y="23"/>
                      <a:pt x="2" y="29"/>
                    </a:cubicBezTo>
                    <a:cubicBezTo>
                      <a:pt x="3" y="31"/>
                      <a:pt x="5" y="33"/>
                      <a:pt x="7" y="34"/>
                    </a:cubicBezTo>
                    <a:cubicBezTo>
                      <a:pt x="6" y="35"/>
                      <a:pt x="5" y="36"/>
                      <a:pt x="5" y="37"/>
                    </a:cubicBezTo>
                    <a:cubicBezTo>
                      <a:pt x="3" y="43"/>
                      <a:pt x="7" y="49"/>
                      <a:pt x="13" y="50"/>
                    </a:cubicBezTo>
                    <a:cubicBezTo>
                      <a:pt x="16" y="50"/>
                      <a:pt x="19" y="49"/>
                      <a:pt x="22" y="46"/>
                    </a:cubicBezTo>
                    <a:cubicBezTo>
                      <a:pt x="22" y="46"/>
                      <a:pt x="23" y="45"/>
                      <a:pt x="23" y="45"/>
                    </a:cubicBezTo>
                    <a:cubicBezTo>
                      <a:pt x="23" y="46"/>
                      <a:pt x="23" y="48"/>
                      <a:pt x="23" y="49"/>
                    </a:cubicBezTo>
                    <a:cubicBezTo>
                      <a:pt x="25" y="54"/>
                      <a:pt x="31" y="57"/>
                      <a:pt x="36" y="56"/>
                    </a:cubicBezTo>
                    <a:cubicBezTo>
                      <a:pt x="41" y="54"/>
                      <a:pt x="43" y="48"/>
                      <a:pt x="42" y="44"/>
                    </a:cubicBezTo>
                    <a:cubicBezTo>
                      <a:pt x="42" y="42"/>
                      <a:pt x="41" y="40"/>
                      <a:pt x="40" y="38"/>
                    </a:cubicBezTo>
                    <a:cubicBezTo>
                      <a:pt x="41" y="38"/>
                      <a:pt x="42" y="37"/>
                      <a:pt x="43" y="37"/>
                    </a:cubicBezTo>
                    <a:cubicBezTo>
                      <a:pt x="49" y="35"/>
                      <a:pt x="51" y="28"/>
                      <a:pt x="48" y="23"/>
                    </a:cubicBezTo>
                    <a:cubicBezTo>
                      <a:pt x="46" y="17"/>
                      <a:pt x="40" y="16"/>
                      <a:pt x="34" y="17"/>
                    </a:cubicBezTo>
                    <a:cubicBezTo>
                      <a:pt x="34" y="17"/>
                      <a:pt x="34" y="17"/>
                      <a:pt x="33" y="18"/>
                    </a:cubicBezTo>
                    <a:cubicBezTo>
                      <a:pt x="34" y="16"/>
                      <a:pt x="34" y="14"/>
                      <a:pt x="34" y="12"/>
                    </a:cubicBezTo>
                    <a:cubicBezTo>
                      <a:pt x="34" y="6"/>
                      <a:pt x="29" y="0"/>
                      <a:pt x="22" y="1"/>
                    </a:cubicBezTo>
                    <a:cubicBezTo>
                      <a:pt x="14" y="3"/>
                      <a:pt x="12" y="11"/>
                      <a:pt x="14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77"/>
              <p:cNvSpPr/>
              <p:nvPr/>
            </p:nvSpPr>
            <p:spPr bwMode="auto">
              <a:xfrm>
                <a:off x="2570163" y="61404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78"/>
              <p:cNvSpPr/>
              <p:nvPr/>
            </p:nvSpPr>
            <p:spPr bwMode="auto">
              <a:xfrm>
                <a:off x="2570163" y="6135688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79"/>
              <p:cNvSpPr/>
              <p:nvPr/>
            </p:nvSpPr>
            <p:spPr bwMode="auto">
              <a:xfrm>
                <a:off x="2609851" y="6118226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80"/>
              <p:cNvSpPr/>
              <p:nvPr/>
            </p:nvSpPr>
            <p:spPr bwMode="auto">
              <a:xfrm>
                <a:off x="2562226" y="6089651"/>
                <a:ext cx="60325" cy="68263"/>
              </a:xfrm>
              <a:custGeom>
                <a:avLst/>
                <a:gdLst>
                  <a:gd name="T0" fmla="*/ 6 w 14"/>
                  <a:gd name="T1" fmla="*/ 1 h 16"/>
                  <a:gd name="T2" fmla="*/ 4 w 14"/>
                  <a:gd name="T3" fmla="*/ 3 h 16"/>
                  <a:gd name="T4" fmla="*/ 3 w 14"/>
                  <a:gd name="T5" fmla="*/ 5 h 16"/>
                  <a:gd name="T6" fmla="*/ 2 w 14"/>
                  <a:gd name="T7" fmla="*/ 12 h 16"/>
                  <a:gd name="T8" fmla="*/ 3 w 14"/>
                  <a:gd name="T9" fmla="*/ 12 h 16"/>
                  <a:gd name="T10" fmla="*/ 6 w 14"/>
                  <a:gd name="T11" fmla="*/ 15 h 16"/>
                  <a:gd name="T12" fmla="*/ 7 w 14"/>
                  <a:gd name="T13" fmla="*/ 15 h 16"/>
                  <a:gd name="T14" fmla="*/ 7 w 14"/>
                  <a:gd name="T15" fmla="*/ 15 h 16"/>
                  <a:gd name="T16" fmla="*/ 13 w 14"/>
                  <a:gd name="T17" fmla="*/ 9 h 16"/>
                  <a:gd name="T18" fmla="*/ 12 w 14"/>
                  <a:gd name="T19" fmla="*/ 5 h 16"/>
                  <a:gd name="T20" fmla="*/ 12 w 14"/>
                  <a:gd name="T21" fmla="*/ 5 h 16"/>
                  <a:gd name="T22" fmla="*/ 12 w 14"/>
                  <a:gd name="T23" fmla="*/ 6 h 16"/>
                  <a:gd name="T24" fmla="*/ 11 w 14"/>
                  <a:gd name="T25" fmla="*/ 4 h 16"/>
                  <a:gd name="T26" fmla="*/ 11 w 14"/>
                  <a:gd name="T27" fmla="*/ 5 h 16"/>
                  <a:gd name="T28" fmla="*/ 6 w 14"/>
                  <a:gd name="T2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6" y="1"/>
                    </a:move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1" y="7"/>
                      <a:pt x="0" y="10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6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0" y="16"/>
                      <a:pt x="14" y="12"/>
                      <a:pt x="13" y="9"/>
                    </a:cubicBezTo>
                    <a:cubicBezTo>
                      <a:pt x="13" y="8"/>
                      <a:pt x="11" y="10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5"/>
                      <a:pt x="12" y="5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1" y="2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81"/>
              <p:cNvSpPr/>
              <p:nvPr/>
            </p:nvSpPr>
            <p:spPr bwMode="auto">
              <a:xfrm>
                <a:off x="2341563" y="5965826"/>
                <a:ext cx="238125" cy="217488"/>
              </a:xfrm>
              <a:custGeom>
                <a:avLst/>
                <a:gdLst>
                  <a:gd name="T0" fmla="*/ 37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39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4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7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7" y="13"/>
                    </a:moveTo>
                    <a:cubicBezTo>
                      <a:pt x="37" y="12"/>
                      <a:pt x="37" y="11"/>
                      <a:pt x="37" y="11"/>
                    </a:cubicBezTo>
                    <a:cubicBezTo>
                      <a:pt x="37" y="4"/>
                      <a:pt x="30" y="0"/>
                      <a:pt x="24" y="3"/>
                    </a:cubicBezTo>
                    <a:cubicBezTo>
                      <a:pt x="22" y="4"/>
                      <a:pt x="20" y="6"/>
                      <a:pt x="20" y="8"/>
                    </a:cubicBezTo>
                    <a:cubicBezTo>
                      <a:pt x="19" y="7"/>
                      <a:pt x="18" y="6"/>
                      <a:pt x="16" y="6"/>
                    </a:cubicBezTo>
                    <a:cubicBezTo>
                      <a:pt x="11" y="5"/>
                      <a:pt x="4" y="10"/>
                      <a:pt x="5" y="16"/>
                    </a:cubicBezTo>
                    <a:cubicBezTo>
                      <a:pt x="5" y="19"/>
                      <a:pt x="7" y="22"/>
                      <a:pt x="9" y="24"/>
                    </a:cubicBezTo>
                    <a:cubicBezTo>
                      <a:pt x="10" y="24"/>
                      <a:pt x="10" y="25"/>
                      <a:pt x="11" y="25"/>
                    </a:cubicBezTo>
                    <a:cubicBezTo>
                      <a:pt x="9" y="25"/>
                      <a:pt x="8" y="26"/>
                      <a:pt x="7" y="26"/>
                    </a:cubicBezTo>
                    <a:cubicBezTo>
                      <a:pt x="2" y="28"/>
                      <a:pt x="0" y="34"/>
                      <a:pt x="2" y="39"/>
                    </a:cubicBezTo>
                    <a:cubicBezTo>
                      <a:pt x="4" y="44"/>
                      <a:pt x="10" y="45"/>
                      <a:pt x="14" y="44"/>
                    </a:cubicBezTo>
                    <a:cubicBezTo>
                      <a:pt x="16" y="43"/>
                      <a:pt x="18" y="42"/>
                      <a:pt x="20" y="41"/>
                    </a:cubicBezTo>
                    <a:cubicBezTo>
                      <a:pt x="20" y="42"/>
                      <a:pt x="21" y="43"/>
                      <a:pt x="21" y="44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4"/>
                      <a:pt x="42" y="38"/>
                      <a:pt x="40" y="33"/>
                    </a:cubicBezTo>
                    <a:cubicBezTo>
                      <a:pt x="40" y="32"/>
                      <a:pt x="39" y="32"/>
                      <a:pt x="39" y="32"/>
                    </a:cubicBezTo>
                    <a:cubicBezTo>
                      <a:pt x="41" y="32"/>
                      <a:pt x="43" y="32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1"/>
                      <a:pt x="43" y="10"/>
                      <a:pt x="37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82"/>
              <p:cNvSpPr/>
              <p:nvPr/>
            </p:nvSpPr>
            <p:spPr bwMode="auto">
              <a:xfrm>
                <a:off x="2430463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83"/>
              <p:cNvSpPr/>
              <p:nvPr/>
            </p:nvSpPr>
            <p:spPr bwMode="auto">
              <a:xfrm>
                <a:off x="2435226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84"/>
              <p:cNvSpPr/>
              <p:nvPr/>
            </p:nvSpPr>
            <p:spPr bwMode="auto">
              <a:xfrm>
                <a:off x="2455863" y="6089651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85"/>
              <p:cNvSpPr/>
              <p:nvPr/>
            </p:nvSpPr>
            <p:spPr bwMode="auto">
              <a:xfrm>
                <a:off x="2417763" y="6046788"/>
                <a:ext cx="68263" cy="58738"/>
              </a:xfrm>
              <a:custGeom>
                <a:avLst/>
                <a:gdLst>
                  <a:gd name="T0" fmla="*/ 14 w 16"/>
                  <a:gd name="T1" fmla="*/ 4 h 14"/>
                  <a:gd name="T2" fmla="*/ 12 w 16"/>
                  <a:gd name="T3" fmla="*/ 2 h 14"/>
                  <a:gd name="T4" fmla="*/ 10 w 16"/>
                  <a:gd name="T5" fmla="*/ 1 h 14"/>
                  <a:gd name="T6" fmla="*/ 3 w 16"/>
                  <a:gd name="T7" fmla="*/ 2 h 14"/>
                  <a:gd name="T8" fmla="*/ 3 w 16"/>
                  <a:gd name="T9" fmla="*/ 3 h 14"/>
                  <a:gd name="T10" fmla="*/ 1 w 16"/>
                  <a:gd name="T11" fmla="*/ 6 h 14"/>
                  <a:gd name="T12" fmla="*/ 1 w 16"/>
                  <a:gd name="T13" fmla="*/ 7 h 14"/>
                  <a:gd name="T14" fmla="*/ 1 w 16"/>
                  <a:gd name="T15" fmla="*/ 8 h 14"/>
                  <a:gd name="T16" fmla="*/ 7 w 16"/>
                  <a:gd name="T17" fmla="*/ 13 h 14"/>
                  <a:gd name="T18" fmla="*/ 12 w 16"/>
                  <a:gd name="T19" fmla="*/ 10 h 14"/>
                  <a:gd name="T20" fmla="*/ 12 w 16"/>
                  <a:gd name="T21" fmla="*/ 10 h 14"/>
                  <a:gd name="T22" fmla="*/ 11 w 16"/>
                  <a:gd name="T23" fmla="*/ 10 h 14"/>
                  <a:gd name="T24" fmla="*/ 13 w 16"/>
                  <a:gd name="T25" fmla="*/ 9 h 14"/>
                  <a:gd name="T26" fmla="*/ 12 w 16"/>
                  <a:gd name="T27" fmla="*/ 10 h 14"/>
                  <a:gd name="T28" fmla="*/ 14 w 16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4">
                    <a:moveTo>
                      <a:pt x="14" y="4"/>
                    </a:moveTo>
                    <a:cubicBezTo>
                      <a:pt x="14" y="3"/>
                      <a:pt x="13" y="3"/>
                      <a:pt x="12" y="2"/>
                    </a:cubicBezTo>
                    <a:cubicBezTo>
                      <a:pt x="12" y="2"/>
                      <a:pt x="11" y="1"/>
                      <a:pt x="10" y="1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1" y="4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10"/>
                      <a:pt x="5" y="14"/>
                      <a:pt x="7" y="13"/>
                    </a:cubicBezTo>
                    <a:cubicBezTo>
                      <a:pt x="9" y="12"/>
                      <a:pt x="7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3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4" y="9"/>
                      <a:pt x="16" y="6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86"/>
              <p:cNvSpPr/>
              <p:nvPr/>
            </p:nvSpPr>
            <p:spPr bwMode="auto">
              <a:xfrm>
                <a:off x="2166938" y="5864226"/>
                <a:ext cx="247650" cy="212725"/>
              </a:xfrm>
              <a:custGeom>
                <a:avLst/>
                <a:gdLst>
                  <a:gd name="T0" fmla="*/ 46 w 58"/>
                  <a:gd name="T1" fmla="*/ 24 h 50"/>
                  <a:gd name="T2" fmla="*/ 48 w 58"/>
                  <a:gd name="T3" fmla="*/ 23 h 50"/>
                  <a:gd name="T4" fmla="*/ 43 w 58"/>
                  <a:gd name="T5" fmla="*/ 8 h 50"/>
                  <a:gd name="T6" fmla="*/ 37 w 58"/>
                  <a:gd name="T7" fmla="*/ 9 h 50"/>
                  <a:gd name="T8" fmla="*/ 35 w 58"/>
                  <a:gd name="T9" fmla="*/ 5 h 50"/>
                  <a:gd name="T10" fmla="*/ 20 w 58"/>
                  <a:gd name="T11" fmla="*/ 5 h 50"/>
                  <a:gd name="T12" fmla="*/ 18 w 58"/>
                  <a:gd name="T13" fmla="*/ 14 h 50"/>
                  <a:gd name="T14" fmla="*/ 19 w 58"/>
                  <a:gd name="T15" fmla="*/ 16 h 50"/>
                  <a:gd name="T16" fmla="*/ 15 w 58"/>
                  <a:gd name="T17" fmla="*/ 14 h 50"/>
                  <a:gd name="T18" fmla="*/ 2 w 58"/>
                  <a:gd name="T19" fmla="*/ 20 h 50"/>
                  <a:gd name="T20" fmla="*/ 9 w 58"/>
                  <a:gd name="T21" fmla="*/ 32 h 50"/>
                  <a:gd name="T22" fmla="*/ 15 w 58"/>
                  <a:gd name="T23" fmla="*/ 33 h 50"/>
                  <a:gd name="T24" fmla="*/ 14 w 58"/>
                  <a:gd name="T25" fmla="*/ 37 h 50"/>
                  <a:gd name="T26" fmla="*/ 22 w 58"/>
                  <a:gd name="T27" fmla="*/ 49 h 50"/>
                  <a:gd name="T28" fmla="*/ 35 w 58"/>
                  <a:gd name="T29" fmla="*/ 41 h 50"/>
                  <a:gd name="T30" fmla="*/ 35 w 58"/>
                  <a:gd name="T31" fmla="*/ 40 h 50"/>
                  <a:gd name="T32" fmla="*/ 39 w 58"/>
                  <a:gd name="T33" fmla="*/ 44 h 50"/>
                  <a:gd name="T34" fmla="*/ 55 w 58"/>
                  <a:gd name="T35" fmla="*/ 40 h 50"/>
                  <a:gd name="T36" fmla="*/ 46 w 58"/>
                  <a:gd name="T37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50">
                    <a:moveTo>
                      <a:pt x="46" y="24"/>
                    </a:moveTo>
                    <a:cubicBezTo>
                      <a:pt x="47" y="24"/>
                      <a:pt x="47" y="23"/>
                      <a:pt x="48" y="23"/>
                    </a:cubicBezTo>
                    <a:cubicBezTo>
                      <a:pt x="52" y="18"/>
                      <a:pt x="50" y="10"/>
                      <a:pt x="43" y="8"/>
                    </a:cubicBezTo>
                    <a:cubicBezTo>
                      <a:pt x="41" y="7"/>
                      <a:pt x="39" y="8"/>
                      <a:pt x="37" y="9"/>
                    </a:cubicBezTo>
                    <a:cubicBezTo>
                      <a:pt x="37" y="8"/>
                      <a:pt x="36" y="6"/>
                      <a:pt x="35" y="5"/>
                    </a:cubicBezTo>
                    <a:cubicBezTo>
                      <a:pt x="32" y="0"/>
                      <a:pt x="24" y="0"/>
                      <a:pt x="20" y="5"/>
                    </a:cubicBezTo>
                    <a:cubicBezTo>
                      <a:pt x="18" y="7"/>
                      <a:pt x="18" y="10"/>
                      <a:pt x="18" y="14"/>
                    </a:cubicBezTo>
                    <a:cubicBezTo>
                      <a:pt x="18" y="14"/>
                      <a:pt x="18" y="15"/>
                      <a:pt x="19" y="16"/>
                    </a:cubicBezTo>
                    <a:cubicBezTo>
                      <a:pt x="18" y="15"/>
                      <a:pt x="16" y="14"/>
                      <a:pt x="15" y="14"/>
                    </a:cubicBezTo>
                    <a:cubicBezTo>
                      <a:pt x="10" y="12"/>
                      <a:pt x="4" y="15"/>
                      <a:pt x="2" y="20"/>
                    </a:cubicBezTo>
                    <a:cubicBezTo>
                      <a:pt x="0" y="25"/>
                      <a:pt x="4" y="30"/>
                      <a:pt x="9" y="32"/>
                    </a:cubicBezTo>
                    <a:cubicBezTo>
                      <a:pt x="10" y="33"/>
                      <a:pt x="13" y="33"/>
                      <a:pt x="15" y="33"/>
                    </a:cubicBezTo>
                    <a:cubicBezTo>
                      <a:pt x="14" y="35"/>
                      <a:pt x="14" y="36"/>
                      <a:pt x="14" y="37"/>
                    </a:cubicBezTo>
                    <a:cubicBezTo>
                      <a:pt x="12" y="43"/>
                      <a:pt x="16" y="48"/>
                      <a:pt x="22" y="49"/>
                    </a:cubicBezTo>
                    <a:cubicBezTo>
                      <a:pt x="28" y="50"/>
                      <a:pt x="33" y="46"/>
                      <a:pt x="35" y="41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6" y="41"/>
                      <a:pt x="38" y="43"/>
                      <a:pt x="39" y="44"/>
                    </a:cubicBezTo>
                    <a:cubicBezTo>
                      <a:pt x="45" y="47"/>
                      <a:pt x="52" y="46"/>
                      <a:pt x="55" y="40"/>
                    </a:cubicBezTo>
                    <a:cubicBezTo>
                      <a:pt x="58" y="33"/>
                      <a:pt x="53" y="26"/>
                      <a:pt x="46" y="2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87"/>
              <p:cNvSpPr/>
              <p:nvPr/>
            </p:nvSpPr>
            <p:spPr bwMode="auto">
              <a:xfrm>
                <a:off x="2290763" y="59499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88"/>
              <p:cNvSpPr/>
              <p:nvPr/>
            </p:nvSpPr>
            <p:spPr bwMode="auto">
              <a:xfrm>
                <a:off x="2290763" y="594995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89"/>
              <p:cNvSpPr/>
              <p:nvPr/>
            </p:nvSpPr>
            <p:spPr bwMode="auto">
              <a:xfrm>
                <a:off x="2282826" y="5991226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90"/>
              <p:cNvSpPr/>
              <p:nvPr/>
            </p:nvSpPr>
            <p:spPr bwMode="auto">
              <a:xfrm>
                <a:off x="2257426" y="5945188"/>
                <a:ext cx="63500" cy="55563"/>
              </a:xfrm>
              <a:custGeom>
                <a:avLst/>
                <a:gdLst>
                  <a:gd name="T0" fmla="*/ 15 w 15"/>
                  <a:gd name="T1" fmla="*/ 9 h 13"/>
                  <a:gd name="T2" fmla="*/ 15 w 15"/>
                  <a:gd name="T3" fmla="*/ 7 h 13"/>
                  <a:gd name="T4" fmla="*/ 14 w 15"/>
                  <a:gd name="T5" fmla="*/ 5 h 13"/>
                  <a:gd name="T6" fmla="*/ 8 w 15"/>
                  <a:gd name="T7" fmla="*/ 1 h 13"/>
                  <a:gd name="T8" fmla="*/ 7 w 15"/>
                  <a:gd name="T9" fmla="*/ 1 h 13"/>
                  <a:gd name="T10" fmla="*/ 4 w 15"/>
                  <a:gd name="T11" fmla="*/ 2 h 13"/>
                  <a:gd name="T12" fmla="*/ 3 w 15"/>
                  <a:gd name="T13" fmla="*/ 3 h 13"/>
                  <a:gd name="T14" fmla="*/ 3 w 15"/>
                  <a:gd name="T15" fmla="*/ 3 h 13"/>
                  <a:gd name="T16" fmla="*/ 4 w 15"/>
                  <a:gd name="T17" fmla="*/ 11 h 13"/>
                  <a:gd name="T18" fmla="*/ 9 w 15"/>
                  <a:gd name="T19" fmla="*/ 13 h 13"/>
                  <a:gd name="T20" fmla="*/ 9 w 15"/>
                  <a:gd name="T21" fmla="*/ 12 h 13"/>
                  <a:gd name="T22" fmla="*/ 9 w 15"/>
                  <a:gd name="T23" fmla="*/ 11 h 13"/>
                  <a:gd name="T24" fmla="*/ 10 w 15"/>
                  <a:gd name="T25" fmla="*/ 12 h 13"/>
                  <a:gd name="T26" fmla="*/ 9 w 15"/>
                  <a:gd name="T27" fmla="*/ 12 h 13"/>
                  <a:gd name="T28" fmla="*/ 15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5" y="9"/>
                    </a:moveTo>
                    <a:cubicBezTo>
                      <a:pt x="15" y="8"/>
                      <a:pt x="15" y="8"/>
                      <a:pt x="15" y="7"/>
                    </a:cubicBezTo>
                    <a:cubicBezTo>
                      <a:pt x="15" y="6"/>
                      <a:pt x="14" y="5"/>
                      <a:pt x="14" y="5"/>
                    </a:cubicBezTo>
                    <a:cubicBezTo>
                      <a:pt x="13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0"/>
                      <a:pt x="5" y="1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0" y="5"/>
                      <a:pt x="1" y="10"/>
                      <a:pt x="4" y="11"/>
                    </a:cubicBezTo>
                    <a:cubicBezTo>
                      <a:pt x="5" y="12"/>
                      <a:pt x="5" y="9"/>
                      <a:pt x="9" y="13"/>
                    </a:cubicBezTo>
                    <a:cubicBezTo>
                      <a:pt x="9" y="13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11" y="13"/>
                      <a:pt x="14" y="12"/>
                      <a:pt x="15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91"/>
              <p:cNvSpPr/>
              <p:nvPr/>
            </p:nvSpPr>
            <p:spPr bwMode="auto">
              <a:xfrm>
                <a:off x="2057401" y="5457826"/>
                <a:ext cx="228600" cy="215900"/>
              </a:xfrm>
              <a:custGeom>
                <a:avLst/>
                <a:gdLst>
                  <a:gd name="T0" fmla="*/ 10 w 54"/>
                  <a:gd name="T1" fmla="*/ 22 h 51"/>
                  <a:gd name="T2" fmla="*/ 8 w 54"/>
                  <a:gd name="T3" fmla="*/ 24 h 51"/>
                  <a:gd name="T4" fmla="*/ 9 w 54"/>
                  <a:gd name="T5" fmla="*/ 39 h 51"/>
                  <a:gd name="T6" fmla="*/ 16 w 54"/>
                  <a:gd name="T7" fmla="*/ 40 h 51"/>
                  <a:gd name="T8" fmla="*/ 16 w 54"/>
                  <a:gd name="T9" fmla="*/ 43 h 51"/>
                  <a:gd name="T10" fmla="*/ 31 w 54"/>
                  <a:gd name="T11" fmla="*/ 47 h 51"/>
                  <a:gd name="T12" fmla="*/ 35 w 54"/>
                  <a:gd name="T13" fmla="*/ 39 h 51"/>
                  <a:gd name="T14" fmla="*/ 35 w 54"/>
                  <a:gd name="T15" fmla="*/ 37 h 51"/>
                  <a:gd name="T16" fmla="*/ 38 w 54"/>
                  <a:gd name="T17" fmla="*/ 40 h 51"/>
                  <a:gd name="T18" fmla="*/ 52 w 54"/>
                  <a:gd name="T19" fmla="*/ 36 h 51"/>
                  <a:gd name="T20" fmla="*/ 48 w 54"/>
                  <a:gd name="T21" fmla="*/ 23 h 51"/>
                  <a:gd name="T22" fmla="*/ 42 w 54"/>
                  <a:gd name="T23" fmla="*/ 21 h 51"/>
                  <a:gd name="T24" fmla="*/ 44 w 54"/>
                  <a:gd name="T25" fmla="*/ 18 h 51"/>
                  <a:gd name="T26" fmla="*/ 39 w 54"/>
                  <a:gd name="T27" fmla="*/ 4 h 51"/>
                  <a:gd name="T28" fmla="*/ 24 w 54"/>
                  <a:gd name="T29" fmla="*/ 9 h 51"/>
                  <a:gd name="T30" fmla="*/ 24 w 54"/>
                  <a:gd name="T31" fmla="*/ 10 h 51"/>
                  <a:gd name="T32" fmla="*/ 21 w 54"/>
                  <a:gd name="T33" fmla="*/ 5 h 51"/>
                  <a:gd name="T34" fmla="*/ 5 w 54"/>
                  <a:gd name="T35" fmla="*/ 6 h 51"/>
                  <a:gd name="T36" fmla="*/ 10 w 54"/>
                  <a:gd name="T37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1">
                    <a:moveTo>
                      <a:pt x="10" y="22"/>
                    </a:moveTo>
                    <a:cubicBezTo>
                      <a:pt x="9" y="23"/>
                      <a:pt x="8" y="23"/>
                      <a:pt x="8" y="24"/>
                    </a:cubicBezTo>
                    <a:cubicBezTo>
                      <a:pt x="3" y="28"/>
                      <a:pt x="3" y="36"/>
                      <a:pt x="9" y="39"/>
                    </a:cubicBezTo>
                    <a:cubicBezTo>
                      <a:pt x="11" y="40"/>
                      <a:pt x="13" y="40"/>
                      <a:pt x="16" y="40"/>
                    </a:cubicBezTo>
                    <a:cubicBezTo>
                      <a:pt x="15" y="41"/>
                      <a:pt x="15" y="42"/>
                      <a:pt x="16" y="43"/>
                    </a:cubicBezTo>
                    <a:cubicBezTo>
                      <a:pt x="18" y="49"/>
                      <a:pt x="26" y="51"/>
                      <a:pt x="31" y="47"/>
                    </a:cubicBezTo>
                    <a:cubicBezTo>
                      <a:pt x="33" y="45"/>
                      <a:pt x="34" y="42"/>
                      <a:pt x="35" y="39"/>
                    </a:cubicBezTo>
                    <a:cubicBezTo>
                      <a:pt x="35" y="38"/>
                      <a:pt x="35" y="38"/>
                      <a:pt x="35" y="37"/>
                    </a:cubicBezTo>
                    <a:cubicBezTo>
                      <a:pt x="36" y="38"/>
                      <a:pt x="37" y="39"/>
                      <a:pt x="38" y="40"/>
                    </a:cubicBezTo>
                    <a:cubicBezTo>
                      <a:pt x="42" y="43"/>
                      <a:pt x="49" y="41"/>
                      <a:pt x="52" y="36"/>
                    </a:cubicBezTo>
                    <a:cubicBezTo>
                      <a:pt x="54" y="32"/>
                      <a:pt x="52" y="26"/>
                      <a:pt x="48" y="23"/>
                    </a:cubicBezTo>
                    <a:cubicBezTo>
                      <a:pt x="47" y="22"/>
                      <a:pt x="44" y="21"/>
                      <a:pt x="42" y="21"/>
                    </a:cubicBezTo>
                    <a:cubicBezTo>
                      <a:pt x="43" y="20"/>
                      <a:pt x="44" y="19"/>
                      <a:pt x="44" y="18"/>
                    </a:cubicBezTo>
                    <a:cubicBezTo>
                      <a:pt x="48" y="12"/>
                      <a:pt x="44" y="6"/>
                      <a:pt x="39" y="4"/>
                    </a:cubicBezTo>
                    <a:cubicBezTo>
                      <a:pt x="33" y="1"/>
                      <a:pt x="28" y="4"/>
                      <a:pt x="24" y="9"/>
                    </a:cubicBezTo>
                    <a:cubicBezTo>
                      <a:pt x="24" y="9"/>
                      <a:pt x="24" y="10"/>
                      <a:pt x="24" y="10"/>
                    </a:cubicBezTo>
                    <a:cubicBezTo>
                      <a:pt x="23" y="8"/>
                      <a:pt x="22" y="6"/>
                      <a:pt x="21" y="5"/>
                    </a:cubicBezTo>
                    <a:cubicBezTo>
                      <a:pt x="16" y="1"/>
                      <a:pt x="9" y="0"/>
                      <a:pt x="5" y="6"/>
                    </a:cubicBezTo>
                    <a:cubicBezTo>
                      <a:pt x="0" y="12"/>
                      <a:pt x="4" y="19"/>
                      <a:pt x="10" y="2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92"/>
              <p:cNvSpPr/>
              <p:nvPr/>
            </p:nvSpPr>
            <p:spPr bwMode="auto">
              <a:xfrm>
                <a:off x="2163763" y="5588001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93"/>
              <p:cNvSpPr/>
              <p:nvPr/>
            </p:nvSpPr>
            <p:spPr bwMode="auto">
              <a:xfrm>
                <a:off x="2159001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94"/>
              <p:cNvSpPr/>
              <p:nvPr/>
            </p:nvSpPr>
            <p:spPr bwMode="auto">
              <a:xfrm>
                <a:off x="2179638" y="55467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95"/>
              <p:cNvSpPr/>
              <p:nvPr/>
            </p:nvSpPr>
            <p:spPr bwMode="auto">
              <a:xfrm>
                <a:off x="2141538" y="5534026"/>
                <a:ext cx="60325" cy="58738"/>
              </a:xfrm>
              <a:custGeom>
                <a:avLst/>
                <a:gdLst>
                  <a:gd name="T0" fmla="*/ 1 w 14"/>
                  <a:gd name="T1" fmla="*/ 3 h 14"/>
                  <a:gd name="T2" fmla="*/ 0 w 14"/>
                  <a:gd name="T3" fmla="*/ 5 h 14"/>
                  <a:gd name="T4" fmla="*/ 1 w 14"/>
                  <a:gd name="T5" fmla="*/ 8 h 14"/>
                  <a:gd name="T6" fmla="*/ 5 w 14"/>
                  <a:gd name="T7" fmla="*/ 13 h 14"/>
                  <a:gd name="T8" fmla="*/ 6 w 14"/>
                  <a:gd name="T9" fmla="*/ 13 h 14"/>
                  <a:gd name="T10" fmla="*/ 10 w 14"/>
                  <a:gd name="T11" fmla="*/ 13 h 14"/>
                  <a:gd name="T12" fmla="*/ 11 w 14"/>
                  <a:gd name="T13" fmla="*/ 12 h 14"/>
                  <a:gd name="T14" fmla="*/ 11 w 14"/>
                  <a:gd name="T15" fmla="*/ 12 h 14"/>
                  <a:gd name="T16" fmla="*/ 12 w 14"/>
                  <a:gd name="T17" fmla="*/ 3 h 14"/>
                  <a:gd name="T18" fmla="*/ 8 w 14"/>
                  <a:gd name="T19" fmla="*/ 1 h 14"/>
                  <a:gd name="T20" fmla="*/ 8 w 14"/>
                  <a:gd name="T21" fmla="*/ 1 h 14"/>
                  <a:gd name="T22" fmla="*/ 8 w 14"/>
                  <a:gd name="T23" fmla="*/ 2 h 14"/>
                  <a:gd name="T24" fmla="*/ 7 w 14"/>
                  <a:gd name="T25" fmla="*/ 1 h 14"/>
                  <a:gd name="T26" fmla="*/ 7 w 14"/>
                  <a:gd name="T27" fmla="*/ 1 h 14"/>
                  <a:gd name="T28" fmla="*/ 1 w 14"/>
                  <a:gd name="T2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" y="3"/>
                    </a:move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1" y="7"/>
                      <a:pt x="1" y="8"/>
                    </a:cubicBezTo>
                    <a:cubicBezTo>
                      <a:pt x="1" y="10"/>
                      <a:pt x="3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9" y="14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0"/>
                      <a:pt x="14" y="5"/>
                      <a:pt x="12" y="3"/>
                    </a:cubicBezTo>
                    <a:cubicBezTo>
                      <a:pt x="11" y="3"/>
                      <a:pt x="11" y="5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2" y="0"/>
                      <a:pt x="1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96"/>
              <p:cNvSpPr/>
              <p:nvPr/>
            </p:nvSpPr>
            <p:spPr bwMode="auto">
              <a:xfrm>
                <a:off x="1547813" y="52498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7 h 54"/>
                  <a:gd name="T6" fmla="*/ 11 w 50"/>
                  <a:gd name="T7" fmla="*/ 40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6 h 54"/>
                  <a:gd name="T14" fmla="*/ 30 w 50"/>
                  <a:gd name="T15" fmla="*/ 44 h 54"/>
                  <a:gd name="T16" fmla="*/ 31 w 50"/>
                  <a:gd name="T17" fmla="*/ 47 h 54"/>
                  <a:gd name="T18" fmla="*/ 46 w 50"/>
                  <a:gd name="T19" fmla="*/ 49 h 54"/>
                  <a:gd name="T20" fmla="*/ 47 w 50"/>
                  <a:gd name="T21" fmla="*/ 36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30 w 50"/>
                  <a:gd name="T29" fmla="*/ 14 h 54"/>
                  <a:gd name="T30" fmla="*/ 29 w 50"/>
                  <a:gd name="T31" fmla="*/ 14 h 54"/>
                  <a:gd name="T32" fmla="*/ 28 w 50"/>
                  <a:gd name="T33" fmla="*/ 9 h 54"/>
                  <a:gd name="T34" fmla="*/ 13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10" y="22"/>
                      <a:pt x="9" y="22"/>
                    </a:cubicBezTo>
                    <a:cubicBezTo>
                      <a:pt x="3" y="24"/>
                      <a:pt x="0" y="31"/>
                      <a:pt x="4" y="37"/>
                    </a:cubicBezTo>
                    <a:cubicBezTo>
                      <a:pt x="6" y="39"/>
                      <a:pt x="8" y="39"/>
                      <a:pt x="11" y="40"/>
                    </a:cubicBezTo>
                    <a:cubicBezTo>
                      <a:pt x="10" y="41"/>
                      <a:pt x="10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9"/>
                      <a:pt x="29" y="46"/>
                    </a:cubicBezTo>
                    <a:cubicBezTo>
                      <a:pt x="29" y="45"/>
                      <a:pt x="29" y="44"/>
                      <a:pt x="30" y="44"/>
                    </a:cubicBezTo>
                    <a:cubicBezTo>
                      <a:pt x="30" y="45"/>
                      <a:pt x="31" y="46"/>
                      <a:pt x="31" y="47"/>
                    </a:cubicBezTo>
                    <a:cubicBezTo>
                      <a:pt x="35" y="52"/>
                      <a:pt x="41" y="52"/>
                      <a:pt x="46" y="49"/>
                    </a:cubicBezTo>
                    <a:cubicBezTo>
                      <a:pt x="50" y="46"/>
                      <a:pt x="49" y="40"/>
                      <a:pt x="47" y="36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8"/>
                      <a:pt x="45" y="14"/>
                    </a:cubicBezTo>
                    <a:cubicBezTo>
                      <a:pt x="40" y="10"/>
                      <a:pt x="34" y="10"/>
                      <a:pt x="30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3"/>
                      <a:pt x="28" y="11"/>
                      <a:pt x="28" y="9"/>
                    </a:cubicBezTo>
                    <a:cubicBezTo>
                      <a:pt x="25" y="3"/>
                      <a:pt x="18" y="0"/>
                      <a:pt x="13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97"/>
              <p:cNvSpPr/>
              <p:nvPr/>
            </p:nvSpPr>
            <p:spPr bwMode="auto">
              <a:xfrm>
                <a:off x="1646238" y="5397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98"/>
              <p:cNvSpPr/>
              <p:nvPr/>
            </p:nvSpPr>
            <p:spPr bwMode="auto">
              <a:xfrm>
                <a:off x="1646238" y="5380038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99"/>
              <p:cNvSpPr/>
              <p:nvPr/>
            </p:nvSpPr>
            <p:spPr bwMode="auto">
              <a:xfrm>
                <a:off x="1674813" y="5364163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200"/>
              <p:cNvSpPr/>
              <p:nvPr/>
            </p:nvSpPr>
            <p:spPr bwMode="auto">
              <a:xfrm>
                <a:off x="1628776" y="5341938"/>
                <a:ext cx="63500" cy="60325"/>
              </a:xfrm>
              <a:custGeom>
                <a:avLst/>
                <a:gdLst>
                  <a:gd name="T0" fmla="*/ 3 w 15"/>
                  <a:gd name="T1" fmla="*/ 2 h 14"/>
                  <a:gd name="T2" fmla="*/ 2 w 15"/>
                  <a:gd name="T3" fmla="*/ 4 h 14"/>
                  <a:gd name="T4" fmla="*/ 2 w 15"/>
                  <a:gd name="T5" fmla="*/ 6 h 14"/>
                  <a:gd name="T6" fmla="*/ 4 w 15"/>
                  <a:gd name="T7" fmla="*/ 13 h 14"/>
                  <a:gd name="T8" fmla="*/ 5 w 15"/>
                  <a:gd name="T9" fmla="*/ 13 h 14"/>
                  <a:gd name="T10" fmla="*/ 8 w 15"/>
                  <a:gd name="T11" fmla="*/ 14 h 14"/>
                  <a:gd name="T12" fmla="*/ 10 w 15"/>
                  <a:gd name="T13" fmla="*/ 14 h 14"/>
                  <a:gd name="T14" fmla="*/ 10 w 15"/>
                  <a:gd name="T15" fmla="*/ 14 h 14"/>
                  <a:gd name="T16" fmla="*/ 13 w 15"/>
                  <a:gd name="T17" fmla="*/ 7 h 14"/>
                  <a:gd name="T18" fmla="*/ 11 w 15"/>
                  <a:gd name="T19" fmla="*/ 5 h 14"/>
                  <a:gd name="T20" fmla="*/ 11 w 15"/>
                  <a:gd name="T21" fmla="*/ 5 h 14"/>
                  <a:gd name="T22" fmla="*/ 11 w 15"/>
                  <a:gd name="T23" fmla="*/ 5 h 14"/>
                  <a:gd name="T24" fmla="*/ 9 w 15"/>
                  <a:gd name="T25" fmla="*/ 2 h 14"/>
                  <a:gd name="T26" fmla="*/ 10 w 15"/>
                  <a:gd name="T27" fmla="*/ 3 h 14"/>
                  <a:gd name="T28" fmla="*/ 3 w 15"/>
                  <a:gd name="T2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3" y="2"/>
                    </a:moveTo>
                    <a:cubicBezTo>
                      <a:pt x="3" y="2"/>
                      <a:pt x="2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0" y="8"/>
                      <a:pt x="2" y="12"/>
                      <a:pt x="4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4"/>
                      <a:pt x="7" y="14"/>
                      <a:pt x="8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3" y="13"/>
                      <a:pt x="15" y="10"/>
                      <a:pt x="13" y="7"/>
                    </a:cubicBezTo>
                    <a:cubicBezTo>
                      <a:pt x="13" y="6"/>
                      <a:pt x="12" y="9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3"/>
                      <a:pt x="9" y="2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201"/>
              <p:cNvSpPr/>
              <p:nvPr/>
            </p:nvSpPr>
            <p:spPr bwMode="auto">
              <a:xfrm>
                <a:off x="1879601" y="5427663"/>
                <a:ext cx="215900" cy="223838"/>
              </a:xfrm>
              <a:custGeom>
                <a:avLst/>
                <a:gdLst>
                  <a:gd name="T0" fmla="*/ 11 w 51"/>
                  <a:gd name="T1" fmla="*/ 21 h 53"/>
                  <a:gd name="T2" fmla="*/ 9 w 51"/>
                  <a:gd name="T3" fmla="*/ 21 h 53"/>
                  <a:gd name="T4" fmla="*/ 4 w 51"/>
                  <a:gd name="T5" fmla="*/ 36 h 53"/>
                  <a:gd name="T6" fmla="*/ 11 w 51"/>
                  <a:gd name="T7" fmla="*/ 39 h 53"/>
                  <a:gd name="T8" fmla="*/ 10 w 51"/>
                  <a:gd name="T9" fmla="*/ 43 h 53"/>
                  <a:gd name="T10" fmla="*/ 22 w 51"/>
                  <a:gd name="T11" fmla="*/ 51 h 53"/>
                  <a:gd name="T12" fmla="*/ 29 w 51"/>
                  <a:gd name="T13" fmla="*/ 45 h 53"/>
                  <a:gd name="T14" fmla="*/ 30 w 51"/>
                  <a:gd name="T15" fmla="*/ 43 h 53"/>
                  <a:gd name="T16" fmla="*/ 31 w 51"/>
                  <a:gd name="T17" fmla="*/ 46 h 53"/>
                  <a:gd name="T18" fmla="*/ 46 w 51"/>
                  <a:gd name="T19" fmla="*/ 48 h 53"/>
                  <a:gd name="T20" fmla="*/ 47 w 51"/>
                  <a:gd name="T21" fmla="*/ 35 h 53"/>
                  <a:gd name="T22" fmla="*/ 42 w 51"/>
                  <a:gd name="T23" fmla="*/ 30 h 53"/>
                  <a:gd name="T24" fmla="*/ 45 w 51"/>
                  <a:gd name="T25" fmla="*/ 28 h 53"/>
                  <a:gd name="T26" fmla="*/ 45 w 51"/>
                  <a:gd name="T27" fmla="*/ 13 h 53"/>
                  <a:gd name="T28" fmla="*/ 30 w 51"/>
                  <a:gd name="T29" fmla="*/ 13 h 53"/>
                  <a:gd name="T30" fmla="*/ 29 w 51"/>
                  <a:gd name="T31" fmla="*/ 14 h 53"/>
                  <a:gd name="T32" fmla="*/ 28 w 51"/>
                  <a:gd name="T33" fmla="*/ 8 h 53"/>
                  <a:gd name="T34" fmla="*/ 13 w 51"/>
                  <a:gd name="T35" fmla="*/ 3 h 53"/>
                  <a:gd name="T36" fmla="*/ 11 w 51"/>
                  <a:gd name="T37" fmla="*/ 2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11" y="21"/>
                    </a:moveTo>
                    <a:cubicBezTo>
                      <a:pt x="10" y="21"/>
                      <a:pt x="10" y="21"/>
                      <a:pt x="9" y="21"/>
                    </a:cubicBezTo>
                    <a:cubicBezTo>
                      <a:pt x="3" y="23"/>
                      <a:pt x="0" y="31"/>
                      <a:pt x="4" y="36"/>
                    </a:cubicBezTo>
                    <a:cubicBezTo>
                      <a:pt x="6" y="38"/>
                      <a:pt x="8" y="39"/>
                      <a:pt x="11" y="39"/>
                    </a:cubicBezTo>
                    <a:cubicBezTo>
                      <a:pt x="10" y="40"/>
                      <a:pt x="10" y="41"/>
                      <a:pt x="10" y="43"/>
                    </a:cubicBezTo>
                    <a:cubicBezTo>
                      <a:pt x="10" y="48"/>
                      <a:pt x="16" y="53"/>
                      <a:pt x="22" y="51"/>
                    </a:cubicBezTo>
                    <a:cubicBezTo>
                      <a:pt x="25" y="50"/>
                      <a:pt x="28" y="48"/>
                      <a:pt x="29" y="45"/>
                    </a:cubicBezTo>
                    <a:cubicBezTo>
                      <a:pt x="29" y="44"/>
                      <a:pt x="29" y="44"/>
                      <a:pt x="30" y="43"/>
                    </a:cubicBezTo>
                    <a:cubicBezTo>
                      <a:pt x="30" y="44"/>
                      <a:pt x="31" y="45"/>
                      <a:pt x="31" y="46"/>
                    </a:cubicBezTo>
                    <a:cubicBezTo>
                      <a:pt x="35" y="51"/>
                      <a:pt x="41" y="52"/>
                      <a:pt x="46" y="48"/>
                    </a:cubicBezTo>
                    <a:cubicBezTo>
                      <a:pt x="50" y="45"/>
                      <a:pt x="49" y="39"/>
                      <a:pt x="47" y="35"/>
                    </a:cubicBezTo>
                    <a:cubicBezTo>
                      <a:pt x="46" y="33"/>
                      <a:pt x="44" y="32"/>
                      <a:pt x="42" y="30"/>
                    </a:cubicBezTo>
                    <a:cubicBezTo>
                      <a:pt x="43" y="30"/>
                      <a:pt x="44" y="29"/>
                      <a:pt x="45" y="28"/>
                    </a:cubicBezTo>
                    <a:cubicBezTo>
                      <a:pt x="51" y="24"/>
                      <a:pt x="49" y="17"/>
                      <a:pt x="45" y="13"/>
                    </a:cubicBezTo>
                    <a:cubicBezTo>
                      <a:pt x="40" y="9"/>
                      <a:pt x="34" y="10"/>
                      <a:pt x="30" y="13"/>
                    </a:cubicBezTo>
                    <a:cubicBezTo>
                      <a:pt x="30" y="13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8" y="8"/>
                    </a:cubicBezTo>
                    <a:cubicBezTo>
                      <a:pt x="25" y="3"/>
                      <a:pt x="18" y="0"/>
                      <a:pt x="13" y="3"/>
                    </a:cubicBezTo>
                    <a:cubicBezTo>
                      <a:pt x="6" y="7"/>
                      <a:pt x="7" y="15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202"/>
              <p:cNvSpPr/>
              <p:nvPr/>
            </p:nvSpPr>
            <p:spPr bwMode="auto">
              <a:xfrm>
                <a:off x="1976438" y="557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203"/>
              <p:cNvSpPr/>
              <p:nvPr/>
            </p:nvSpPr>
            <p:spPr bwMode="auto">
              <a:xfrm>
                <a:off x="1971676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204"/>
              <p:cNvSpPr/>
              <p:nvPr/>
            </p:nvSpPr>
            <p:spPr bwMode="auto">
              <a:xfrm>
                <a:off x="2006601" y="553720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06"/>
              <p:cNvSpPr/>
              <p:nvPr/>
            </p:nvSpPr>
            <p:spPr bwMode="auto">
              <a:xfrm>
                <a:off x="1963738" y="5516563"/>
                <a:ext cx="60325" cy="63500"/>
              </a:xfrm>
              <a:custGeom>
                <a:avLst/>
                <a:gdLst>
                  <a:gd name="T0" fmla="*/ 2 w 14"/>
                  <a:gd name="T1" fmla="*/ 2 h 15"/>
                  <a:gd name="T2" fmla="*/ 1 w 14"/>
                  <a:gd name="T3" fmla="*/ 4 h 15"/>
                  <a:gd name="T4" fmla="*/ 1 w 14"/>
                  <a:gd name="T5" fmla="*/ 7 h 15"/>
                  <a:gd name="T6" fmla="*/ 3 w 14"/>
                  <a:gd name="T7" fmla="*/ 13 h 15"/>
                  <a:gd name="T8" fmla="*/ 4 w 14"/>
                  <a:gd name="T9" fmla="*/ 13 h 15"/>
                  <a:gd name="T10" fmla="*/ 7 w 14"/>
                  <a:gd name="T11" fmla="*/ 14 h 15"/>
                  <a:gd name="T12" fmla="*/ 9 w 14"/>
                  <a:gd name="T13" fmla="*/ 14 h 15"/>
                  <a:gd name="T14" fmla="*/ 9 w 14"/>
                  <a:gd name="T15" fmla="*/ 14 h 15"/>
                  <a:gd name="T16" fmla="*/ 12 w 14"/>
                  <a:gd name="T17" fmla="*/ 7 h 15"/>
                  <a:gd name="T18" fmla="*/ 10 w 14"/>
                  <a:gd name="T19" fmla="*/ 4 h 15"/>
                  <a:gd name="T20" fmla="*/ 10 w 14"/>
                  <a:gd name="T21" fmla="*/ 4 h 15"/>
                  <a:gd name="T22" fmla="*/ 10 w 14"/>
                  <a:gd name="T23" fmla="*/ 4 h 15"/>
                  <a:gd name="T24" fmla="*/ 8 w 14"/>
                  <a:gd name="T25" fmla="*/ 2 h 15"/>
                  <a:gd name="T26" fmla="*/ 9 w 14"/>
                  <a:gd name="T27" fmla="*/ 3 h 15"/>
                  <a:gd name="T28" fmla="*/ 2 w 14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2" y="2"/>
                    </a:moveTo>
                    <a:cubicBezTo>
                      <a:pt x="2" y="3"/>
                      <a:pt x="1" y="3"/>
                      <a:pt x="1" y="4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5" y="14"/>
                      <a:pt x="6" y="15"/>
                      <a:pt x="7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2" y="14"/>
                      <a:pt x="14" y="9"/>
                      <a:pt x="12" y="7"/>
                    </a:cubicBezTo>
                    <a:cubicBezTo>
                      <a:pt x="12" y="6"/>
                      <a:pt x="11" y="8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1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07"/>
              <p:cNvSpPr/>
              <p:nvPr/>
            </p:nvSpPr>
            <p:spPr bwMode="auto">
              <a:xfrm>
                <a:off x="2219326" y="5486400"/>
                <a:ext cx="215900" cy="238125"/>
              </a:xfrm>
              <a:custGeom>
                <a:avLst/>
                <a:gdLst>
                  <a:gd name="T0" fmla="*/ 14 w 51"/>
                  <a:gd name="T1" fmla="*/ 16 h 56"/>
                  <a:gd name="T2" fmla="*/ 12 w 51"/>
                  <a:gd name="T3" fmla="*/ 16 h 56"/>
                  <a:gd name="T4" fmla="*/ 2 w 51"/>
                  <a:gd name="T5" fmla="*/ 28 h 56"/>
                  <a:gd name="T6" fmla="*/ 7 w 51"/>
                  <a:gd name="T7" fmla="*/ 33 h 56"/>
                  <a:gd name="T8" fmla="*/ 5 w 51"/>
                  <a:gd name="T9" fmla="*/ 36 h 56"/>
                  <a:gd name="T10" fmla="*/ 13 w 51"/>
                  <a:gd name="T11" fmla="*/ 49 h 56"/>
                  <a:gd name="T12" fmla="*/ 22 w 51"/>
                  <a:gd name="T13" fmla="*/ 46 h 56"/>
                  <a:gd name="T14" fmla="*/ 23 w 51"/>
                  <a:gd name="T15" fmla="*/ 44 h 56"/>
                  <a:gd name="T16" fmla="*/ 23 w 51"/>
                  <a:gd name="T17" fmla="*/ 48 h 56"/>
                  <a:gd name="T18" fmla="*/ 36 w 51"/>
                  <a:gd name="T19" fmla="*/ 55 h 56"/>
                  <a:gd name="T20" fmla="*/ 42 w 51"/>
                  <a:gd name="T21" fmla="*/ 43 h 56"/>
                  <a:gd name="T22" fmla="*/ 40 w 51"/>
                  <a:gd name="T23" fmla="*/ 37 h 56"/>
                  <a:gd name="T24" fmla="*/ 43 w 51"/>
                  <a:gd name="T25" fmla="*/ 36 h 56"/>
                  <a:gd name="T26" fmla="*/ 48 w 51"/>
                  <a:gd name="T27" fmla="*/ 22 h 56"/>
                  <a:gd name="T28" fmla="*/ 34 w 51"/>
                  <a:gd name="T29" fmla="*/ 16 h 56"/>
                  <a:gd name="T30" fmla="*/ 33 w 51"/>
                  <a:gd name="T31" fmla="*/ 17 h 56"/>
                  <a:gd name="T32" fmla="*/ 34 w 51"/>
                  <a:gd name="T33" fmla="*/ 11 h 56"/>
                  <a:gd name="T34" fmla="*/ 22 w 51"/>
                  <a:gd name="T35" fmla="*/ 1 h 56"/>
                  <a:gd name="T36" fmla="*/ 14 w 51"/>
                  <a:gd name="T37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14" y="16"/>
                    </a:moveTo>
                    <a:cubicBezTo>
                      <a:pt x="13" y="16"/>
                      <a:pt x="13" y="16"/>
                      <a:pt x="12" y="16"/>
                    </a:cubicBezTo>
                    <a:cubicBezTo>
                      <a:pt x="6" y="16"/>
                      <a:pt x="0" y="22"/>
                      <a:pt x="2" y="28"/>
                    </a:cubicBezTo>
                    <a:cubicBezTo>
                      <a:pt x="3" y="31"/>
                      <a:pt x="5" y="32"/>
                      <a:pt x="7" y="33"/>
                    </a:cubicBezTo>
                    <a:cubicBezTo>
                      <a:pt x="6" y="34"/>
                      <a:pt x="5" y="35"/>
                      <a:pt x="5" y="36"/>
                    </a:cubicBezTo>
                    <a:cubicBezTo>
                      <a:pt x="3" y="42"/>
                      <a:pt x="7" y="49"/>
                      <a:pt x="13" y="49"/>
                    </a:cubicBezTo>
                    <a:cubicBezTo>
                      <a:pt x="16" y="49"/>
                      <a:pt x="19" y="48"/>
                      <a:pt x="22" y="46"/>
                    </a:cubicBezTo>
                    <a:cubicBezTo>
                      <a:pt x="22" y="45"/>
                      <a:pt x="23" y="45"/>
                      <a:pt x="23" y="44"/>
                    </a:cubicBezTo>
                    <a:cubicBezTo>
                      <a:pt x="23" y="45"/>
                      <a:pt x="23" y="47"/>
                      <a:pt x="23" y="48"/>
                    </a:cubicBezTo>
                    <a:cubicBezTo>
                      <a:pt x="25" y="53"/>
                      <a:pt x="31" y="56"/>
                      <a:pt x="36" y="55"/>
                    </a:cubicBezTo>
                    <a:cubicBezTo>
                      <a:pt x="41" y="54"/>
                      <a:pt x="43" y="48"/>
                      <a:pt x="42" y="43"/>
                    </a:cubicBezTo>
                    <a:cubicBezTo>
                      <a:pt x="42" y="41"/>
                      <a:pt x="41" y="39"/>
                      <a:pt x="40" y="37"/>
                    </a:cubicBezTo>
                    <a:cubicBezTo>
                      <a:pt x="41" y="37"/>
                      <a:pt x="42" y="37"/>
                      <a:pt x="43" y="36"/>
                    </a:cubicBezTo>
                    <a:cubicBezTo>
                      <a:pt x="49" y="34"/>
                      <a:pt x="51" y="27"/>
                      <a:pt x="48" y="22"/>
                    </a:cubicBezTo>
                    <a:cubicBezTo>
                      <a:pt x="46" y="17"/>
                      <a:pt x="40" y="15"/>
                      <a:pt x="34" y="16"/>
                    </a:cubicBezTo>
                    <a:cubicBezTo>
                      <a:pt x="34" y="17"/>
                      <a:pt x="34" y="17"/>
                      <a:pt x="33" y="17"/>
                    </a:cubicBezTo>
                    <a:cubicBezTo>
                      <a:pt x="34" y="15"/>
                      <a:pt x="34" y="13"/>
                      <a:pt x="34" y="11"/>
                    </a:cubicBezTo>
                    <a:cubicBezTo>
                      <a:pt x="34" y="5"/>
                      <a:pt x="29" y="0"/>
                      <a:pt x="22" y="1"/>
                    </a:cubicBezTo>
                    <a:cubicBezTo>
                      <a:pt x="14" y="2"/>
                      <a:pt x="12" y="10"/>
                      <a:pt x="14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08"/>
              <p:cNvSpPr/>
              <p:nvPr/>
            </p:nvSpPr>
            <p:spPr bwMode="auto">
              <a:xfrm>
                <a:off x="2303463" y="5626100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09"/>
              <p:cNvSpPr/>
              <p:nvPr/>
            </p:nvSpPr>
            <p:spPr bwMode="auto">
              <a:xfrm>
                <a:off x="2308226" y="5618163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10"/>
              <p:cNvSpPr/>
              <p:nvPr/>
            </p:nvSpPr>
            <p:spPr bwMode="auto">
              <a:xfrm>
                <a:off x="2341563" y="56054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11"/>
              <p:cNvSpPr/>
              <p:nvPr/>
            </p:nvSpPr>
            <p:spPr bwMode="auto">
              <a:xfrm>
                <a:off x="2295526" y="5580063"/>
                <a:ext cx="58738" cy="63500"/>
              </a:xfrm>
              <a:custGeom>
                <a:avLst/>
                <a:gdLst>
                  <a:gd name="T0" fmla="*/ 6 w 14"/>
                  <a:gd name="T1" fmla="*/ 1 h 15"/>
                  <a:gd name="T2" fmla="*/ 3 w 14"/>
                  <a:gd name="T3" fmla="*/ 2 h 15"/>
                  <a:gd name="T4" fmla="*/ 3 w 14"/>
                  <a:gd name="T5" fmla="*/ 4 h 15"/>
                  <a:gd name="T6" fmla="*/ 2 w 14"/>
                  <a:gd name="T7" fmla="*/ 11 h 15"/>
                  <a:gd name="T8" fmla="*/ 3 w 14"/>
                  <a:gd name="T9" fmla="*/ 12 h 15"/>
                  <a:gd name="T10" fmla="*/ 6 w 14"/>
                  <a:gd name="T11" fmla="*/ 14 h 15"/>
                  <a:gd name="T12" fmla="*/ 7 w 14"/>
                  <a:gd name="T13" fmla="*/ 14 h 15"/>
                  <a:gd name="T14" fmla="*/ 7 w 14"/>
                  <a:gd name="T15" fmla="*/ 14 h 15"/>
                  <a:gd name="T16" fmla="*/ 14 w 14"/>
                  <a:gd name="T17" fmla="*/ 7 h 15"/>
                  <a:gd name="T18" fmla="*/ 13 w 14"/>
                  <a:gd name="T19" fmla="*/ 2 h 15"/>
                  <a:gd name="T20" fmla="*/ 13 w 14"/>
                  <a:gd name="T21" fmla="*/ 2 h 15"/>
                  <a:gd name="T22" fmla="*/ 12 w 14"/>
                  <a:gd name="T23" fmla="*/ 4 h 15"/>
                  <a:gd name="T24" fmla="*/ 11 w 14"/>
                  <a:gd name="T25" fmla="*/ 3 h 15"/>
                  <a:gd name="T26" fmla="*/ 11 w 14"/>
                  <a:gd name="T27" fmla="*/ 4 h 15"/>
                  <a:gd name="T28" fmla="*/ 6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6" y="1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1" y="6"/>
                      <a:pt x="0" y="9"/>
                      <a:pt x="2" y="11"/>
                    </a:cubicBezTo>
                    <a:cubicBezTo>
                      <a:pt x="2" y="11"/>
                      <a:pt x="3" y="12"/>
                      <a:pt x="3" y="12"/>
                    </a:cubicBezTo>
                    <a:cubicBezTo>
                      <a:pt x="3" y="13"/>
                      <a:pt x="4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5"/>
                      <a:pt x="14" y="10"/>
                      <a:pt x="14" y="7"/>
                    </a:cubicBezTo>
                    <a:cubicBezTo>
                      <a:pt x="14" y="6"/>
                      <a:pt x="12" y="7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2" y="4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1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12"/>
              <p:cNvSpPr/>
              <p:nvPr/>
            </p:nvSpPr>
            <p:spPr bwMode="auto">
              <a:xfrm>
                <a:off x="2779713" y="5546725"/>
                <a:ext cx="334963" cy="338138"/>
              </a:xfrm>
              <a:custGeom>
                <a:avLst/>
                <a:gdLst>
                  <a:gd name="T0" fmla="*/ 12 w 79"/>
                  <a:gd name="T1" fmla="*/ 33 h 80"/>
                  <a:gd name="T2" fmla="*/ 10 w 79"/>
                  <a:gd name="T3" fmla="*/ 35 h 80"/>
                  <a:gd name="T4" fmla="*/ 8 w 79"/>
                  <a:gd name="T5" fmla="*/ 58 h 80"/>
                  <a:gd name="T6" fmla="*/ 19 w 79"/>
                  <a:gd name="T7" fmla="*/ 61 h 80"/>
                  <a:gd name="T8" fmla="*/ 19 w 79"/>
                  <a:gd name="T9" fmla="*/ 66 h 80"/>
                  <a:gd name="T10" fmla="*/ 40 w 79"/>
                  <a:gd name="T11" fmla="*/ 75 h 80"/>
                  <a:gd name="T12" fmla="*/ 48 w 79"/>
                  <a:gd name="T13" fmla="*/ 63 h 80"/>
                  <a:gd name="T14" fmla="*/ 48 w 79"/>
                  <a:gd name="T15" fmla="*/ 60 h 80"/>
                  <a:gd name="T16" fmla="*/ 52 w 79"/>
                  <a:gd name="T17" fmla="*/ 64 h 80"/>
                  <a:gd name="T18" fmla="*/ 74 w 79"/>
                  <a:gd name="T19" fmla="*/ 62 h 80"/>
                  <a:gd name="T20" fmla="*/ 71 w 79"/>
                  <a:gd name="T21" fmla="*/ 42 h 80"/>
                  <a:gd name="T22" fmla="*/ 62 w 79"/>
                  <a:gd name="T23" fmla="*/ 36 h 80"/>
                  <a:gd name="T24" fmla="*/ 66 w 79"/>
                  <a:gd name="T25" fmla="*/ 32 h 80"/>
                  <a:gd name="T26" fmla="*/ 60 w 79"/>
                  <a:gd name="T27" fmla="*/ 10 h 80"/>
                  <a:gd name="T28" fmla="*/ 37 w 79"/>
                  <a:gd name="T29" fmla="*/ 16 h 80"/>
                  <a:gd name="T30" fmla="*/ 37 w 79"/>
                  <a:gd name="T31" fmla="*/ 17 h 80"/>
                  <a:gd name="T32" fmla="*/ 32 w 79"/>
                  <a:gd name="T33" fmla="*/ 9 h 80"/>
                  <a:gd name="T34" fmla="*/ 8 w 79"/>
                  <a:gd name="T35" fmla="*/ 7 h 80"/>
                  <a:gd name="T36" fmla="*/ 12 w 79"/>
                  <a:gd name="T37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0">
                    <a:moveTo>
                      <a:pt x="12" y="33"/>
                    </a:moveTo>
                    <a:cubicBezTo>
                      <a:pt x="11" y="34"/>
                      <a:pt x="10" y="34"/>
                      <a:pt x="10" y="35"/>
                    </a:cubicBezTo>
                    <a:cubicBezTo>
                      <a:pt x="2" y="40"/>
                      <a:pt x="0" y="52"/>
                      <a:pt x="8" y="58"/>
                    </a:cubicBezTo>
                    <a:cubicBezTo>
                      <a:pt x="11" y="61"/>
                      <a:pt x="15" y="61"/>
                      <a:pt x="19" y="61"/>
                    </a:cubicBezTo>
                    <a:cubicBezTo>
                      <a:pt x="18" y="62"/>
                      <a:pt x="18" y="64"/>
                      <a:pt x="19" y="66"/>
                    </a:cubicBezTo>
                    <a:cubicBezTo>
                      <a:pt x="21" y="75"/>
                      <a:pt x="32" y="80"/>
                      <a:pt x="40" y="75"/>
                    </a:cubicBezTo>
                    <a:cubicBezTo>
                      <a:pt x="44" y="72"/>
                      <a:pt x="47" y="68"/>
                      <a:pt x="48" y="63"/>
                    </a:cubicBezTo>
                    <a:cubicBezTo>
                      <a:pt x="48" y="62"/>
                      <a:pt x="48" y="61"/>
                      <a:pt x="48" y="60"/>
                    </a:cubicBezTo>
                    <a:cubicBezTo>
                      <a:pt x="49" y="62"/>
                      <a:pt x="51" y="63"/>
                      <a:pt x="52" y="64"/>
                    </a:cubicBezTo>
                    <a:cubicBezTo>
                      <a:pt x="59" y="70"/>
                      <a:pt x="69" y="68"/>
                      <a:pt x="74" y="62"/>
                    </a:cubicBezTo>
                    <a:cubicBezTo>
                      <a:pt x="79" y="56"/>
                      <a:pt x="76" y="47"/>
                      <a:pt x="71" y="42"/>
                    </a:cubicBezTo>
                    <a:cubicBezTo>
                      <a:pt x="69" y="40"/>
                      <a:pt x="66" y="38"/>
                      <a:pt x="62" y="36"/>
                    </a:cubicBezTo>
                    <a:cubicBezTo>
                      <a:pt x="64" y="35"/>
                      <a:pt x="65" y="34"/>
                      <a:pt x="66" y="32"/>
                    </a:cubicBezTo>
                    <a:cubicBezTo>
                      <a:pt x="72" y="25"/>
                      <a:pt x="68" y="14"/>
                      <a:pt x="60" y="10"/>
                    </a:cubicBezTo>
                    <a:cubicBezTo>
                      <a:pt x="52" y="6"/>
                      <a:pt x="43" y="8"/>
                      <a:pt x="37" y="16"/>
                    </a:cubicBezTo>
                    <a:cubicBezTo>
                      <a:pt x="37" y="16"/>
                      <a:pt x="37" y="16"/>
                      <a:pt x="37" y="17"/>
                    </a:cubicBezTo>
                    <a:cubicBezTo>
                      <a:pt x="36" y="14"/>
                      <a:pt x="34" y="11"/>
                      <a:pt x="32" y="9"/>
                    </a:cubicBezTo>
                    <a:cubicBezTo>
                      <a:pt x="26" y="2"/>
                      <a:pt x="15" y="0"/>
                      <a:pt x="8" y="7"/>
                    </a:cubicBezTo>
                    <a:cubicBezTo>
                      <a:pt x="0" y="15"/>
                      <a:pt x="4" y="27"/>
                      <a:pt x="12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13"/>
              <p:cNvSpPr/>
              <p:nvPr/>
            </p:nvSpPr>
            <p:spPr bwMode="auto">
              <a:xfrm>
                <a:off x="2927351" y="5754688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14"/>
              <p:cNvSpPr/>
              <p:nvPr/>
            </p:nvSpPr>
            <p:spPr bwMode="auto">
              <a:xfrm>
                <a:off x="2922588" y="5737225"/>
                <a:ext cx="4763" cy="17463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4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0"/>
                      <a:pt x="0" y="0"/>
                      <a:pt x="1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15"/>
              <p:cNvSpPr/>
              <p:nvPr/>
            </p:nvSpPr>
            <p:spPr bwMode="auto">
              <a:xfrm>
                <a:off x="2957513" y="56943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16"/>
              <p:cNvSpPr/>
              <p:nvPr/>
            </p:nvSpPr>
            <p:spPr bwMode="auto">
              <a:xfrm>
                <a:off x="2897188" y="5668963"/>
                <a:ext cx="93663" cy="93663"/>
              </a:xfrm>
              <a:custGeom>
                <a:avLst/>
                <a:gdLst>
                  <a:gd name="T0" fmla="*/ 2 w 22"/>
                  <a:gd name="T1" fmla="*/ 4 h 22"/>
                  <a:gd name="T2" fmla="*/ 1 w 22"/>
                  <a:gd name="T3" fmla="*/ 8 h 22"/>
                  <a:gd name="T4" fmla="*/ 1 w 22"/>
                  <a:gd name="T5" fmla="*/ 11 h 22"/>
                  <a:gd name="T6" fmla="*/ 7 w 22"/>
                  <a:gd name="T7" fmla="*/ 20 h 22"/>
                  <a:gd name="T8" fmla="*/ 8 w 22"/>
                  <a:gd name="T9" fmla="*/ 20 h 22"/>
                  <a:gd name="T10" fmla="*/ 14 w 22"/>
                  <a:gd name="T11" fmla="*/ 21 h 22"/>
                  <a:gd name="T12" fmla="*/ 16 w 22"/>
                  <a:gd name="T13" fmla="*/ 19 h 22"/>
                  <a:gd name="T14" fmla="*/ 16 w 22"/>
                  <a:gd name="T15" fmla="*/ 19 h 22"/>
                  <a:gd name="T16" fmla="*/ 19 w 22"/>
                  <a:gd name="T17" fmla="*/ 8 h 22"/>
                  <a:gd name="T18" fmla="*/ 14 w 22"/>
                  <a:gd name="T19" fmla="*/ 6 h 22"/>
                  <a:gd name="T20" fmla="*/ 14 w 22"/>
                  <a:gd name="T21" fmla="*/ 6 h 22"/>
                  <a:gd name="T22" fmla="*/ 14 w 22"/>
                  <a:gd name="T23" fmla="*/ 6 h 22"/>
                  <a:gd name="T24" fmla="*/ 11 w 22"/>
                  <a:gd name="T25" fmla="*/ 3 h 22"/>
                  <a:gd name="T26" fmla="*/ 12 w 22"/>
                  <a:gd name="T27" fmla="*/ 3 h 22"/>
                  <a:gd name="T28" fmla="*/ 2 w 22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22">
                    <a:moveTo>
                      <a:pt x="2" y="4"/>
                    </a:moveTo>
                    <a:cubicBezTo>
                      <a:pt x="1" y="5"/>
                      <a:pt x="1" y="6"/>
                      <a:pt x="1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0" y="15"/>
                      <a:pt x="3" y="19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10" y="21"/>
                      <a:pt x="12" y="22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20" y="18"/>
                      <a:pt x="22" y="11"/>
                      <a:pt x="19" y="8"/>
                    </a:cubicBezTo>
                    <a:cubicBezTo>
                      <a:pt x="17" y="7"/>
                      <a:pt x="16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4"/>
                      <a:pt x="13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0" y="0"/>
                      <a:pt x="4" y="0"/>
                      <a:pt x="2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17"/>
              <p:cNvSpPr/>
              <p:nvPr/>
            </p:nvSpPr>
            <p:spPr bwMode="auto">
              <a:xfrm>
                <a:off x="2554288" y="5534025"/>
                <a:ext cx="284163" cy="261938"/>
              </a:xfrm>
              <a:custGeom>
                <a:avLst/>
                <a:gdLst>
                  <a:gd name="T0" fmla="*/ 41 w 67"/>
                  <a:gd name="T1" fmla="*/ 13 h 62"/>
                  <a:gd name="T2" fmla="*/ 40 w 67"/>
                  <a:gd name="T3" fmla="*/ 11 h 62"/>
                  <a:gd name="T4" fmla="*/ 22 w 67"/>
                  <a:gd name="T5" fmla="*/ 5 h 62"/>
                  <a:gd name="T6" fmla="*/ 18 w 67"/>
                  <a:gd name="T7" fmla="*/ 13 h 62"/>
                  <a:gd name="T8" fmla="*/ 13 w 67"/>
                  <a:gd name="T9" fmla="*/ 12 h 62"/>
                  <a:gd name="T10" fmla="*/ 3 w 67"/>
                  <a:gd name="T11" fmla="*/ 27 h 62"/>
                  <a:gd name="T12" fmla="*/ 11 w 67"/>
                  <a:gd name="T13" fmla="*/ 36 h 62"/>
                  <a:gd name="T14" fmla="*/ 13 w 67"/>
                  <a:gd name="T15" fmla="*/ 37 h 62"/>
                  <a:gd name="T16" fmla="*/ 9 w 67"/>
                  <a:gd name="T17" fmla="*/ 39 h 62"/>
                  <a:gd name="T18" fmla="*/ 7 w 67"/>
                  <a:gd name="T19" fmla="*/ 57 h 62"/>
                  <a:gd name="T20" fmla="*/ 24 w 67"/>
                  <a:gd name="T21" fmla="*/ 58 h 62"/>
                  <a:gd name="T22" fmla="*/ 30 w 67"/>
                  <a:gd name="T23" fmla="*/ 52 h 62"/>
                  <a:gd name="T24" fmla="*/ 32 w 67"/>
                  <a:gd name="T25" fmla="*/ 56 h 62"/>
                  <a:gd name="T26" fmla="*/ 51 w 67"/>
                  <a:gd name="T27" fmla="*/ 55 h 62"/>
                  <a:gd name="T28" fmla="*/ 50 w 67"/>
                  <a:gd name="T29" fmla="*/ 36 h 62"/>
                  <a:gd name="T30" fmla="*/ 50 w 67"/>
                  <a:gd name="T31" fmla="*/ 35 h 62"/>
                  <a:gd name="T32" fmla="*/ 56 w 67"/>
                  <a:gd name="T33" fmla="*/ 33 h 62"/>
                  <a:gd name="T34" fmla="*/ 63 w 67"/>
                  <a:gd name="T35" fmla="*/ 15 h 62"/>
                  <a:gd name="T36" fmla="*/ 41 w 67"/>
                  <a:gd name="T37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2">
                    <a:moveTo>
                      <a:pt x="41" y="13"/>
                    </a:moveTo>
                    <a:cubicBezTo>
                      <a:pt x="41" y="12"/>
                      <a:pt x="40" y="11"/>
                      <a:pt x="40" y="11"/>
                    </a:cubicBezTo>
                    <a:cubicBezTo>
                      <a:pt x="37" y="3"/>
                      <a:pt x="28" y="0"/>
                      <a:pt x="22" y="5"/>
                    </a:cubicBezTo>
                    <a:cubicBezTo>
                      <a:pt x="19" y="7"/>
                      <a:pt x="18" y="10"/>
                      <a:pt x="18" y="13"/>
                    </a:cubicBezTo>
                    <a:cubicBezTo>
                      <a:pt x="17" y="12"/>
                      <a:pt x="15" y="12"/>
                      <a:pt x="13" y="12"/>
                    </a:cubicBezTo>
                    <a:cubicBezTo>
                      <a:pt x="6" y="12"/>
                      <a:pt x="0" y="20"/>
                      <a:pt x="3" y="27"/>
                    </a:cubicBezTo>
                    <a:cubicBezTo>
                      <a:pt x="4" y="32"/>
                      <a:pt x="7" y="34"/>
                      <a:pt x="11" y="36"/>
                    </a:cubicBezTo>
                    <a:cubicBezTo>
                      <a:pt x="11" y="36"/>
                      <a:pt x="12" y="36"/>
                      <a:pt x="13" y="37"/>
                    </a:cubicBezTo>
                    <a:cubicBezTo>
                      <a:pt x="12" y="37"/>
                      <a:pt x="10" y="38"/>
                      <a:pt x="9" y="39"/>
                    </a:cubicBezTo>
                    <a:cubicBezTo>
                      <a:pt x="3" y="43"/>
                      <a:pt x="3" y="51"/>
                      <a:pt x="7" y="57"/>
                    </a:cubicBezTo>
                    <a:cubicBezTo>
                      <a:pt x="11" y="62"/>
                      <a:pt x="19" y="61"/>
                      <a:pt x="24" y="58"/>
                    </a:cubicBezTo>
                    <a:cubicBezTo>
                      <a:pt x="25" y="57"/>
                      <a:pt x="28" y="55"/>
                      <a:pt x="30" y="52"/>
                    </a:cubicBezTo>
                    <a:cubicBezTo>
                      <a:pt x="30" y="54"/>
                      <a:pt x="31" y="55"/>
                      <a:pt x="32" y="56"/>
                    </a:cubicBezTo>
                    <a:cubicBezTo>
                      <a:pt x="37" y="62"/>
                      <a:pt x="46" y="61"/>
                      <a:pt x="51" y="55"/>
                    </a:cubicBezTo>
                    <a:cubicBezTo>
                      <a:pt x="56" y="49"/>
                      <a:pt x="55" y="42"/>
                      <a:pt x="50" y="36"/>
                    </a:cubicBezTo>
                    <a:cubicBezTo>
                      <a:pt x="50" y="36"/>
                      <a:pt x="50" y="36"/>
                      <a:pt x="50" y="35"/>
                    </a:cubicBezTo>
                    <a:cubicBezTo>
                      <a:pt x="52" y="35"/>
                      <a:pt x="54" y="34"/>
                      <a:pt x="56" y="33"/>
                    </a:cubicBezTo>
                    <a:cubicBezTo>
                      <a:pt x="63" y="30"/>
                      <a:pt x="67" y="22"/>
                      <a:pt x="63" y="15"/>
                    </a:cubicBezTo>
                    <a:cubicBezTo>
                      <a:pt x="58" y="6"/>
                      <a:pt x="47" y="8"/>
                      <a:pt x="41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18"/>
              <p:cNvSpPr/>
              <p:nvPr/>
            </p:nvSpPr>
            <p:spPr bwMode="auto">
              <a:xfrm>
                <a:off x="2655888" y="565150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9"/>
              <p:cNvSpPr/>
              <p:nvPr/>
            </p:nvSpPr>
            <p:spPr bwMode="auto">
              <a:xfrm>
                <a:off x="2663826" y="565150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0"/>
              <p:cNvSpPr/>
              <p:nvPr/>
            </p:nvSpPr>
            <p:spPr bwMode="auto">
              <a:xfrm>
                <a:off x="2698751" y="5686425"/>
                <a:ext cx="0" cy="7938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1"/>
              <p:cNvSpPr/>
              <p:nvPr/>
            </p:nvSpPr>
            <p:spPr bwMode="auto">
              <a:xfrm>
                <a:off x="2647951" y="5635625"/>
                <a:ext cx="79375" cy="84138"/>
              </a:xfrm>
              <a:custGeom>
                <a:avLst/>
                <a:gdLst>
                  <a:gd name="T0" fmla="*/ 16 w 19"/>
                  <a:gd name="T1" fmla="*/ 3 h 20"/>
                  <a:gd name="T2" fmla="*/ 13 w 19"/>
                  <a:gd name="T3" fmla="*/ 1 h 20"/>
                  <a:gd name="T4" fmla="*/ 10 w 19"/>
                  <a:gd name="T5" fmla="*/ 1 h 20"/>
                  <a:gd name="T6" fmla="*/ 2 w 19"/>
                  <a:gd name="T7" fmla="*/ 4 h 20"/>
                  <a:gd name="T8" fmla="*/ 2 w 19"/>
                  <a:gd name="T9" fmla="*/ 5 h 20"/>
                  <a:gd name="T10" fmla="*/ 1 w 19"/>
                  <a:gd name="T11" fmla="*/ 10 h 20"/>
                  <a:gd name="T12" fmla="*/ 1 w 19"/>
                  <a:gd name="T13" fmla="*/ 11 h 20"/>
                  <a:gd name="T14" fmla="*/ 1 w 19"/>
                  <a:gd name="T15" fmla="*/ 12 h 20"/>
                  <a:gd name="T16" fmla="*/ 10 w 19"/>
                  <a:gd name="T17" fmla="*/ 18 h 20"/>
                  <a:gd name="T18" fmla="*/ 12 w 19"/>
                  <a:gd name="T19" fmla="*/ 16 h 20"/>
                  <a:gd name="T20" fmla="*/ 12 w 19"/>
                  <a:gd name="T21" fmla="*/ 16 h 20"/>
                  <a:gd name="T22" fmla="*/ 12 w 19"/>
                  <a:gd name="T23" fmla="*/ 14 h 20"/>
                  <a:gd name="T24" fmla="*/ 15 w 19"/>
                  <a:gd name="T25" fmla="*/ 12 h 20"/>
                  <a:gd name="T26" fmla="*/ 14 w 19"/>
                  <a:gd name="T27" fmla="*/ 12 h 20"/>
                  <a:gd name="T28" fmla="*/ 16 w 19"/>
                  <a:gd name="T2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0">
                    <a:moveTo>
                      <a:pt x="16" y="3"/>
                    </a:moveTo>
                    <a:cubicBezTo>
                      <a:pt x="15" y="2"/>
                      <a:pt x="15" y="2"/>
                      <a:pt x="13" y="1"/>
                    </a:cubicBezTo>
                    <a:cubicBezTo>
                      <a:pt x="12" y="1"/>
                      <a:pt x="11" y="1"/>
                      <a:pt x="10" y="1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0" y="8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2" y="15"/>
                      <a:pt x="7" y="20"/>
                      <a:pt x="10" y="18"/>
                    </a:cubicBezTo>
                    <a:cubicBezTo>
                      <a:pt x="11" y="17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4"/>
                      <a:pt x="12" y="14"/>
                    </a:cubicBezTo>
                    <a:cubicBezTo>
                      <a:pt x="12" y="14"/>
                      <a:pt x="14" y="13"/>
                      <a:pt x="15" y="12"/>
                    </a:cubicBezTo>
                    <a:cubicBezTo>
                      <a:pt x="15" y="12"/>
                      <a:pt x="15" y="11"/>
                      <a:pt x="14" y="12"/>
                    </a:cubicBezTo>
                    <a:cubicBezTo>
                      <a:pt x="17" y="10"/>
                      <a:pt x="19" y="5"/>
                      <a:pt x="16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2"/>
              <p:cNvSpPr/>
              <p:nvPr/>
            </p:nvSpPr>
            <p:spPr bwMode="auto">
              <a:xfrm>
                <a:off x="2779713" y="5953125"/>
                <a:ext cx="325438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8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7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79"/>
                      <a:pt x="52" y="78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3" y="55"/>
                      <a:pt x="65" y="55"/>
                    </a:cubicBezTo>
                    <a:cubicBezTo>
                      <a:pt x="66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0"/>
                      <a:pt x="11" y="13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3"/>
              <p:cNvSpPr/>
              <p:nvPr/>
            </p:nvSpPr>
            <p:spPr bwMode="auto">
              <a:xfrm>
                <a:off x="2876551" y="6072188"/>
                <a:ext cx="114300" cy="93663"/>
              </a:xfrm>
              <a:custGeom>
                <a:avLst/>
                <a:gdLst>
                  <a:gd name="T0" fmla="*/ 6 w 27"/>
                  <a:gd name="T1" fmla="*/ 14 h 22"/>
                  <a:gd name="T2" fmla="*/ 9 w 27"/>
                  <a:gd name="T3" fmla="*/ 15 h 22"/>
                  <a:gd name="T4" fmla="*/ 9 w 27"/>
                  <a:gd name="T5" fmla="*/ 15 h 22"/>
                  <a:gd name="T6" fmla="*/ 9 w 27"/>
                  <a:gd name="T7" fmla="*/ 18 h 22"/>
                  <a:gd name="T8" fmla="*/ 13 w 27"/>
                  <a:gd name="T9" fmla="*/ 21 h 22"/>
                  <a:gd name="T10" fmla="*/ 19 w 27"/>
                  <a:gd name="T11" fmla="*/ 20 h 22"/>
                  <a:gd name="T12" fmla="*/ 27 w 27"/>
                  <a:gd name="T13" fmla="*/ 15 h 22"/>
                  <a:gd name="T14" fmla="*/ 23 w 27"/>
                  <a:gd name="T15" fmla="*/ 7 h 22"/>
                  <a:gd name="T16" fmla="*/ 19 w 27"/>
                  <a:gd name="T17" fmla="*/ 2 h 22"/>
                  <a:gd name="T18" fmla="*/ 15 w 27"/>
                  <a:gd name="T19" fmla="*/ 2 h 22"/>
                  <a:gd name="T20" fmla="*/ 13 w 27"/>
                  <a:gd name="T21" fmla="*/ 2 h 22"/>
                  <a:gd name="T22" fmla="*/ 12 w 27"/>
                  <a:gd name="T23" fmla="*/ 2 h 22"/>
                  <a:gd name="T24" fmla="*/ 4 w 27"/>
                  <a:gd name="T25" fmla="*/ 2 h 22"/>
                  <a:gd name="T26" fmla="*/ 6 w 27"/>
                  <a:gd name="T2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6" y="14"/>
                    </a:moveTo>
                    <a:cubicBezTo>
                      <a:pt x="6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2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2"/>
                    </a:cubicBezTo>
                    <a:cubicBezTo>
                      <a:pt x="0" y="6"/>
                      <a:pt x="2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24"/>
              <p:cNvSpPr/>
              <p:nvPr/>
            </p:nvSpPr>
            <p:spPr bwMode="auto">
              <a:xfrm>
                <a:off x="2698751" y="5724525"/>
                <a:ext cx="327025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9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8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80"/>
                      <a:pt x="52" y="79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4" y="55"/>
                      <a:pt x="65" y="55"/>
                    </a:cubicBezTo>
                    <a:cubicBezTo>
                      <a:pt x="67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8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1"/>
                      <a:pt x="11" y="14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25"/>
              <p:cNvSpPr/>
              <p:nvPr/>
            </p:nvSpPr>
            <p:spPr bwMode="auto">
              <a:xfrm>
                <a:off x="2795588" y="5843588"/>
                <a:ext cx="114300" cy="96838"/>
              </a:xfrm>
              <a:custGeom>
                <a:avLst/>
                <a:gdLst>
                  <a:gd name="T0" fmla="*/ 6 w 27"/>
                  <a:gd name="T1" fmla="*/ 14 h 23"/>
                  <a:gd name="T2" fmla="*/ 8 w 27"/>
                  <a:gd name="T3" fmla="*/ 15 h 23"/>
                  <a:gd name="T4" fmla="*/ 8 w 27"/>
                  <a:gd name="T5" fmla="*/ 15 h 23"/>
                  <a:gd name="T6" fmla="*/ 9 w 27"/>
                  <a:gd name="T7" fmla="*/ 18 h 23"/>
                  <a:gd name="T8" fmla="*/ 13 w 27"/>
                  <a:gd name="T9" fmla="*/ 21 h 23"/>
                  <a:gd name="T10" fmla="*/ 19 w 27"/>
                  <a:gd name="T11" fmla="*/ 20 h 23"/>
                  <a:gd name="T12" fmla="*/ 27 w 27"/>
                  <a:gd name="T13" fmla="*/ 15 h 23"/>
                  <a:gd name="T14" fmla="*/ 23 w 27"/>
                  <a:gd name="T15" fmla="*/ 7 h 23"/>
                  <a:gd name="T16" fmla="*/ 19 w 27"/>
                  <a:gd name="T17" fmla="*/ 2 h 23"/>
                  <a:gd name="T18" fmla="*/ 15 w 27"/>
                  <a:gd name="T19" fmla="*/ 2 h 23"/>
                  <a:gd name="T20" fmla="*/ 14 w 27"/>
                  <a:gd name="T21" fmla="*/ 2 h 23"/>
                  <a:gd name="T22" fmla="*/ 12 w 27"/>
                  <a:gd name="T23" fmla="*/ 2 h 23"/>
                  <a:gd name="T24" fmla="*/ 4 w 27"/>
                  <a:gd name="T25" fmla="*/ 3 h 23"/>
                  <a:gd name="T26" fmla="*/ 6 w 27"/>
                  <a:gd name="T27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6" y="14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3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3"/>
                    </a:cubicBezTo>
                    <a:cubicBezTo>
                      <a:pt x="0" y="6"/>
                      <a:pt x="1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6"/>
              <p:cNvSpPr/>
              <p:nvPr/>
            </p:nvSpPr>
            <p:spPr bwMode="auto">
              <a:xfrm>
                <a:off x="2597151" y="5975350"/>
                <a:ext cx="266700" cy="279400"/>
              </a:xfrm>
              <a:custGeom>
                <a:avLst/>
                <a:gdLst>
                  <a:gd name="T0" fmla="*/ 2 w 63"/>
                  <a:gd name="T1" fmla="*/ 26 h 66"/>
                  <a:gd name="T2" fmla="*/ 11 w 63"/>
                  <a:gd name="T3" fmla="*/ 35 h 66"/>
                  <a:gd name="T4" fmla="*/ 11 w 63"/>
                  <a:gd name="T5" fmla="*/ 35 h 66"/>
                  <a:gd name="T6" fmla="*/ 7 w 63"/>
                  <a:gd name="T7" fmla="*/ 47 h 66"/>
                  <a:gd name="T8" fmla="*/ 20 w 63"/>
                  <a:gd name="T9" fmla="*/ 58 h 66"/>
                  <a:gd name="T10" fmla="*/ 27 w 63"/>
                  <a:gd name="T11" fmla="*/ 54 h 66"/>
                  <a:gd name="T12" fmla="*/ 29 w 63"/>
                  <a:gd name="T13" fmla="*/ 59 h 66"/>
                  <a:gd name="T14" fmla="*/ 35 w 63"/>
                  <a:gd name="T15" fmla="*/ 64 h 66"/>
                  <a:gd name="T16" fmla="*/ 37 w 63"/>
                  <a:gd name="T17" fmla="*/ 65 h 66"/>
                  <a:gd name="T18" fmla="*/ 43 w 63"/>
                  <a:gd name="T19" fmla="*/ 64 h 66"/>
                  <a:gd name="T20" fmla="*/ 51 w 63"/>
                  <a:gd name="T21" fmla="*/ 47 h 66"/>
                  <a:gd name="T22" fmla="*/ 50 w 63"/>
                  <a:gd name="T23" fmla="*/ 45 h 66"/>
                  <a:gd name="T24" fmla="*/ 53 w 63"/>
                  <a:gd name="T25" fmla="*/ 45 h 66"/>
                  <a:gd name="T26" fmla="*/ 57 w 63"/>
                  <a:gd name="T27" fmla="*/ 44 h 66"/>
                  <a:gd name="T28" fmla="*/ 63 w 63"/>
                  <a:gd name="T29" fmla="*/ 34 h 66"/>
                  <a:gd name="T30" fmla="*/ 55 w 63"/>
                  <a:gd name="T31" fmla="*/ 24 h 66"/>
                  <a:gd name="T32" fmla="*/ 47 w 63"/>
                  <a:gd name="T33" fmla="*/ 24 h 66"/>
                  <a:gd name="T34" fmla="*/ 36 w 63"/>
                  <a:gd name="T35" fmla="*/ 2 h 66"/>
                  <a:gd name="T36" fmla="*/ 24 w 63"/>
                  <a:gd name="T37" fmla="*/ 8 h 66"/>
                  <a:gd name="T38" fmla="*/ 23 w 63"/>
                  <a:gd name="T39" fmla="*/ 11 h 66"/>
                  <a:gd name="T40" fmla="*/ 21 w 63"/>
                  <a:gd name="T41" fmla="*/ 11 h 66"/>
                  <a:gd name="T42" fmla="*/ 5 w 63"/>
                  <a:gd name="T43" fmla="*/ 15 h 66"/>
                  <a:gd name="T44" fmla="*/ 2 w 63"/>
                  <a:gd name="T45" fmla="*/ 2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" h="66">
                    <a:moveTo>
                      <a:pt x="2" y="26"/>
                    </a:moveTo>
                    <a:cubicBezTo>
                      <a:pt x="4" y="31"/>
                      <a:pt x="7" y="33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9" y="38"/>
                      <a:pt x="7" y="42"/>
                      <a:pt x="7" y="47"/>
                    </a:cubicBezTo>
                    <a:cubicBezTo>
                      <a:pt x="7" y="54"/>
                      <a:pt x="14" y="59"/>
                      <a:pt x="20" y="58"/>
                    </a:cubicBezTo>
                    <a:cubicBezTo>
                      <a:pt x="23" y="57"/>
                      <a:pt x="25" y="56"/>
                      <a:pt x="27" y="54"/>
                    </a:cubicBezTo>
                    <a:cubicBezTo>
                      <a:pt x="28" y="56"/>
                      <a:pt x="28" y="58"/>
                      <a:pt x="29" y="59"/>
                    </a:cubicBezTo>
                    <a:cubicBezTo>
                      <a:pt x="30" y="62"/>
                      <a:pt x="32" y="63"/>
                      <a:pt x="35" y="64"/>
                    </a:cubicBezTo>
                    <a:cubicBezTo>
                      <a:pt x="35" y="64"/>
                      <a:pt x="36" y="65"/>
                      <a:pt x="37" y="65"/>
                    </a:cubicBezTo>
                    <a:cubicBezTo>
                      <a:pt x="39" y="66"/>
                      <a:pt x="41" y="65"/>
                      <a:pt x="43" y="64"/>
                    </a:cubicBezTo>
                    <a:cubicBezTo>
                      <a:pt x="49" y="62"/>
                      <a:pt x="53" y="53"/>
                      <a:pt x="51" y="47"/>
                    </a:cubicBezTo>
                    <a:cubicBezTo>
                      <a:pt x="51" y="46"/>
                      <a:pt x="50" y="46"/>
                      <a:pt x="50" y="45"/>
                    </a:cubicBezTo>
                    <a:cubicBezTo>
                      <a:pt x="51" y="45"/>
                      <a:pt x="52" y="45"/>
                      <a:pt x="53" y="45"/>
                    </a:cubicBezTo>
                    <a:cubicBezTo>
                      <a:pt x="54" y="45"/>
                      <a:pt x="56" y="44"/>
                      <a:pt x="57" y="44"/>
                    </a:cubicBezTo>
                    <a:cubicBezTo>
                      <a:pt x="61" y="42"/>
                      <a:pt x="63" y="38"/>
                      <a:pt x="63" y="34"/>
                    </a:cubicBezTo>
                    <a:cubicBezTo>
                      <a:pt x="63" y="29"/>
                      <a:pt x="59" y="25"/>
                      <a:pt x="55" y="24"/>
                    </a:cubicBezTo>
                    <a:cubicBezTo>
                      <a:pt x="52" y="23"/>
                      <a:pt x="49" y="23"/>
                      <a:pt x="47" y="24"/>
                    </a:cubicBezTo>
                    <a:cubicBezTo>
                      <a:pt x="51" y="15"/>
                      <a:pt x="49" y="0"/>
                      <a:pt x="36" y="2"/>
                    </a:cubicBezTo>
                    <a:cubicBezTo>
                      <a:pt x="32" y="2"/>
                      <a:pt x="27" y="4"/>
                      <a:pt x="24" y="8"/>
                    </a:cubicBezTo>
                    <a:cubicBezTo>
                      <a:pt x="24" y="9"/>
                      <a:pt x="23" y="10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15" y="9"/>
                      <a:pt x="10" y="11"/>
                      <a:pt x="5" y="15"/>
                    </a:cubicBezTo>
                    <a:cubicBezTo>
                      <a:pt x="2" y="17"/>
                      <a:pt x="0" y="22"/>
                      <a:pt x="2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7"/>
              <p:cNvSpPr/>
              <p:nvPr/>
            </p:nvSpPr>
            <p:spPr bwMode="auto">
              <a:xfrm>
                <a:off x="2676526" y="6072188"/>
                <a:ext cx="93663" cy="80963"/>
              </a:xfrm>
              <a:custGeom>
                <a:avLst/>
                <a:gdLst>
                  <a:gd name="T0" fmla="*/ 5 w 22"/>
                  <a:gd name="T1" fmla="*/ 11 h 19"/>
                  <a:gd name="T2" fmla="*/ 7 w 22"/>
                  <a:gd name="T3" fmla="*/ 13 h 19"/>
                  <a:gd name="T4" fmla="*/ 7 w 22"/>
                  <a:gd name="T5" fmla="*/ 13 h 19"/>
                  <a:gd name="T6" fmla="*/ 8 w 22"/>
                  <a:gd name="T7" fmla="*/ 15 h 19"/>
                  <a:gd name="T8" fmla="*/ 10 w 22"/>
                  <a:gd name="T9" fmla="*/ 18 h 19"/>
                  <a:gd name="T10" fmla="*/ 16 w 22"/>
                  <a:gd name="T11" fmla="*/ 16 h 19"/>
                  <a:gd name="T12" fmla="*/ 22 w 22"/>
                  <a:gd name="T13" fmla="*/ 12 h 19"/>
                  <a:gd name="T14" fmla="*/ 19 w 22"/>
                  <a:gd name="T15" fmla="*/ 6 h 19"/>
                  <a:gd name="T16" fmla="*/ 15 w 22"/>
                  <a:gd name="T17" fmla="*/ 2 h 19"/>
                  <a:gd name="T18" fmla="*/ 12 w 22"/>
                  <a:gd name="T19" fmla="*/ 2 h 19"/>
                  <a:gd name="T20" fmla="*/ 11 w 22"/>
                  <a:gd name="T21" fmla="*/ 2 h 19"/>
                  <a:gd name="T22" fmla="*/ 10 w 22"/>
                  <a:gd name="T23" fmla="*/ 2 h 19"/>
                  <a:gd name="T24" fmla="*/ 3 w 22"/>
                  <a:gd name="T25" fmla="*/ 2 h 19"/>
                  <a:gd name="T26" fmla="*/ 5 w 22"/>
                  <a:gd name="T2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5" y="11"/>
                    </a:moveTo>
                    <a:cubicBezTo>
                      <a:pt x="5" y="12"/>
                      <a:pt x="6" y="12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4"/>
                      <a:pt x="8" y="15"/>
                    </a:cubicBezTo>
                    <a:cubicBezTo>
                      <a:pt x="8" y="16"/>
                      <a:pt x="9" y="17"/>
                      <a:pt x="10" y="18"/>
                    </a:cubicBezTo>
                    <a:cubicBezTo>
                      <a:pt x="12" y="19"/>
                      <a:pt x="14" y="18"/>
                      <a:pt x="16" y="16"/>
                    </a:cubicBezTo>
                    <a:cubicBezTo>
                      <a:pt x="18" y="17"/>
                      <a:pt x="21" y="15"/>
                      <a:pt x="22" y="12"/>
                    </a:cubicBezTo>
                    <a:cubicBezTo>
                      <a:pt x="22" y="10"/>
                      <a:pt x="21" y="7"/>
                      <a:pt x="19" y="6"/>
                    </a:cubicBezTo>
                    <a:cubicBezTo>
                      <a:pt x="19" y="4"/>
                      <a:pt x="17" y="3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0" y="5"/>
                      <a:pt x="1" y="10"/>
                      <a:pt x="5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4557713" y="4294188"/>
              <a:ext cx="654050" cy="598487"/>
              <a:chOff x="4557713" y="4294188"/>
              <a:chExt cx="654050" cy="598487"/>
            </a:xfrm>
          </p:grpSpPr>
          <p:sp>
            <p:nvSpPr>
              <p:cNvPr id="30" name="Freeform 228"/>
              <p:cNvSpPr/>
              <p:nvPr/>
            </p:nvSpPr>
            <p:spPr bwMode="auto">
              <a:xfrm>
                <a:off x="4922838" y="4497388"/>
                <a:ext cx="30163" cy="42863"/>
              </a:xfrm>
              <a:custGeom>
                <a:avLst/>
                <a:gdLst>
                  <a:gd name="T0" fmla="*/ 6 w 7"/>
                  <a:gd name="T1" fmla="*/ 0 h 10"/>
                  <a:gd name="T2" fmla="*/ 0 w 7"/>
                  <a:gd name="T3" fmla="*/ 8 h 10"/>
                  <a:gd name="T4" fmla="*/ 1 w 7"/>
                  <a:gd name="T5" fmla="*/ 9 h 10"/>
                  <a:gd name="T6" fmla="*/ 7 w 7"/>
                  <a:gd name="T7" fmla="*/ 1 h 10"/>
                  <a:gd name="T8" fmla="*/ 6 w 7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0">
                    <a:moveTo>
                      <a:pt x="6" y="0"/>
                    </a:moveTo>
                    <a:cubicBezTo>
                      <a:pt x="3" y="2"/>
                      <a:pt x="2" y="5"/>
                      <a:pt x="0" y="8"/>
                    </a:cubicBezTo>
                    <a:cubicBezTo>
                      <a:pt x="0" y="9"/>
                      <a:pt x="0" y="10"/>
                      <a:pt x="1" y="9"/>
                    </a:cubicBezTo>
                    <a:cubicBezTo>
                      <a:pt x="3" y="7"/>
                      <a:pt x="5" y="4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29"/>
              <p:cNvSpPr/>
              <p:nvPr/>
            </p:nvSpPr>
            <p:spPr bwMode="auto">
              <a:xfrm>
                <a:off x="4914901" y="4489450"/>
                <a:ext cx="12700" cy="42863"/>
              </a:xfrm>
              <a:custGeom>
                <a:avLst/>
                <a:gdLst>
                  <a:gd name="T0" fmla="*/ 3 w 3"/>
                  <a:gd name="T1" fmla="*/ 5 h 10"/>
                  <a:gd name="T2" fmla="*/ 3 w 3"/>
                  <a:gd name="T3" fmla="*/ 0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3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3" y="5"/>
                    </a:moveTo>
                    <a:cubicBezTo>
                      <a:pt x="3" y="3"/>
                      <a:pt x="3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3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30"/>
              <p:cNvSpPr/>
              <p:nvPr/>
            </p:nvSpPr>
            <p:spPr bwMode="auto">
              <a:xfrm>
                <a:off x="4557713" y="4294188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2 h 119"/>
                  <a:gd name="T6" fmla="*/ 36 w 89"/>
                  <a:gd name="T7" fmla="*/ 17 h 119"/>
                  <a:gd name="T8" fmla="*/ 38 w 89"/>
                  <a:gd name="T9" fmla="*/ 58 h 119"/>
                  <a:gd name="T10" fmla="*/ 17 w 89"/>
                  <a:gd name="T11" fmla="*/ 103 h 119"/>
                  <a:gd name="T12" fmla="*/ 64 w 89"/>
                  <a:gd name="T13" fmla="*/ 98 h 119"/>
                  <a:gd name="T14" fmla="*/ 72 w 89"/>
                  <a:gd name="T15" fmla="*/ 86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7"/>
                      <a:pt x="67" y="6"/>
                      <a:pt x="66" y="6"/>
                    </a:cubicBezTo>
                    <a:cubicBezTo>
                      <a:pt x="64" y="4"/>
                      <a:pt x="61" y="2"/>
                      <a:pt x="59" y="2"/>
                    </a:cubicBezTo>
                    <a:cubicBezTo>
                      <a:pt x="48" y="0"/>
                      <a:pt x="39" y="7"/>
                      <a:pt x="36" y="17"/>
                    </a:cubicBezTo>
                    <a:cubicBezTo>
                      <a:pt x="32" y="30"/>
                      <a:pt x="37" y="45"/>
                      <a:pt x="38" y="58"/>
                    </a:cubicBezTo>
                    <a:cubicBezTo>
                      <a:pt x="21" y="67"/>
                      <a:pt x="0" y="84"/>
                      <a:pt x="17" y="103"/>
                    </a:cubicBezTo>
                    <a:cubicBezTo>
                      <a:pt x="30" y="119"/>
                      <a:pt x="54" y="114"/>
                      <a:pt x="64" y="98"/>
                    </a:cubicBezTo>
                    <a:cubicBezTo>
                      <a:pt x="66" y="96"/>
                      <a:pt x="70" y="90"/>
                      <a:pt x="72" y="86"/>
                    </a:cubicBezTo>
                    <a:cubicBezTo>
                      <a:pt x="85" y="67"/>
                      <a:pt x="89" y="24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31"/>
              <p:cNvSpPr/>
              <p:nvPr/>
            </p:nvSpPr>
            <p:spPr bwMode="auto">
              <a:xfrm>
                <a:off x="4808538" y="4438650"/>
                <a:ext cx="403225" cy="454025"/>
              </a:xfrm>
              <a:custGeom>
                <a:avLst/>
                <a:gdLst>
                  <a:gd name="T0" fmla="*/ 75 w 95"/>
                  <a:gd name="T1" fmla="*/ 6 h 107"/>
                  <a:gd name="T2" fmla="*/ 79 w 95"/>
                  <a:gd name="T3" fmla="*/ 7 h 107"/>
                  <a:gd name="T4" fmla="*/ 86 w 95"/>
                  <a:gd name="T5" fmla="*/ 10 h 107"/>
                  <a:gd name="T6" fmla="*/ 88 w 95"/>
                  <a:gd name="T7" fmla="*/ 37 h 107"/>
                  <a:gd name="T8" fmla="*/ 54 w 95"/>
                  <a:gd name="T9" fmla="*/ 61 h 107"/>
                  <a:gd name="T10" fmla="*/ 32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5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5" y="6"/>
                    </a:moveTo>
                    <a:cubicBezTo>
                      <a:pt x="77" y="6"/>
                      <a:pt x="78" y="6"/>
                      <a:pt x="79" y="7"/>
                    </a:cubicBezTo>
                    <a:cubicBezTo>
                      <a:pt x="82" y="7"/>
                      <a:pt x="84" y="9"/>
                      <a:pt x="86" y="10"/>
                    </a:cubicBezTo>
                    <a:cubicBezTo>
                      <a:pt x="95" y="17"/>
                      <a:pt x="94" y="29"/>
                      <a:pt x="88" y="37"/>
                    </a:cubicBezTo>
                    <a:cubicBezTo>
                      <a:pt x="81" y="49"/>
                      <a:pt x="65" y="54"/>
                      <a:pt x="54" y="61"/>
                    </a:cubicBezTo>
                    <a:cubicBezTo>
                      <a:pt x="58" y="80"/>
                      <a:pt x="57" y="107"/>
                      <a:pt x="32" y="106"/>
                    </a:cubicBezTo>
                    <a:cubicBezTo>
                      <a:pt x="11" y="105"/>
                      <a:pt x="0" y="83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8" y="29"/>
                      <a:pt x="51" y="0"/>
                      <a:pt x="75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32"/>
              <p:cNvSpPr/>
              <p:nvPr/>
            </p:nvSpPr>
            <p:spPr bwMode="auto">
              <a:xfrm>
                <a:off x="4821238" y="4506913"/>
                <a:ext cx="122238" cy="211138"/>
              </a:xfrm>
              <a:custGeom>
                <a:avLst/>
                <a:gdLst>
                  <a:gd name="T0" fmla="*/ 13 w 29"/>
                  <a:gd name="T1" fmla="*/ 34 h 50"/>
                  <a:gd name="T2" fmla="*/ 27 w 29"/>
                  <a:gd name="T3" fmla="*/ 9 h 50"/>
                  <a:gd name="T4" fmla="*/ 19 w 29"/>
                  <a:gd name="T5" fmla="*/ 5 h 50"/>
                  <a:gd name="T6" fmla="*/ 7 w 29"/>
                  <a:gd name="T7" fmla="*/ 30 h 50"/>
                  <a:gd name="T8" fmla="*/ 2 w 29"/>
                  <a:gd name="T9" fmla="*/ 43 h 50"/>
                  <a:gd name="T10" fmla="*/ 1 w 29"/>
                  <a:gd name="T11" fmla="*/ 49 h 50"/>
                  <a:gd name="T12" fmla="*/ 1 w 29"/>
                  <a:gd name="T13" fmla="*/ 50 h 50"/>
                  <a:gd name="T14" fmla="*/ 13 w 29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50">
                    <a:moveTo>
                      <a:pt x="13" y="34"/>
                    </a:moveTo>
                    <a:cubicBezTo>
                      <a:pt x="18" y="26"/>
                      <a:pt x="22" y="17"/>
                      <a:pt x="27" y="9"/>
                    </a:cubicBezTo>
                    <a:cubicBezTo>
                      <a:pt x="29" y="4"/>
                      <a:pt x="21" y="0"/>
                      <a:pt x="19" y="5"/>
                    </a:cubicBezTo>
                    <a:cubicBezTo>
                      <a:pt x="15" y="14"/>
                      <a:pt x="11" y="22"/>
                      <a:pt x="7" y="30"/>
                    </a:cubicBezTo>
                    <a:cubicBezTo>
                      <a:pt x="5" y="34"/>
                      <a:pt x="4" y="39"/>
                      <a:pt x="2" y="43"/>
                    </a:cubicBezTo>
                    <a:cubicBezTo>
                      <a:pt x="1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33"/>
              <p:cNvSpPr/>
              <p:nvPr/>
            </p:nvSpPr>
            <p:spPr bwMode="auto">
              <a:xfrm>
                <a:off x="4778376" y="4387850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8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34"/>
              <p:cNvSpPr/>
              <p:nvPr/>
            </p:nvSpPr>
            <p:spPr bwMode="auto">
              <a:xfrm>
                <a:off x="4821238" y="4425950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35"/>
              <p:cNvSpPr/>
              <p:nvPr/>
            </p:nvSpPr>
            <p:spPr bwMode="auto">
              <a:xfrm>
                <a:off x="4778376" y="4476750"/>
                <a:ext cx="25400" cy="20638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36"/>
              <p:cNvSpPr/>
              <p:nvPr/>
            </p:nvSpPr>
            <p:spPr bwMode="auto">
              <a:xfrm>
                <a:off x="4811713" y="450691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6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37"/>
              <p:cNvSpPr/>
              <p:nvPr/>
            </p:nvSpPr>
            <p:spPr bwMode="auto">
              <a:xfrm>
                <a:off x="4676776" y="4651375"/>
                <a:ext cx="20638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1 h 7"/>
                  <a:gd name="T4" fmla="*/ 0 w 5"/>
                  <a:gd name="T5" fmla="*/ 4 h 7"/>
                  <a:gd name="T6" fmla="*/ 4 w 5"/>
                  <a:gd name="T7" fmla="*/ 6 h 7"/>
                  <a:gd name="T8" fmla="*/ 5 w 5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5" y="2"/>
                      <a:pt x="3" y="0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5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38"/>
              <p:cNvSpPr/>
              <p:nvPr/>
            </p:nvSpPr>
            <p:spPr bwMode="auto">
              <a:xfrm>
                <a:off x="4664076" y="4710113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2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5"/>
                      <a:pt x="5" y="5"/>
                      <a:pt x="6" y="3"/>
                    </a:cubicBezTo>
                    <a:cubicBezTo>
                      <a:pt x="6" y="2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39"/>
              <p:cNvSpPr/>
              <p:nvPr/>
            </p:nvSpPr>
            <p:spPr bwMode="auto">
              <a:xfrm>
                <a:off x="4719638" y="4702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40"/>
              <p:cNvSpPr/>
              <p:nvPr/>
            </p:nvSpPr>
            <p:spPr bwMode="auto">
              <a:xfrm>
                <a:off x="4719638" y="4641850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41"/>
              <p:cNvSpPr/>
              <p:nvPr/>
            </p:nvSpPr>
            <p:spPr bwMode="auto">
              <a:xfrm>
                <a:off x="4760913" y="4659313"/>
                <a:ext cx="22225" cy="20638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42"/>
              <p:cNvSpPr/>
              <p:nvPr/>
            </p:nvSpPr>
            <p:spPr bwMode="auto">
              <a:xfrm>
                <a:off x="4922838" y="4740275"/>
                <a:ext cx="30163" cy="30163"/>
              </a:xfrm>
              <a:custGeom>
                <a:avLst/>
                <a:gdLst>
                  <a:gd name="T0" fmla="*/ 6 w 7"/>
                  <a:gd name="T1" fmla="*/ 4 h 7"/>
                  <a:gd name="T2" fmla="*/ 1 w 7"/>
                  <a:gd name="T3" fmla="*/ 3 h 7"/>
                  <a:gd name="T4" fmla="*/ 1 w 7"/>
                  <a:gd name="T5" fmla="*/ 3 h 7"/>
                  <a:gd name="T6" fmla="*/ 3 w 7"/>
                  <a:gd name="T7" fmla="*/ 7 h 7"/>
                  <a:gd name="T8" fmla="*/ 2 w 7"/>
                  <a:gd name="T9" fmla="*/ 7 h 7"/>
                  <a:gd name="T10" fmla="*/ 5 w 7"/>
                  <a:gd name="T11" fmla="*/ 7 h 7"/>
                  <a:gd name="T12" fmla="*/ 6 w 7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4"/>
                    </a:moveTo>
                    <a:cubicBezTo>
                      <a:pt x="6" y="0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7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43"/>
              <p:cNvSpPr/>
              <p:nvPr/>
            </p:nvSpPr>
            <p:spPr bwMode="auto">
              <a:xfrm>
                <a:off x="4897438" y="4795838"/>
                <a:ext cx="30163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4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3"/>
                      <a:pt x="3" y="4"/>
                    </a:cubicBezTo>
                    <a:cubicBezTo>
                      <a:pt x="5" y="6"/>
                      <a:pt x="7" y="2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44"/>
              <p:cNvSpPr/>
              <p:nvPr/>
            </p:nvSpPr>
            <p:spPr bwMode="auto">
              <a:xfrm>
                <a:off x="4930776" y="4821238"/>
                <a:ext cx="25400" cy="28575"/>
              </a:xfrm>
              <a:custGeom>
                <a:avLst/>
                <a:gdLst>
                  <a:gd name="T0" fmla="*/ 5 w 6"/>
                  <a:gd name="T1" fmla="*/ 3 h 7"/>
                  <a:gd name="T2" fmla="*/ 3 w 6"/>
                  <a:gd name="T3" fmla="*/ 6 h 7"/>
                  <a:gd name="T4" fmla="*/ 5 w 6"/>
                  <a:gd name="T5" fmla="*/ 6 h 7"/>
                  <a:gd name="T6" fmla="*/ 5 w 6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5" y="3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3" y="7"/>
                      <a:pt x="5" y="7"/>
                      <a:pt x="5" y="6"/>
                    </a:cubicBezTo>
                    <a:cubicBezTo>
                      <a:pt x="6" y="5"/>
                      <a:pt x="6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45"/>
              <p:cNvSpPr/>
              <p:nvPr/>
            </p:nvSpPr>
            <p:spPr bwMode="auto">
              <a:xfrm>
                <a:off x="4994276" y="4816475"/>
                <a:ext cx="9525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46"/>
              <p:cNvSpPr/>
              <p:nvPr/>
            </p:nvSpPr>
            <p:spPr bwMode="auto">
              <a:xfrm>
                <a:off x="5059363" y="4532313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3 w 8"/>
                  <a:gd name="T3" fmla="*/ 6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47"/>
              <p:cNvSpPr/>
              <p:nvPr/>
            </p:nvSpPr>
            <p:spPr bwMode="auto">
              <a:xfrm>
                <a:off x="5122863" y="4506913"/>
                <a:ext cx="28575" cy="38100"/>
              </a:xfrm>
              <a:custGeom>
                <a:avLst/>
                <a:gdLst>
                  <a:gd name="T0" fmla="*/ 6 w 7"/>
                  <a:gd name="T1" fmla="*/ 2 h 9"/>
                  <a:gd name="T2" fmla="*/ 1 w 7"/>
                  <a:gd name="T3" fmla="*/ 4 h 9"/>
                  <a:gd name="T4" fmla="*/ 0 w 7"/>
                  <a:gd name="T5" fmla="*/ 6 h 9"/>
                  <a:gd name="T6" fmla="*/ 5 w 7"/>
                  <a:gd name="T7" fmla="*/ 7 h 9"/>
                  <a:gd name="T8" fmla="*/ 6 w 7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6" y="2"/>
                    </a:moveTo>
                    <a:cubicBezTo>
                      <a:pt x="4" y="0"/>
                      <a:pt x="1" y="1"/>
                      <a:pt x="1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1" y="8"/>
                      <a:pt x="3" y="9"/>
                      <a:pt x="5" y="7"/>
                    </a:cubicBezTo>
                    <a:cubicBezTo>
                      <a:pt x="7" y="6"/>
                      <a:pt x="6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48"/>
              <p:cNvSpPr/>
              <p:nvPr/>
            </p:nvSpPr>
            <p:spPr bwMode="auto">
              <a:xfrm>
                <a:off x="5087938" y="4587875"/>
                <a:ext cx="34925" cy="25400"/>
              </a:xfrm>
              <a:custGeom>
                <a:avLst/>
                <a:gdLst>
                  <a:gd name="T0" fmla="*/ 3 w 8"/>
                  <a:gd name="T1" fmla="*/ 1 h 6"/>
                  <a:gd name="T2" fmla="*/ 2 w 8"/>
                  <a:gd name="T3" fmla="*/ 5 h 6"/>
                  <a:gd name="T4" fmla="*/ 6 w 8"/>
                  <a:gd name="T5" fmla="*/ 5 h 6"/>
                  <a:gd name="T6" fmla="*/ 3 w 8"/>
                  <a:gd name="T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3" y="1"/>
                    </a:moveTo>
                    <a:cubicBezTo>
                      <a:pt x="0" y="1"/>
                      <a:pt x="0" y="4"/>
                      <a:pt x="2" y="5"/>
                    </a:cubicBezTo>
                    <a:cubicBezTo>
                      <a:pt x="3" y="6"/>
                      <a:pt x="5" y="6"/>
                      <a:pt x="6" y="5"/>
                    </a:cubicBezTo>
                    <a:cubicBezTo>
                      <a:pt x="8" y="2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49"/>
              <p:cNvSpPr/>
              <p:nvPr/>
            </p:nvSpPr>
            <p:spPr bwMode="auto">
              <a:xfrm>
                <a:off x="5003801" y="4578350"/>
                <a:ext cx="15875" cy="22225"/>
              </a:xfrm>
              <a:custGeom>
                <a:avLst/>
                <a:gdLst>
                  <a:gd name="T0" fmla="*/ 3 w 4"/>
                  <a:gd name="T1" fmla="*/ 3 h 5"/>
                  <a:gd name="T2" fmla="*/ 1 w 4"/>
                  <a:gd name="T3" fmla="*/ 2 h 5"/>
                  <a:gd name="T4" fmla="*/ 2 w 4"/>
                  <a:gd name="T5" fmla="*/ 4 h 5"/>
                  <a:gd name="T6" fmla="*/ 3 w 4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1"/>
                      <a:pt x="1" y="0"/>
                      <a:pt x="1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5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50"/>
              <p:cNvSpPr/>
              <p:nvPr/>
            </p:nvSpPr>
            <p:spPr bwMode="auto">
              <a:xfrm>
                <a:off x="5003801" y="4603750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51"/>
              <p:cNvSpPr/>
              <p:nvPr/>
            </p:nvSpPr>
            <p:spPr bwMode="auto">
              <a:xfrm>
                <a:off x="4821238" y="4464050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52"/>
              <p:cNvSpPr/>
              <p:nvPr/>
            </p:nvSpPr>
            <p:spPr bwMode="auto">
              <a:xfrm>
                <a:off x="4778376" y="4438650"/>
                <a:ext cx="20638" cy="25400"/>
              </a:xfrm>
              <a:custGeom>
                <a:avLst/>
                <a:gdLst>
                  <a:gd name="T0" fmla="*/ 4 w 5"/>
                  <a:gd name="T1" fmla="*/ 4 h 6"/>
                  <a:gd name="T2" fmla="*/ 4 w 5"/>
                  <a:gd name="T3" fmla="*/ 1 h 6"/>
                  <a:gd name="T4" fmla="*/ 3 w 5"/>
                  <a:gd name="T5" fmla="*/ 1 h 6"/>
                  <a:gd name="T6" fmla="*/ 0 w 5"/>
                  <a:gd name="T7" fmla="*/ 2 h 6"/>
                  <a:gd name="T8" fmla="*/ 0 w 5"/>
                  <a:gd name="T9" fmla="*/ 3 h 6"/>
                  <a:gd name="T10" fmla="*/ 1 w 5"/>
                  <a:gd name="T11" fmla="*/ 5 h 6"/>
                  <a:gd name="T12" fmla="*/ 1 w 5"/>
                  <a:gd name="T13" fmla="*/ 5 h 6"/>
                  <a:gd name="T14" fmla="*/ 4 w 5"/>
                  <a:gd name="T15" fmla="*/ 4 h 6"/>
                  <a:gd name="T16" fmla="*/ 4 w 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6">
                    <a:moveTo>
                      <a:pt x="4" y="4"/>
                    </a:moveTo>
                    <a:cubicBezTo>
                      <a:pt x="5" y="3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53"/>
              <p:cNvSpPr/>
              <p:nvPr/>
            </p:nvSpPr>
            <p:spPr bwMode="auto">
              <a:xfrm>
                <a:off x="4702176" y="4672013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4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5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54"/>
              <p:cNvSpPr/>
              <p:nvPr/>
            </p:nvSpPr>
            <p:spPr bwMode="auto">
              <a:xfrm>
                <a:off x="4638676" y="4672013"/>
                <a:ext cx="20638" cy="17463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55"/>
              <p:cNvSpPr/>
              <p:nvPr/>
            </p:nvSpPr>
            <p:spPr bwMode="auto">
              <a:xfrm>
                <a:off x="4940301" y="4786313"/>
                <a:ext cx="33338" cy="30163"/>
              </a:xfrm>
              <a:custGeom>
                <a:avLst/>
                <a:gdLst>
                  <a:gd name="T0" fmla="*/ 6 w 8"/>
                  <a:gd name="T1" fmla="*/ 2 h 7"/>
                  <a:gd name="T2" fmla="*/ 3 w 8"/>
                  <a:gd name="T3" fmla="*/ 6 h 7"/>
                  <a:gd name="T4" fmla="*/ 6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2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56"/>
              <p:cNvSpPr/>
              <p:nvPr/>
            </p:nvSpPr>
            <p:spPr bwMode="auto">
              <a:xfrm>
                <a:off x="4973638" y="4833938"/>
                <a:ext cx="25400" cy="25400"/>
              </a:xfrm>
              <a:custGeom>
                <a:avLst/>
                <a:gdLst>
                  <a:gd name="T0" fmla="*/ 4 w 6"/>
                  <a:gd name="T1" fmla="*/ 1 h 6"/>
                  <a:gd name="T2" fmla="*/ 2 w 6"/>
                  <a:gd name="T3" fmla="*/ 5 h 6"/>
                  <a:gd name="T4" fmla="*/ 4 w 6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4" y="1"/>
                    </a:moveTo>
                    <a:cubicBezTo>
                      <a:pt x="2" y="0"/>
                      <a:pt x="0" y="3"/>
                      <a:pt x="2" y="5"/>
                    </a:cubicBezTo>
                    <a:cubicBezTo>
                      <a:pt x="4" y="6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57"/>
              <p:cNvSpPr/>
              <p:nvPr/>
            </p:nvSpPr>
            <p:spPr bwMode="auto">
              <a:xfrm>
                <a:off x="4884738" y="4760913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2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58"/>
              <p:cNvSpPr/>
              <p:nvPr/>
            </p:nvSpPr>
            <p:spPr bwMode="auto">
              <a:xfrm>
                <a:off x="5037138" y="4575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2" y="0"/>
                      <a:pt x="0" y="5"/>
                      <a:pt x="3" y="7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59"/>
              <p:cNvSpPr/>
              <p:nvPr/>
            </p:nvSpPr>
            <p:spPr bwMode="auto">
              <a:xfrm>
                <a:off x="5122863" y="4552950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2 w 8"/>
                  <a:gd name="T3" fmla="*/ 5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2" y="5"/>
                    </a:cubicBezTo>
                    <a:cubicBezTo>
                      <a:pt x="5" y="7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60"/>
              <p:cNvSpPr/>
              <p:nvPr/>
            </p:nvSpPr>
            <p:spPr bwMode="auto">
              <a:xfrm>
                <a:off x="5072063" y="4506913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61"/>
              <p:cNvSpPr/>
              <p:nvPr/>
            </p:nvSpPr>
            <p:spPr bwMode="auto">
              <a:xfrm>
                <a:off x="4999038" y="4524375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2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62"/>
              <p:cNvSpPr/>
              <p:nvPr/>
            </p:nvSpPr>
            <p:spPr bwMode="auto">
              <a:xfrm>
                <a:off x="4732338" y="4379913"/>
                <a:ext cx="46038" cy="33338"/>
              </a:xfrm>
              <a:custGeom>
                <a:avLst/>
                <a:gdLst>
                  <a:gd name="T0" fmla="*/ 7 w 11"/>
                  <a:gd name="T1" fmla="*/ 1 h 8"/>
                  <a:gd name="T2" fmla="*/ 4 w 11"/>
                  <a:gd name="T3" fmla="*/ 7 h 8"/>
                  <a:gd name="T4" fmla="*/ 7 w 11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8">
                    <a:moveTo>
                      <a:pt x="7" y="1"/>
                    </a:moveTo>
                    <a:cubicBezTo>
                      <a:pt x="3" y="0"/>
                      <a:pt x="0" y="5"/>
                      <a:pt x="4" y="7"/>
                    </a:cubicBezTo>
                    <a:cubicBezTo>
                      <a:pt x="7" y="8"/>
                      <a:pt x="11" y="3"/>
                      <a:pt x="7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1030288" y="1800225"/>
              <a:ext cx="649288" cy="601663"/>
              <a:chOff x="1030288" y="1800225"/>
              <a:chExt cx="649288" cy="601663"/>
            </a:xfrm>
          </p:grpSpPr>
          <p:sp>
            <p:nvSpPr>
              <p:cNvPr id="65" name="Freeform 263"/>
              <p:cNvSpPr/>
              <p:nvPr/>
            </p:nvSpPr>
            <p:spPr bwMode="auto">
              <a:xfrm>
                <a:off x="1390651" y="2008188"/>
                <a:ext cx="34925" cy="41275"/>
              </a:xfrm>
              <a:custGeom>
                <a:avLst/>
                <a:gdLst>
                  <a:gd name="T0" fmla="*/ 7 w 8"/>
                  <a:gd name="T1" fmla="*/ 0 h 10"/>
                  <a:gd name="T2" fmla="*/ 1 w 8"/>
                  <a:gd name="T3" fmla="*/ 8 h 10"/>
                  <a:gd name="T4" fmla="*/ 2 w 8"/>
                  <a:gd name="T5" fmla="*/ 9 h 10"/>
                  <a:gd name="T6" fmla="*/ 8 w 8"/>
                  <a:gd name="T7" fmla="*/ 2 h 10"/>
                  <a:gd name="T8" fmla="*/ 7 w 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7" y="0"/>
                    </a:moveTo>
                    <a:cubicBezTo>
                      <a:pt x="4" y="3"/>
                      <a:pt x="3" y="5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ubicBezTo>
                      <a:pt x="4" y="7"/>
                      <a:pt x="6" y="5"/>
                      <a:pt x="8" y="2"/>
                    </a:cubicBezTo>
                    <a:cubicBezTo>
                      <a:pt x="8" y="1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64"/>
              <p:cNvSpPr/>
              <p:nvPr/>
            </p:nvSpPr>
            <p:spPr bwMode="auto">
              <a:xfrm>
                <a:off x="1385888" y="1998663"/>
                <a:ext cx="12700" cy="42863"/>
              </a:xfrm>
              <a:custGeom>
                <a:avLst/>
                <a:gdLst>
                  <a:gd name="T0" fmla="*/ 2 w 3"/>
                  <a:gd name="T1" fmla="*/ 5 h 10"/>
                  <a:gd name="T2" fmla="*/ 3 w 3"/>
                  <a:gd name="T3" fmla="*/ 1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2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2" y="5"/>
                    </a:move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2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65"/>
              <p:cNvSpPr/>
              <p:nvPr/>
            </p:nvSpPr>
            <p:spPr bwMode="auto">
              <a:xfrm>
                <a:off x="1030288" y="1800225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3 h 119"/>
                  <a:gd name="T6" fmla="*/ 36 w 89"/>
                  <a:gd name="T7" fmla="*/ 17 h 119"/>
                  <a:gd name="T8" fmla="*/ 38 w 89"/>
                  <a:gd name="T9" fmla="*/ 59 h 119"/>
                  <a:gd name="T10" fmla="*/ 16 w 89"/>
                  <a:gd name="T11" fmla="*/ 103 h 119"/>
                  <a:gd name="T12" fmla="*/ 64 w 89"/>
                  <a:gd name="T13" fmla="*/ 99 h 119"/>
                  <a:gd name="T14" fmla="*/ 72 w 89"/>
                  <a:gd name="T15" fmla="*/ 87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8"/>
                      <a:pt x="67" y="7"/>
                      <a:pt x="66" y="6"/>
                    </a:cubicBezTo>
                    <a:cubicBezTo>
                      <a:pt x="64" y="5"/>
                      <a:pt x="62" y="3"/>
                      <a:pt x="59" y="3"/>
                    </a:cubicBezTo>
                    <a:cubicBezTo>
                      <a:pt x="49" y="0"/>
                      <a:pt x="40" y="8"/>
                      <a:pt x="36" y="17"/>
                    </a:cubicBezTo>
                    <a:cubicBezTo>
                      <a:pt x="32" y="30"/>
                      <a:pt x="37" y="45"/>
                      <a:pt x="38" y="59"/>
                    </a:cubicBezTo>
                    <a:cubicBezTo>
                      <a:pt x="20" y="67"/>
                      <a:pt x="0" y="83"/>
                      <a:pt x="16" y="103"/>
                    </a:cubicBezTo>
                    <a:cubicBezTo>
                      <a:pt x="29" y="119"/>
                      <a:pt x="53" y="115"/>
                      <a:pt x="64" y="99"/>
                    </a:cubicBezTo>
                    <a:cubicBezTo>
                      <a:pt x="65" y="97"/>
                      <a:pt x="69" y="90"/>
                      <a:pt x="72" y="87"/>
                    </a:cubicBezTo>
                    <a:cubicBezTo>
                      <a:pt x="85" y="68"/>
                      <a:pt x="89" y="25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66"/>
              <p:cNvSpPr/>
              <p:nvPr/>
            </p:nvSpPr>
            <p:spPr bwMode="auto">
              <a:xfrm>
                <a:off x="1276351" y="1947863"/>
                <a:ext cx="403225" cy="454025"/>
              </a:xfrm>
              <a:custGeom>
                <a:avLst/>
                <a:gdLst>
                  <a:gd name="T0" fmla="*/ 76 w 95"/>
                  <a:gd name="T1" fmla="*/ 6 h 107"/>
                  <a:gd name="T2" fmla="*/ 80 w 95"/>
                  <a:gd name="T3" fmla="*/ 8 h 107"/>
                  <a:gd name="T4" fmla="*/ 87 w 95"/>
                  <a:gd name="T5" fmla="*/ 11 h 107"/>
                  <a:gd name="T6" fmla="*/ 89 w 95"/>
                  <a:gd name="T7" fmla="*/ 38 h 107"/>
                  <a:gd name="T8" fmla="*/ 54 w 95"/>
                  <a:gd name="T9" fmla="*/ 62 h 107"/>
                  <a:gd name="T10" fmla="*/ 31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6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6" y="6"/>
                    </a:moveTo>
                    <a:cubicBezTo>
                      <a:pt x="78" y="7"/>
                      <a:pt x="79" y="7"/>
                      <a:pt x="80" y="8"/>
                    </a:cubicBezTo>
                    <a:cubicBezTo>
                      <a:pt x="82" y="8"/>
                      <a:pt x="85" y="9"/>
                      <a:pt x="87" y="11"/>
                    </a:cubicBezTo>
                    <a:cubicBezTo>
                      <a:pt x="95" y="19"/>
                      <a:pt x="94" y="30"/>
                      <a:pt x="89" y="38"/>
                    </a:cubicBezTo>
                    <a:cubicBezTo>
                      <a:pt x="81" y="50"/>
                      <a:pt x="66" y="55"/>
                      <a:pt x="54" y="62"/>
                    </a:cubicBezTo>
                    <a:cubicBezTo>
                      <a:pt x="58" y="81"/>
                      <a:pt x="57" y="107"/>
                      <a:pt x="31" y="106"/>
                    </a:cubicBezTo>
                    <a:cubicBezTo>
                      <a:pt x="11" y="105"/>
                      <a:pt x="0" y="82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9" y="29"/>
                      <a:pt x="52" y="0"/>
                      <a:pt x="76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67"/>
              <p:cNvSpPr/>
              <p:nvPr/>
            </p:nvSpPr>
            <p:spPr bwMode="auto">
              <a:xfrm>
                <a:off x="1289051" y="2016125"/>
                <a:ext cx="127000" cy="212725"/>
              </a:xfrm>
              <a:custGeom>
                <a:avLst/>
                <a:gdLst>
                  <a:gd name="T0" fmla="*/ 13 w 30"/>
                  <a:gd name="T1" fmla="*/ 34 h 50"/>
                  <a:gd name="T2" fmla="*/ 27 w 30"/>
                  <a:gd name="T3" fmla="*/ 9 h 50"/>
                  <a:gd name="T4" fmla="*/ 20 w 30"/>
                  <a:gd name="T5" fmla="*/ 5 h 50"/>
                  <a:gd name="T6" fmla="*/ 8 w 30"/>
                  <a:gd name="T7" fmla="*/ 30 h 50"/>
                  <a:gd name="T8" fmla="*/ 2 w 30"/>
                  <a:gd name="T9" fmla="*/ 43 h 50"/>
                  <a:gd name="T10" fmla="*/ 1 w 30"/>
                  <a:gd name="T11" fmla="*/ 49 h 50"/>
                  <a:gd name="T12" fmla="*/ 1 w 30"/>
                  <a:gd name="T13" fmla="*/ 50 h 50"/>
                  <a:gd name="T14" fmla="*/ 13 w 30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50">
                    <a:moveTo>
                      <a:pt x="13" y="34"/>
                    </a:moveTo>
                    <a:cubicBezTo>
                      <a:pt x="18" y="26"/>
                      <a:pt x="23" y="17"/>
                      <a:pt x="27" y="9"/>
                    </a:cubicBezTo>
                    <a:cubicBezTo>
                      <a:pt x="30" y="4"/>
                      <a:pt x="22" y="0"/>
                      <a:pt x="20" y="5"/>
                    </a:cubicBezTo>
                    <a:cubicBezTo>
                      <a:pt x="16" y="14"/>
                      <a:pt x="12" y="22"/>
                      <a:pt x="8" y="30"/>
                    </a:cubicBezTo>
                    <a:cubicBezTo>
                      <a:pt x="6" y="34"/>
                      <a:pt x="4" y="39"/>
                      <a:pt x="2" y="43"/>
                    </a:cubicBezTo>
                    <a:cubicBezTo>
                      <a:pt x="2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68"/>
              <p:cNvSpPr/>
              <p:nvPr/>
            </p:nvSpPr>
            <p:spPr bwMode="auto">
              <a:xfrm>
                <a:off x="1250951" y="1892300"/>
                <a:ext cx="46038" cy="42863"/>
              </a:xfrm>
              <a:custGeom>
                <a:avLst/>
                <a:gdLst>
                  <a:gd name="T0" fmla="*/ 7 w 11"/>
                  <a:gd name="T1" fmla="*/ 2 h 10"/>
                  <a:gd name="T2" fmla="*/ 4 w 11"/>
                  <a:gd name="T3" fmla="*/ 8 h 10"/>
                  <a:gd name="T4" fmla="*/ 7 w 11"/>
                  <a:gd name="T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0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10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69"/>
              <p:cNvSpPr/>
              <p:nvPr/>
            </p:nvSpPr>
            <p:spPr bwMode="auto">
              <a:xfrm>
                <a:off x="1293813" y="1935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70"/>
              <p:cNvSpPr/>
              <p:nvPr/>
            </p:nvSpPr>
            <p:spPr bwMode="auto">
              <a:xfrm>
                <a:off x="1250951" y="1985963"/>
                <a:ext cx="25400" cy="22225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71"/>
              <p:cNvSpPr/>
              <p:nvPr/>
            </p:nvSpPr>
            <p:spPr bwMode="auto">
              <a:xfrm>
                <a:off x="1281113" y="2016125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7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4" y="0"/>
                      <a:pt x="0" y="5"/>
                      <a:pt x="4" y="7"/>
                    </a:cubicBezTo>
                    <a:cubicBezTo>
                      <a:pt x="7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72"/>
              <p:cNvSpPr/>
              <p:nvPr/>
            </p:nvSpPr>
            <p:spPr bwMode="auto">
              <a:xfrm>
                <a:off x="1144588" y="2160588"/>
                <a:ext cx="25400" cy="30163"/>
              </a:xfrm>
              <a:custGeom>
                <a:avLst/>
                <a:gdLst>
                  <a:gd name="T0" fmla="*/ 6 w 6"/>
                  <a:gd name="T1" fmla="*/ 3 h 7"/>
                  <a:gd name="T2" fmla="*/ 2 w 6"/>
                  <a:gd name="T3" fmla="*/ 1 h 7"/>
                  <a:gd name="T4" fmla="*/ 0 w 6"/>
                  <a:gd name="T5" fmla="*/ 4 h 7"/>
                  <a:gd name="T6" fmla="*/ 4 w 6"/>
                  <a:gd name="T7" fmla="*/ 5 h 7"/>
                  <a:gd name="T8" fmla="*/ 6 w 6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3"/>
                    </a:moveTo>
                    <a:cubicBezTo>
                      <a:pt x="5" y="1"/>
                      <a:pt x="4" y="0"/>
                      <a:pt x="2" y="1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3" y="7"/>
                      <a:pt x="4" y="5"/>
                    </a:cubicBezTo>
                    <a:cubicBezTo>
                      <a:pt x="5" y="5"/>
                      <a:pt x="6" y="4"/>
                      <a:pt x="6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73"/>
              <p:cNvSpPr/>
              <p:nvPr/>
            </p:nvSpPr>
            <p:spPr bwMode="auto">
              <a:xfrm>
                <a:off x="1131888" y="2216150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74"/>
              <p:cNvSpPr/>
              <p:nvPr/>
            </p:nvSpPr>
            <p:spPr bwMode="auto">
              <a:xfrm>
                <a:off x="1187451" y="2211388"/>
                <a:ext cx="38100" cy="33338"/>
              </a:xfrm>
              <a:custGeom>
                <a:avLst/>
                <a:gdLst>
                  <a:gd name="T0" fmla="*/ 6 w 9"/>
                  <a:gd name="T1" fmla="*/ 1 h 8"/>
                  <a:gd name="T2" fmla="*/ 3 w 9"/>
                  <a:gd name="T3" fmla="*/ 6 h 8"/>
                  <a:gd name="T4" fmla="*/ 6 w 9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1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75"/>
              <p:cNvSpPr/>
              <p:nvPr/>
            </p:nvSpPr>
            <p:spPr bwMode="auto">
              <a:xfrm>
                <a:off x="1187451" y="2151063"/>
                <a:ext cx="25400" cy="17463"/>
              </a:xfrm>
              <a:custGeom>
                <a:avLst/>
                <a:gdLst>
                  <a:gd name="T0" fmla="*/ 4 w 6"/>
                  <a:gd name="T1" fmla="*/ 1 h 4"/>
                  <a:gd name="T2" fmla="*/ 2 w 6"/>
                  <a:gd name="T3" fmla="*/ 3 h 4"/>
                  <a:gd name="T4" fmla="*/ 4 w 6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6" y="1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76"/>
              <p:cNvSpPr/>
              <p:nvPr/>
            </p:nvSpPr>
            <p:spPr bwMode="auto">
              <a:xfrm>
                <a:off x="1228726" y="2168525"/>
                <a:ext cx="22225" cy="17463"/>
              </a:xfrm>
              <a:custGeom>
                <a:avLst/>
                <a:gdLst>
                  <a:gd name="T0" fmla="*/ 3 w 5"/>
                  <a:gd name="T1" fmla="*/ 1 h 4"/>
                  <a:gd name="T2" fmla="*/ 2 w 5"/>
                  <a:gd name="T3" fmla="*/ 3 h 4"/>
                  <a:gd name="T4" fmla="*/ 3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3" y="1"/>
                    </a:moveTo>
                    <a:cubicBezTo>
                      <a:pt x="1" y="0"/>
                      <a:pt x="0" y="3"/>
                      <a:pt x="2" y="3"/>
                    </a:cubicBezTo>
                    <a:cubicBezTo>
                      <a:pt x="3" y="4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77"/>
              <p:cNvSpPr/>
              <p:nvPr/>
            </p:nvSpPr>
            <p:spPr bwMode="auto">
              <a:xfrm>
                <a:off x="1390651" y="2249488"/>
                <a:ext cx="25400" cy="30163"/>
              </a:xfrm>
              <a:custGeom>
                <a:avLst/>
                <a:gdLst>
                  <a:gd name="T0" fmla="*/ 6 w 6"/>
                  <a:gd name="T1" fmla="*/ 4 h 7"/>
                  <a:gd name="T2" fmla="*/ 1 w 6"/>
                  <a:gd name="T3" fmla="*/ 3 h 7"/>
                  <a:gd name="T4" fmla="*/ 1 w 6"/>
                  <a:gd name="T5" fmla="*/ 3 h 7"/>
                  <a:gd name="T6" fmla="*/ 3 w 6"/>
                  <a:gd name="T7" fmla="*/ 7 h 7"/>
                  <a:gd name="T8" fmla="*/ 2 w 6"/>
                  <a:gd name="T9" fmla="*/ 7 h 7"/>
                  <a:gd name="T10" fmla="*/ 5 w 6"/>
                  <a:gd name="T11" fmla="*/ 7 h 7"/>
                  <a:gd name="T12" fmla="*/ 6 w 6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4"/>
                    </a:moveTo>
                    <a:cubicBezTo>
                      <a:pt x="6" y="1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6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78"/>
              <p:cNvSpPr/>
              <p:nvPr/>
            </p:nvSpPr>
            <p:spPr bwMode="auto">
              <a:xfrm>
                <a:off x="1365251" y="2305050"/>
                <a:ext cx="30163" cy="25400"/>
              </a:xfrm>
              <a:custGeom>
                <a:avLst/>
                <a:gdLst>
                  <a:gd name="T0" fmla="*/ 4 w 7"/>
                  <a:gd name="T1" fmla="*/ 1 h 6"/>
                  <a:gd name="T2" fmla="*/ 2 w 7"/>
                  <a:gd name="T3" fmla="*/ 4 h 6"/>
                  <a:gd name="T4" fmla="*/ 4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5" y="6"/>
                      <a:pt x="7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79"/>
              <p:cNvSpPr/>
              <p:nvPr/>
            </p:nvSpPr>
            <p:spPr bwMode="auto">
              <a:xfrm>
                <a:off x="1398588" y="2330450"/>
                <a:ext cx="22225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6 h 7"/>
                  <a:gd name="T4" fmla="*/ 5 w 5"/>
                  <a:gd name="T5" fmla="*/ 6 h 7"/>
                  <a:gd name="T6" fmla="*/ 5 w 5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3" y="0"/>
                      <a:pt x="0" y="5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5" y="5"/>
                      <a:pt x="5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80"/>
              <p:cNvSpPr/>
              <p:nvPr/>
            </p:nvSpPr>
            <p:spPr bwMode="auto">
              <a:xfrm>
                <a:off x="1463676" y="2325688"/>
                <a:ext cx="3175" cy="7938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81"/>
              <p:cNvSpPr/>
              <p:nvPr/>
            </p:nvSpPr>
            <p:spPr bwMode="auto">
              <a:xfrm>
                <a:off x="1527176" y="2046288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82"/>
              <p:cNvSpPr/>
              <p:nvPr/>
            </p:nvSpPr>
            <p:spPr bwMode="auto">
              <a:xfrm>
                <a:off x="1593851" y="2016125"/>
                <a:ext cx="26988" cy="42863"/>
              </a:xfrm>
              <a:custGeom>
                <a:avLst/>
                <a:gdLst>
                  <a:gd name="T0" fmla="*/ 5 w 6"/>
                  <a:gd name="T1" fmla="*/ 3 h 10"/>
                  <a:gd name="T2" fmla="*/ 0 w 6"/>
                  <a:gd name="T3" fmla="*/ 4 h 10"/>
                  <a:gd name="T4" fmla="*/ 0 w 6"/>
                  <a:gd name="T5" fmla="*/ 6 h 10"/>
                  <a:gd name="T6" fmla="*/ 5 w 6"/>
                  <a:gd name="T7" fmla="*/ 8 h 10"/>
                  <a:gd name="T8" fmla="*/ 5 w 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5" y="3"/>
                    </a:moveTo>
                    <a:cubicBezTo>
                      <a:pt x="4" y="0"/>
                      <a:pt x="1" y="2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9"/>
                      <a:pt x="3" y="10"/>
                      <a:pt x="5" y="8"/>
                    </a:cubicBezTo>
                    <a:cubicBezTo>
                      <a:pt x="6" y="7"/>
                      <a:pt x="6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83"/>
              <p:cNvSpPr/>
              <p:nvPr/>
            </p:nvSpPr>
            <p:spPr bwMode="auto">
              <a:xfrm>
                <a:off x="1555751" y="2097088"/>
                <a:ext cx="34925" cy="28575"/>
              </a:xfrm>
              <a:custGeom>
                <a:avLst/>
                <a:gdLst>
                  <a:gd name="T0" fmla="*/ 3 w 8"/>
                  <a:gd name="T1" fmla="*/ 1 h 7"/>
                  <a:gd name="T2" fmla="*/ 2 w 8"/>
                  <a:gd name="T3" fmla="*/ 6 h 7"/>
                  <a:gd name="T4" fmla="*/ 6 w 8"/>
                  <a:gd name="T5" fmla="*/ 5 h 7"/>
                  <a:gd name="T6" fmla="*/ 3 w 8"/>
                  <a:gd name="T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3" y="1"/>
                    </a:moveTo>
                    <a:cubicBezTo>
                      <a:pt x="1" y="2"/>
                      <a:pt x="0" y="5"/>
                      <a:pt x="2" y="6"/>
                    </a:cubicBezTo>
                    <a:cubicBezTo>
                      <a:pt x="3" y="7"/>
                      <a:pt x="5" y="6"/>
                      <a:pt x="6" y="5"/>
                    </a:cubicBezTo>
                    <a:cubicBezTo>
                      <a:pt x="8" y="3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84"/>
              <p:cNvSpPr/>
              <p:nvPr/>
            </p:nvSpPr>
            <p:spPr bwMode="auto">
              <a:xfrm>
                <a:off x="1476376" y="2092325"/>
                <a:ext cx="12700" cy="17463"/>
              </a:xfrm>
              <a:custGeom>
                <a:avLst/>
                <a:gdLst>
                  <a:gd name="T0" fmla="*/ 2 w 3"/>
                  <a:gd name="T1" fmla="*/ 2 h 4"/>
                  <a:gd name="T2" fmla="*/ 0 w 3"/>
                  <a:gd name="T3" fmla="*/ 2 h 4"/>
                  <a:gd name="T4" fmla="*/ 1 w 3"/>
                  <a:gd name="T5" fmla="*/ 3 h 4"/>
                  <a:gd name="T6" fmla="*/ 2 w 3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3" y="1"/>
                      <a:pt x="0" y="0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4"/>
                      <a:pt x="3" y="3"/>
                      <a:pt x="2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85"/>
              <p:cNvSpPr/>
              <p:nvPr/>
            </p:nvSpPr>
            <p:spPr bwMode="auto">
              <a:xfrm>
                <a:off x="1471613" y="2117725"/>
                <a:ext cx="42863" cy="33338"/>
              </a:xfrm>
              <a:custGeom>
                <a:avLst/>
                <a:gdLst>
                  <a:gd name="T0" fmla="*/ 6 w 10"/>
                  <a:gd name="T1" fmla="*/ 2 h 8"/>
                  <a:gd name="T2" fmla="*/ 4 w 10"/>
                  <a:gd name="T3" fmla="*/ 6 h 8"/>
                  <a:gd name="T4" fmla="*/ 6 w 10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8">
                    <a:moveTo>
                      <a:pt x="6" y="2"/>
                    </a:moveTo>
                    <a:cubicBezTo>
                      <a:pt x="3" y="0"/>
                      <a:pt x="0" y="5"/>
                      <a:pt x="4" y="6"/>
                    </a:cubicBezTo>
                    <a:cubicBezTo>
                      <a:pt x="7" y="8"/>
                      <a:pt x="10" y="3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86"/>
              <p:cNvSpPr/>
              <p:nvPr/>
            </p:nvSpPr>
            <p:spPr bwMode="auto">
              <a:xfrm>
                <a:off x="1293813" y="19732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87"/>
              <p:cNvSpPr/>
              <p:nvPr/>
            </p:nvSpPr>
            <p:spPr bwMode="auto">
              <a:xfrm>
                <a:off x="1250951" y="1944688"/>
                <a:ext cx="20638" cy="28575"/>
              </a:xfrm>
              <a:custGeom>
                <a:avLst/>
                <a:gdLst>
                  <a:gd name="T0" fmla="*/ 4 w 5"/>
                  <a:gd name="T1" fmla="*/ 4 h 7"/>
                  <a:gd name="T2" fmla="*/ 4 w 5"/>
                  <a:gd name="T3" fmla="*/ 2 h 7"/>
                  <a:gd name="T4" fmla="*/ 3 w 5"/>
                  <a:gd name="T5" fmla="*/ 2 h 7"/>
                  <a:gd name="T6" fmla="*/ 0 w 5"/>
                  <a:gd name="T7" fmla="*/ 3 h 7"/>
                  <a:gd name="T8" fmla="*/ 0 w 5"/>
                  <a:gd name="T9" fmla="*/ 4 h 7"/>
                  <a:gd name="T10" fmla="*/ 1 w 5"/>
                  <a:gd name="T11" fmla="*/ 6 h 7"/>
                  <a:gd name="T12" fmla="*/ 1 w 5"/>
                  <a:gd name="T13" fmla="*/ 6 h 7"/>
                  <a:gd name="T14" fmla="*/ 4 w 5"/>
                  <a:gd name="T15" fmla="*/ 4 h 7"/>
                  <a:gd name="T16" fmla="*/ 4 w 5"/>
                  <a:gd name="T1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4"/>
                    </a:move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4" y="6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88"/>
              <p:cNvSpPr/>
              <p:nvPr/>
            </p:nvSpPr>
            <p:spPr bwMode="auto">
              <a:xfrm>
                <a:off x="1169988" y="2178050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5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5"/>
                    </a:cubicBezTo>
                    <a:cubicBezTo>
                      <a:pt x="1" y="6"/>
                      <a:pt x="1" y="8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6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89"/>
              <p:cNvSpPr/>
              <p:nvPr/>
            </p:nvSpPr>
            <p:spPr bwMode="auto">
              <a:xfrm>
                <a:off x="1106488" y="2178050"/>
                <a:ext cx="20638" cy="15875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3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90"/>
              <p:cNvSpPr/>
              <p:nvPr/>
            </p:nvSpPr>
            <p:spPr bwMode="auto">
              <a:xfrm>
                <a:off x="1408113" y="2300288"/>
                <a:ext cx="33338" cy="25400"/>
              </a:xfrm>
              <a:custGeom>
                <a:avLst/>
                <a:gdLst>
                  <a:gd name="T0" fmla="*/ 5 w 8"/>
                  <a:gd name="T1" fmla="*/ 1 h 6"/>
                  <a:gd name="T2" fmla="*/ 3 w 8"/>
                  <a:gd name="T3" fmla="*/ 5 h 6"/>
                  <a:gd name="T4" fmla="*/ 5 w 8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5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6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91"/>
              <p:cNvSpPr/>
              <p:nvPr/>
            </p:nvSpPr>
            <p:spPr bwMode="auto">
              <a:xfrm>
                <a:off x="1438276" y="2343150"/>
                <a:ext cx="28575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5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4"/>
                      <a:pt x="3" y="5"/>
                    </a:cubicBezTo>
                    <a:cubicBezTo>
                      <a:pt x="5" y="6"/>
                      <a:pt x="7" y="3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92"/>
              <p:cNvSpPr/>
              <p:nvPr/>
            </p:nvSpPr>
            <p:spPr bwMode="auto">
              <a:xfrm>
                <a:off x="1352551" y="2270125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93"/>
              <p:cNvSpPr/>
              <p:nvPr/>
            </p:nvSpPr>
            <p:spPr bwMode="auto">
              <a:xfrm>
                <a:off x="1504951" y="20875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94"/>
              <p:cNvSpPr/>
              <p:nvPr/>
            </p:nvSpPr>
            <p:spPr bwMode="auto">
              <a:xfrm>
                <a:off x="1590676" y="2062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95"/>
              <p:cNvSpPr/>
              <p:nvPr/>
            </p:nvSpPr>
            <p:spPr bwMode="auto">
              <a:xfrm>
                <a:off x="1543051" y="2020888"/>
                <a:ext cx="9525" cy="3175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96"/>
              <p:cNvSpPr/>
              <p:nvPr/>
            </p:nvSpPr>
            <p:spPr bwMode="auto">
              <a:xfrm>
                <a:off x="1471613" y="2033588"/>
                <a:ext cx="33338" cy="28575"/>
              </a:xfrm>
              <a:custGeom>
                <a:avLst/>
                <a:gdLst>
                  <a:gd name="T0" fmla="*/ 6 w 8"/>
                  <a:gd name="T1" fmla="*/ 1 h 7"/>
                  <a:gd name="T2" fmla="*/ 3 w 8"/>
                  <a:gd name="T3" fmla="*/ 6 h 7"/>
                  <a:gd name="T4" fmla="*/ 6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1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97"/>
              <p:cNvSpPr/>
              <p:nvPr/>
            </p:nvSpPr>
            <p:spPr bwMode="auto">
              <a:xfrm>
                <a:off x="1208088" y="188436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4837113" y="1879600"/>
              <a:ext cx="260350" cy="230188"/>
              <a:chOff x="4837113" y="1879600"/>
              <a:chExt cx="260350" cy="230188"/>
            </a:xfrm>
          </p:grpSpPr>
          <p:sp>
            <p:nvSpPr>
              <p:cNvPr id="100" name="Freeform 298"/>
              <p:cNvSpPr/>
              <p:nvPr/>
            </p:nvSpPr>
            <p:spPr bwMode="auto">
              <a:xfrm>
                <a:off x="4837113" y="1879600"/>
                <a:ext cx="260350" cy="230188"/>
              </a:xfrm>
              <a:custGeom>
                <a:avLst/>
                <a:gdLst>
                  <a:gd name="T0" fmla="*/ 46 w 61"/>
                  <a:gd name="T1" fmla="*/ 19 h 54"/>
                  <a:gd name="T2" fmla="*/ 47 w 61"/>
                  <a:gd name="T3" fmla="*/ 17 h 54"/>
                  <a:gd name="T4" fmla="*/ 37 w 61"/>
                  <a:gd name="T5" fmla="*/ 4 h 54"/>
                  <a:gd name="T6" fmla="*/ 31 w 61"/>
                  <a:gd name="T7" fmla="*/ 7 h 54"/>
                  <a:gd name="T8" fmla="*/ 28 w 61"/>
                  <a:gd name="T9" fmla="*/ 4 h 54"/>
                  <a:gd name="T10" fmla="*/ 13 w 61"/>
                  <a:gd name="T11" fmla="*/ 9 h 54"/>
                  <a:gd name="T12" fmla="*/ 14 w 61"/>
                  <a:gd name="T13" fmla="*/ 19 h 54"/>
                  <a:gd name="T14" fmla="*/ 15 w 61"/>
                  <a:gd name="T15" fmla="*/ 20 h 54"/>
                  <a:gd name="T16" fmla="*/ 11 w 61"/>
                  <a:gd name="T17" fmla="*/ 20 h 54"/>
                  <a:gd name="T18" fmla="*/ 0 w 61"/>
                  <a:gd name="T19" fmla="*/ 31 h 54"/>
                  <a:gd name="T20" fmla="*/ 11 w 61"/>
                  <a:gd name="T21" fmla="*/ 40 h 54"/>
                  <a:gd name="T22" fmla="*/ 18 w 61"/>
                  <a:gd name="T23" fmla="*/ 39 h 54"/>
                  <a:gd name="T24" fmla="*/ 18 w 61"/>
                  <a:gd name="T25" fmla="*/ 43 h 54"/>
                  <a:gd name="T26" fmla="*/ 31 w 61"/>
                  <a:gd name="T27" fmla="*/ 52 h 54"/>
                  <a:gd name="T28" fmla="*/ 40 w 61"/>
                  <a:gd name="T29" fmla="*/ 39 h 54"/>
                  <a:gd name="T30" fmla="*/ 40 w 61"/>
                  <a:gd name="T31" fmla="*/ 39 h 54"/>
                  <a:gd name="T32" fmla="*/ 46 w 61"/>
                  <a:gd name="T33" fmla="*/ 41 h 54"/>
                  <a:gd name="T34" fmla="*/ 60 w 61"/>
                  <a:gd name="T35" fmla="*/ 31 h 54"/>
                  <a:gd name="T36" fmla="*/ 46 w 61"/>
                  <a:gd name="T37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4">
                    <a:moveTo>
                      <a:pt x="46" y="19"/>
                    </a:moveTo>
                    <a:cubicBezTo>
                      <a:pt x="46" y="18"/>
                      <a:pt x="47" y="18"/>
                      <a:pt x="47" y="17"/>
                    </a:cubicBezTo>
                    <a:cubicBezTo>
                      <a:pt x="49" y="10"/>
                      <a:pt x="44" y="3"/>
                      <a:pt x="37" y="4"/>
                    </a:cubicBezTo>
                    <a:cubicBezTo>
                      <a:pt x="34" y="4"/>
                      <a:pt x="32" y="5"/>
                      <a:pt x="31" y="7"/>
                    </a:cubicBezTo>
                    <a:cubicBezTo>
                      <a:pt x="30" y="6"/>
                      <a:pt x="29" y="5"/>
                      <a:pt x="28" y="4"/>
                    </a:cubicBezTo>
                    <a:cubicBezTo>
                      <a:pt x="23" y="0"/>
                      <a:pt x="15" y="2"/>
                      <a:pt x="13" y="9"/>
                    </a:cubicBezTo>
                    <a:cubicBezTo>
                      <a:pt x="12" y="12"/>
                      <a:pt x="12" y="15"/>
                      <a:pt x="14" y="19"/>
                    </a:cubicBezTo>
                    <a:cubicBezTo>
                      <a:pt x="14" y="19"/>
                      <a:pt x="15" y="20"/>
                      <a:pt x="15" y="20"/>
                    </a:cubicBezTo>
                    <a:cubicBezTo>
                      <a:pt x="14" y="20"/>
                      <a:pt x="12" y="20"/>
                      <a:pt x="11" y="20"/>
                    </a:cubicBezTo>
                    <a:cubicBezTo>
                      <a:pt x="5" y="20"/>
                      <a:pt x="0" y="25"/>
                      <a:pt x="0" y="31"/>
                    </a:cubicBezTo>
                    <a:cubicBezTo>
                      <a:pt x="1" y="36"/>
                      <a:pt x="6" y="40"/>
                      <a:pt x="11" y="40"/>
                    </a:cubicBezTo>
                    <a:cubicBezTo>
                      <a:pt x="13" y="40"/>
                      <a:pt x="16" y="40"/>
                      <a:pt x="18" y="39"/>
                    </a:cubicBezTo>
                    <a:cubicBezTo>
                      <a:pt x="18" y="41"/>
                      <a:pt x="18" y="42"/>
                      <a:pt x="18" y="43"/>
                    </a:cubicBezTo>
                    <a:cubicBezTo>
                      <a:pt x="18" y="50"/>
                      <a:pt x="25" y="54"/>
                      <a:pt x="31" y="52"/>
                    </a:cubicBezTo>
                    <a:cubicBezTo>
                      <a:pt x="37" y="51"/>
                      <a:pt x="41" y="46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2" y="40"/>
                      <a:pt x="44" y="40"/>
                      <a:pt x="46" y="41"/>
                    </a:cubicBezTo>
                    <a:cubicBezTo>
                      <a:pt x="52" y="42"/>
                      <a:pt x="59" y="38"/>
                      <a:pt x="60" y="31"/>
                    </a:cubicBezTo>
                    <a:cubicBezTo>
                      <a:pt x="61" y="23"/>
                      <a:pt x="53" y="19"/>
                      <a:pt x="46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99"/>
              <p:cNvSpPr/>
              <p:nvPr/>
            </p:nvSpPr>
            <p:spPr bwMode="auto">
              <a:xfrm>
                <a:off x="4953001" y="19700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00"/>
              <p:cNvSpPr/>
              <p:nvPr/>
            </p:nvSpPr>
            <p:spPr bwMode="auto">
              <a:xfrm>
                <a:off x="4956176" y="1970088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01"/>
              <p:cNvSpPr/>
              <p:nvPr/>
            </p:nvSpPr>
            <p:spPr bwMode="auto">
              <a:xfrm>
                <a:off x="4960938" y="2011363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02"/>
              <p:cNvSpPr/>
              <p:nvPr/>
            </p:nvSpPr>
            <p:spPr bwMode="auto">
              <a:xfrm>
                <a:off x="4927601" y="1960563"/>
                <a:ext cx="66675" cy="55563"/>
              </a:xfrm>
              <a:custGeom>
                <a:avLst/>
                <a:gdLst>
                  <a:gd name="T0" fmla="*/ 16 w 16"/>
                  <a:gd name="T1" fmla="*/ 8 h 13"/>
                  <a:gd name="T2" fmla="*/ 15 w 16"/>
                  <a:gd name="T3" fmla="*/ 5 h 13"/>
                  <a:gd name="T4" fmla="*/ 13 w 16"/>
                  <a:gd name="T5" fmla="*/ 4 h 13"/>
                  <a:gd name="T6" fmla="*/ 6 w 16"/>
                  <a:gd name="T7" fmla="*/ 2 h 13"/>
                  <a:gd name="T8" fmla="*/ 6 w 16"/>
                  <a:gd name="T9" fmla="*/ 2 h 13"/>
                  <a:gd name="T10" fmla="*/ 2 w 16"/>
                  <a:gd name="T11" fmla="*/ 4 h 13"/>
                  <a:gd name="T12" fmla="*/ 2 w 16"/>
                  <a:gd name="T13" fmla="*/ 6 h 13"/>
                  <a:gd name="T14" fmla="*/ 2 w 16"/>
                  <a:gd name="T15" fmla="*/ 6 h 13"/>
                  <a:gd name="T16" fmla="*/ 5 w 16"/>
                  <a:gd name="T17" fmla="*/ 13 h 13"/>
                  <a:gd name="T18" fmla="*/ 9 w 16"/>
                  <a:gd name="T19" fmla="*/ 12 h 13"/>
                  <a:gd name="T20" fmla="*/ 8 w 16"/>
                  <a:gd name="T21" fmla="*/ 12 h 13"/>
                  <a:gd name="T22" fmla="*/ 8 w 16"/>
                  <a:gd name="T23" fmla="*/ 12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4" y="5"/>
                      <a:pt x="14" y="4"/>
                      <a:pt x="13" y="4"/>
                    </a:cubicBezTo>
                    <a:cubicBezTo>
                      <a:pt x="12" y="1"/>
                      <a:pt x="9" y="0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3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6" y="13"/>
                      <a:pt x="7" y="13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1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6" y="11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6" name="组合 335"/>
            <p:cNvGrpSpPr/>
            <p:nvPr/>
          </p:nvGrpSpPr>
          <p:grpSpPr>
            <a:xfrm>
              <a:off x="1111251" y="4633913"/>
              <a:ext cx="254000" cy="225425"/>
              <a:chOff x="1111251" y="4633913"/>
              <a:chExt cx="254000" cy="225425"/>
            </a:xfrm>
          </p:grpSpPr>
          <p:sp>
            <p:nvSpPr>
              <p:cNvPr id="105" name="Freeform 303"/>
              <p:cNvSpPr/>
              <p:nvPr/>
            </p:nvSpPr>
            <p:spPr bwMode="auto">
              <a:xfrm>
                <a:off x="1111251" y="4633913"/>
                <a:ext cx="254000" cy="225425"/>
              </a:xfrm>
              <a:custGeom>
                <a:avLst/>
                <a:gdLst>
                  <a:gd name="T0" fmla="*/ 45 w 60"/>
                  <a:gd name="T1" fmla="*/ 19 h 53"/>
                  <a:gd name="T2" fmla="*/ 46 w 60"/>
                  <a:gd name="T3" fmla="*/ 16 h 53"/>
                  <a:gd name="T4" fmla="*/ 36 w 60"/>
                  <a:gd name="T5" fmla="*/ 3 h 53"/>
                  <a:gd name="T6" fmla="*/ 30 w 60"/>
                  <a:gd name="T7" fmla="*/ 7 h 53"/>
                  <a:gd name="T8" fmla="*/ 27 w 60"/>
                  <a:gd name="T9" fmla="*/ 4 h 53"/>
                  <a:gd name="T10" fmla="*/ 12 w 60"/>
                  <a:gd name="T11" fmla="*/ 8 h 53"/>
                  <a:gd name="T12" fmla="*/ 13 w 60"/>
                  <a:gd name="T13" fmla="*/ 18 h 53"/>
                  <a:gd name="T14" fmla="*/ 14 w 60"/>
                  <a:gd name="T15" fmla="*/ 20 h 53"/>
                  <a:gd name="T16" fmla="*/ 10 w 60"/>
                  <a:gd name="T17" fmla="*/ 19 h 53"/>
                  <a:gd name="T18" fmla="*/ 0 w 60"/>
                  <a:gd name="T19" fmla="*/ 30 h 53"/>
                  <a:gd name="T20" fmla="*/ 10 w 60"/>
                  <a:gd name="T21" fmla="*/ 40 h 53"/>
                  <a:gd name="T22" fmla="*/ 17 w 60"/>
                  <a:gd name="T23" fmla="*/ 39 h 53"/>
                  <a:gd name="T24" fmla="*/ 17 w 60"/>
                  <a:gd name="T25" fmla="*/ 43 h 53"/>
                  <a:gd name="T26" fmla="*/ 30 w 60"/>
                  <a:gd name="T27" fmla="*/ 52 h 53"/>
                  <a:gd name="T28" fmla="*/ 40 w 60"/>
                  <a:gd name="T29" fmla="*/ 39 h 53"/>
                  <a:gd name="T30" fmla="*/ 40 w 60"/>
                  <a:gd name="T31" fmla="*/ 38 h 53"/>
                  <a:gd name="T32" fmla="*/ 45 w 60"/>
                  <a:gd name="T33" fmla="*/ 40 h 53"/>
                  <a:gd name="T34" fmla="*/ 59 w 60"/>
                  <a:gd name="T35" fmla="*/ 31 h 53"/>
                  <a:gd name="T36" fmla="*/ 45 w 60"/>
                  <a:gd name="T37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9"/>
                    </a:moveTo>
                    <a:cubicBezTo>
                      <a:pt x="46" y="18"/>
                      <a:pt x="46" y="17"/>
                      <a:pt x="46" y="16"/>
                    </a:cubicBezTo>
                    <a:cubicBezTo>
                      <a:pt x="48" y="10"/>
                      <a:pt x="43" y="3"/>
                      <a:pt x="36" y="3"/>
                    </a:cubicBezTo>
                    <a:cubicBezTo>
                      <a:pt x="34" y="3"/>
                      <a:pt x="32" y="5"/>
                      <a:pt x="30" y="7"/>
                    </a:cubicBezTo>
                    <a:cubicBezTo>
                      <a:pt x="29" y="5"/>
                      <a:pt x="29" y="4"/>
                      <a:pt x="27" y="4"/>
                    </a:cubicBezTo>
                    <a:cubicBezTo>
                      <a:pt x="22" y="0"/>
                      <a:pt x="14" y="2"/>
                      <a:pt x="12" y="8"/>
                    </a:cubicBezTo>
                    <a:cubicBezTo>
                      <a:pt x="11" y="12"/>
                      <a:pt x="11" y="15"/>
                      <a:pt x="13" y="18"/>
                    </a:cubicBezTo>
                    <a:cubicBezTo>
                      <a:pt x="13" y="19"/>
                      <a:pt x="14" y="19"/>
                      <a:pt x="14" y="20"/>
                    </a:cubicBezTo>
                    <a:cubicBezTo>
                      <a:pt x="13" y="20"/>
                      <a:pt x="12" y="19"/>
                      <a:pt x="10" y="19"/>
                    </a:cubicBezTo>
                    <a:cubicBezTo>
                      <a:pt x="4" y="19"/>
                      <a:pt x="0" y="25"/>
                      <a:pt x="0" y="30"/>
                    </a:cubicBezTo>
                    <a:cubicBezTo>
                      <a:pt x="0" y="36"/>
                      <a:pt x="5" y="39"/>
                      <a:pt x="10" y="40"/>
                    </a:cubicBezTo>
                    <a:cubicBezTo>
                      <a:pt x="12" y="40"/>
                      <a:pt x="15" y="40"/>
                      <a:pt x="17" y="39"/>
                    </a:cubicBezTo>
                    <a:cubicBezTo>
                      <a:pt x="17" y="40"/>
                      <a:pt x="17" y="42"/>
                      <a:pt x="17" y="43"/>
                    </a:cubicBezTo>
                    <a:cubicBezTo>
                      <a:pt x="17" y="50"/>
                      <a:pt x="24" y="53"/>
                      <a:pt x="30" y="52"/>
                    </a:cubicBezTo>
                    <a:cubicBezTo>
                      <a:pt x="36" y="51"/>
                      <a:pt x="40" y="45"/>
                      <a:pt x="40" y="39"/>
                    </a:cubicBezTo>
                    <a:cubicBezTo>
                      <a:pt x="40" y="39"/>
                      <a:pt x="40" y="39"/>
                      <a:pt x="40" y="38"/>
                    </a:cubicBezTo>
                    <a:cubicBezTo>
                      <a:pt x="41" y="39"/>
                      <a:pt x="43" y="40"/>
                      <a:pt x="45" y="40"/>
                    </a:cubicBezTo>
                    <a:cubicBezTo>
                      <a:pt x="52" y="42"/>
                      <a:pt x="59" y="38"/>
                      <a:pt x="59" y="31"/>
                    </a:cubicBezTo>
                    <a:cubicBezTo>
                      <a:pt x="60" y="23"/>
                      <a:pt x="52" y="18"/>
                      <a:pt x="45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04"/>
              <p:cNvSpPr/>
              <p:nvPr/>
            </p:nvSpPr>
            <p:spPr bwMode="auto">
              <a:xfrm>
                <a:off x="1220788" y="47180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05"/>
              <p:cNvSpPr/>
              <p:nvPr/>
            </p:nvSpPr>
            <p:spPr bwMode="auto">
              <a:xfrm>
                <a:off x="1225551" y="47228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06"/>
              <p:cNvSpPr/>
              <p:nvPr/>
            </p:nvSpPr>
            <p:spPr bwMode="auto">
              <a:xfrm>
                <a:off x="1228726" y="4765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07"/>
              <p:cNvSpPr/>
              <p:nvPr/>
            </p:nvSpPr>
            <p:spPr bwMode="auto">
              <a:xfrm>
                <a:off x="1195388" y="4714875"/>
                <a:ext cx="73025" cy="55563"/>
              </a:xfrm>
              <a:custGeom>
                <a:avLst/>
                <a:gdLst>
                  <a:gd name="T0" fmla="*/ 16 w 17"/>
                  <a:gd name="T1" fmla="*/ 8 h 13"/>
                  <a:gd name="T2" fmla="*/ 15 w 17"/>
                  <a:gd name="T3" fmla="*/ 5 h 13"/>
                  <a:gd name="T4" fmla="*/ 13 w 17"/>
                  <a:gd name="T5" fmla="*/ 3 h 13"/>
                  <a:gd name="T6" fmla="*/ 6 w 17"/>
                  <a:gd name="T7" fmla="*/ 1 h 13"/>
                  <a:gd name="T8" fmla="*/ 6 w 17"/>
                  <a:gd name="T9" fmla="*/ 2 h 13"/>
                  <a:gd name="T10" fmla="*/ 2 w 17"/>
                  <a:gd name="T11" fmla="*/ 4 h 13"/>
                  <a:gd name="T12" fmla="*/ 2 w 17"/>
                  <a:gd name="T13" fmla="*/ 5 h 13"/>
                  <a:gd name="T14" fmla="*/ 2 w 17"/>
                  <a:gd name="T15" fmla="*/ 6 h 13"/>
                  <a:gd name="T16" fmla="*/ 5 w 17"/>
                  <a:gd name="T17" fmla="*/ 13 h 13"/>
                  <a:gd name="T18" fmla="*/ 9 w 17"/>
                  <a:gd name="T19" fmla="*/ 12 h 13"/>
                  <a:gd name="T20" fmla="*/ 8 w 17"/>
                  <a:gd name="T21" fmla="*/ 11 h 13"/>
                  <a:gd name="T22" fmla="*/ 8 w 17"/>
                  <a:gd name="T23" fmla="*/ 11 h 13"/>
                  <a:gd name="T24" fmla="*/ 11 w 17"/>
                  <a:gd name="T25" fmla="*/ 12 h 13"/>
                  <a:gd name="T26" fmla="*/ 11 w 17"/>
                  <a:gd name="T27" fmla="*/ 12 h 13"/>
                  <a:gd name="T28" fmla="*/ 16 w 17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5" y="4"/>
                      <a:pt x="14" y="4"/>
                      <a:pt x="13" y="3"/>
                    </a:cubicBezTo>
                    <a:cubicBezTo>
                      <a:pt x="12" y="1"/>
                      <a:pt x="9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3" y="2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0" y="8"/>
                      <a:pt x="2" y="12"/>
                      <a:pt x="5" y="13"/>
                    </a:cubicBezTo>
                    <a:cubicBezTo>
                      <a:pt x="6" y="13"/>
                      <a:pt x="8" y="12"/>
                      <a:pt x="9" y="12"/>
                    </a:cubicBezTo>
                    <a:cubicBezTo>
                      <a:pt x="9" y="12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7" y="10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7" name="组合 336"/>
            <p:cNvGrpSpPr/>
            <p:nvPr/>
          </p:nvGrpSpPr>
          <p:grpSpPr>
            <a:xfrm>
              <a:off x="5062538" y="3616325"/>
              <a:ext cx="225425" cy="241300"/>
              <a:chOff x="5062538" y="3616325"/>
              <a:chExt cx="225425" cy="241300"/>
            </a:xfrm>
          </p:grpSpPr>
          <p:sp>
            <p:nvSpPr>
              <p:cNvPr id="110" name="Freeform 308"/>
              <p:cNvSpPr/>
              <p:nvPr/>
            </p:nvSpPr>
            <p:spPr bwMode="auto">
              <a:xfrm>
                <a:off x="5062538" y="3616325"/>
                <a:ext cx="225425" cy="241300"/>
              </a:xfrm>
              <a:custGeom>
                <a:avLst/>
                <a:gdLst>
                  <a:gd name="T0" fmla="*/ 42 w 53"/>
                  <a:gd name="T1" fmla="*/ 34 h 57"/>
                  <a:gd name="T2" fmla="*/ 44 w 53"/>
                  <a:gd name="T3" fmla="*/ 34 h 57"/>
                  <a:gd name="T4" fmla="*/ 48 w 53"/>
                  <a:gd name="T5" fmla="*/ 18 h 57"/>
                  <a:gd name="T6" fmla="*/ 41 w 53"/>
                  <a:gd name="T7" fmla="*/ 15 h 57"/>
                  <a:gd name="T8" fmla="*/ 42 w 53"/>
                  <a:gd name="T9" fmla="*/ 11 h 57"/>
                  <a:gd name="T10" fmla="*/ 29 w 53"/>
                  <a:gd name="T11" fmla="*/ 2 h 57"/>
                  <a:gd name="T12" fmla="*/ 22 w 53"/>
                  <a:gd name="T13" fmla="*/ 9 h 57"/>
                  <a:gd name="T14" fmla="*/ 21 w 53"/>
                  <a:gd name="T15" fmla="*/ 11 h 57"/>
                  <a:gd name="T16" fmla="*/ 19 w 53"/>
                  <a:gd name="T17" fmla="*/ 7 h 57"/>
                  <a:gd name="T18" fmla="*/ 4 w 53"/>
                  <a:gd name="T19" fmla="*/ 6 h 57"/>
                  <a:gd name="T20" fmla="*/ 3 w 53"/>
                  <a:gd name="T21" fmla="*/ 20 h 57"/>
                  <a:gd name="T22" fmla="*/ 8 w 53"/>
                  <a:gd name="T23" fmla="*/ 25 h 57"/>
                  <a:gd name="T24" fmla="*/ 5 w 53"/>
                  <a:gd name="T25" fmla="*/ 27 h 57"/>
                  <a:gd name="T26" fmla="*/ 6 w 53"/>
                  <a:gd name="T27" fmla="*/ 43 h 57"/>
                  <a:gd name="T28" fmla="*/ 22 w 53"/>
                  <a:gd name="T29" fmla="*/ 43 h 57"/>
                  <a:gd name="T30" fmla="*/ 23 w 53"/>
                  <a:gd name="T31" fmla="*/ 42 h 57"/>
                  <a:gd name="T32" fmla="*/ 25 w 53"/>
                  <a:gd name="T33" fmla="*/ 48 h 57"/>
                  <a:gd name="T34" fmla="*/ 41 w 53"/>
                  <a:gd name="T35" fmla="*/ 53 h 57"/>
                  <a:gd name="T36" fmla="*/ 42 w 53"/>
                  <a:gd name="T37" fmla="*/ 3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" h="57">
                    <a:moveTo>
                      <a:pt x="42" y="34"/>
                    </a:moveTo>
                    <a:cubicBezTo>
                      <a:pt x="42" y="34"/>
                      <a:pt x="43" y="34"/>
                      <a:pt x="44" y="34"/>
                    </a:cubicBezTo>
                    <a:cubicBezTo>
                      <a:pt x="50" y="31"/>
                      <a:pt x="53" y="23"/>
                      <a:pt x="48" y="18"/>
                    </a:cubicBezTo>
                    <a:cubicBezTo>
                      <a:pt x="46" y="16"/>
                      <a:pt x="44" y="15"/>
                      <a:pt x="41" y="15"/>
                    </a:cubicBezTo>
                    <a:cubicBezTo>
                      <a:pt x="42" y="14"/>
                      <a:pt x="42" y="12"/>
                      <a:pt x="42" y="11"/>
                    </a:cubicBezTo>
                    <a:cubicBezTo>
                      <a:pt x="42" y="5"/>
                      <a:pt x="35" y="0"/>
                      <a:pt x="29" y="2"/>
                    </a:cubicBezTo>
                    <a:cubicBezTo>
                      <a:pt x="25" y="3"/>
                      <a:pt x="23" y="6"/>
                      <a:pt x="22" y="9"/>
                    </a:cubicBezTo>
                    <a:cubicBezTo>
                      <a:pt x="22" y="10"/>
                      <a:pt x="21" y="10"/>
                      <a:pt x="21" y="11"/>
                    </a:cubicBezTo>
                    <a:cubicBezTo>
                      <a:pt x="21" y="10"/>
                      <a:pt x="20" y="8"/>
                      <a:pt x="19" y="7"/>
                    </a:cubicBezTo>
                    <a:cubicBezTo>
                      <a:pt x="15" y="3"/>
                      <a:pt x="8" y="2"/>
                      <a:pt x="4" y="6"/>
                    </a:cubicBezTo>
                    <a:cubicBezTo>
                      <a:pt x="0" y="10"/>
                      <a:pt x="0" y="16"/>
                      <a:pt x="3" y="20"/>
                    </a:cubicBezTo>
                    <a:cubicBezTo>
                      <a:pt x="4" y="22"/>
                      <a:pt x="6" y="24"/>
                      <a:pt x="8" y="25"/>
                    </a:cubicBezTo>
                    <a:cubicBezTo>
                      <a:pt x="7" y="26"/>
                      <a:pt x="6" y="26"/>
                      <a:pt x="5" y="27"/>
                    </a:cubicBezTo>
                    <a:cubicBezTo>
                      <a:pt x="0" y="32"/>
                      <a:pt x="1" y="39"/>
                      <a:pt x="6" y="43"/>
                    </a:cubicBezTo>
                    <a:cubicBezTo>
                      <a:pt x="11" y="47"/>
                      <a:pt x="17" y="47"/>
                      <a:pt x="22" y="43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4"/>
                      <a:pt x="24" y="46"/>
                      <a:pt x="25" y="48"/>
                    </a:cubicBezTo>
                    <a:cubicBezTo>
                      <a:pt x="28" y="54"/>
                      <a:pt x="35" y="57"/>
                      <a:pt x="41" y="53"/>
                    </a:cubicBezTo>
                    <a:cubicBezTo>
                      <a:pt x="48" y="48"/>
                      <a:pt x="46" y="40"/>
                      <a:pt x="42" y="3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09"/>
              <p:cNvSpPr/>
              <p:nvPr/>
            </p:nvSpPr>
            <p:spPr bwMode="auto">
              <a:xfrm>
                <a:off x="5181601" y="37004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10"/>
              <p:cNvSpPr/>
              <p:nvPr/>
            </p:nvSpPr>
            <p:spPr bwMode="auto">
              <a:xfrm>
                <a:off x="5181601" y="3717925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11"/>
              <p:cNvSpPr/>
              <p:nvPr/>
            </p:nvSpPr>
            <p:spPr bwMode="auto">
              <a:xfrm>
                <a:off x="5151438" y="37385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12"/>
              <p:cNvSpPr/>
              <p:nvPr/>
            </p:nvSpPr>
            <p:spPr bwMode="auto">
              <a:xfrm>
                <a:off x="5130801" y="3695700"/>
                <a:ext cx="68263" cy="63500"/>
              </a:xfrm>
              <a:custGeom>
                <a:avLst/>
                <a:gdLst>
                  <a:gd name="T0" fmla="*/ 14 w 16"/>
                  <a:gd name="T1" fmla="*/ 13 h 15"/>
                  <a:gd name="T2" fmla="*/ 15 w 16"/>
                  <a:gd name="T3" fmla="*/ 11 h 15"/>
                  <a:gd name="T4" fmla="*/ 15 w 16"/>
                  <a:gd name="T5" fmla="*/ 8 h 15"/>
                  <a:gd name="T6" fmla="*/ 13 w 16"/>
                  <a:gd name="T7" fmla="*/ 1 h 15"/>
                  <a:gd name="T8" fmla="*/ 12 w 16"/>
                  <a:gd name="T9" fmla="*/ 1 h 15"/>
                  <a:gd name="T10" fmla="*/ 8 w 16"/>
                  <a:gd name="T11" fmla="*/ 0 h 15"/>
                  <a:gd name="T12" fmla="*/ 7 w 16"/>
                  <a:gd name="T13" fmla="*/ 1 h 15"/>
                  <a:gd name="T14" fmla="*/ 6 w 16"/>
                  <a:gd name="T15" fmla="*/ 1 h 15"/>
                  <a:gd name="T16" fmla="*/ 2 w 16"/>
                  <a:gd name="T17" fmla="*/ 8 h 15"/>
                  <a:gd name="T18" fmla="*/ 4 w 16"/>
                  <a:gd name="T19" fmla="*/ 9 h 15"/>
                  <a:gd name="T20" fmla="*/ 4 w 16"/>
                  <a:gd name="T21" fmla="*/ 10 h 15"/>
                  <a:gd name="T22" fmla="*/ 6 w 16"/>
                  <a:gd name="T23" fmla="*/ 10 h 15"/>
                  <a:gd name="T24" fmla="*/ 7 w 16"/>
                  <a:gd name="T25" fmla="*/ 12 h 15"/>
                  <a:gd name="T26" fmla="*/ 7 w 16"/>
                  <a:gd name="T27" fmla="*/ 12 h 15"/>
                  <a:gd name="T28" fmla="*/ 14 w 16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5">
                    <a:moveTo>
                      <a:pt x="14" y="13"/>
                    </a:moveTo>
                    <a:cubicBezTo>
                      <a:pt x="14" y="12"/>
                      <a:pt x="15" y="12"/>
                      <a:pt x="15" y="11"/>
                    </a:cubicBezTo>
                    <a:cubicBezTo>
                      <a:pt x="15" y="10"/>
                      <a:pt x="15" y="9"/>
                      <a:pt x="15" y="8"/>
                    </a:cubicBezTo>
                    <a:cubicBezTo>
                      <a:pt x="16" y="6"/>
                      <a:pt x="15" y="2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0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1"/>
                      <a:pt x="0" y="5"/>
                      <a:pt x="2" y="8"/>
                    </a:cubicBezTo>
                    <a:cubicBezTo>
                      <a:pt x="2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6" y="10"/>
                      <a:pt x="6" y="10"/>
                    </a:cubicBezTo>
                    <a:cubicBezTo>
                      <a:pt x="6" y="10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4"/>
                      <a:pt x="12" y="15"/>
                      <a:pt x="14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5" name="组合 334"/>
            <p:cNvGrpSpPr/>
            <p:nvPr/>
          </p:nvGrpSpPr>
          <p:grpSpPr>
            <a:xfrm>
              <a:off x="830263" y="3590925"/>
              <a:ext cx="230188" cy="246063"/>
              <a:chOff x="830263" y="3590925"/>
              <a:chExt cx="230188" cy="246063"/>
            </a:xfrm>
          </p:grpSpPr>
          <p:sp>
            <p:nvSpPr>
              <p:cNvPr id="115" name="Freeform 313"/>
              <p:cNvSpPr/>
              <p:nvPr/>
            </p:nvSpPr>
            <p:spPr bwMode="auto">
              <a:xfrm>
                <a:off x="830263" y="3590925"/>
                <a:ext cx="230188" cy="246063"/>
              </a:xfrm>
              <a:custGeom>
                <a:avLst/>
                <a:gdLst>
                  <a:gd name="T0" fmla="*/ 30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2 w 54"/>
                  <a:gd name="T7" fmla="*/ 16 h 58"/>
                  <a:gd name="T8" fmla="*/ 8 w 54"/>
                  <a:gd name="T9" fmla="*/ 17 h 58"/>
                  <a:gd name="T10" fmla="*/ 4 w 54"/>
                  <a:gd name="T11" fmla="*/ 32 h 58"/>
                  <a:gd name="T12" fmla="*/ 13 w 54"/>
                  <a:gd name="T13" fmla="*/ 37 h 58"/>
                  <a:gd name="T14" fmla="*/ 15 w 54"/>
                  <a:gd name="T15" fmla="*/ 37 h 58"/>
                  <a:gd name="T16" fmla="*/ 12 w 54"/>
                  <a:gd name="T17" fmla="*/ 40 h 58"/>
                  <a:gd name="T18" fmla="*/ 16 w 54"/>
                  <a:gd name="T19" fmla="*/ 55 h 58"/>
                  <a:gd name="T20" fmla="*/ 29 w 54"/>
                  <a:gd name="T21" fmla="*/ 51 h 58"/>
                  <a:gd name="T22" fmla="*/ 33 w 54"/>
                  <a:gd name="T23" fmla="*/ 44 h 58"/>
                  <a:gd name="T24" fmla="*/ 36 w 54"/>
                  <a:gd name="T25" fmla="*/ 47 h 58"/>
                  <a:gd name="T26" fmla="*/ 50 w 54"/>
                  <a:gd name="T27" fmla="*/ 41 h 58"/>
                  <a:gd name="T28" fmla="*/ 45 w 54"/>
                  <a:gd name="T29" fmla="*/ 26 h 58"/>
                  <a:gd name="T30" fmla="*/ 44 w 54"/>
                  <a:gd name="T31" fmla="*/ 25 h 58"/>
                  <a:gd name="T32" fmla="*/ 49 w 54"/>
                  <a:gd name="T33" fmla="*/ 22 h 58"/>
                  <a:gd name="T34" fmla="*/ 48 w 54"/>
                  <a:gd name="T35" fmla="*/ 5 h 58"/>
                  <a:gd name="T36" fmla="*/ 30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0" y="10"/>
                    </a:moveTo>
                    <a:cubicBezTo>
                      <a:pt x="30" y="9"/>
                      <a:pt x="30" y="9"/>
                      <a:pt x="29" y="8"/>
                    </a:cubicBezTo>
                    <a:cubicBezTo>
                      <a:pt x="25" y="3"/>
                      <a:pt x="16" y="3"/>
                      <a:pt x="13" y="9"/>
                    </a:cubicBezTo>
                    <a:cubicBezTo>
                      <a:pt x="11" y="11"/>
                      <a:pt x="11" y="14"/>
                      <a:pt x="12" y="16"/>
                    </a:cubicBezTo>
                    <a:cubicBezTo>
                      <a:pt x="11" y="16"/>
                      <a:pt x="9" y="16"/>
                      <a:pt x="8" y="17"/>
                    </a:cubicBezTo>
                    <a:cubicBezTo>
                      <a:pt x="2" y="19"/>
                      <a:pt x="0" y="27"/>
                      <a:pt x="4" y="32"/>
                    </a:cubicBezTo>
                    <a:cubicBezTo>
                      <a:pt x="6" y="35"/>
                      <a:pt x="9" y="36"/>
                      <a:pt x="13" y="37"/>
                    </a:cubicBezTo>
                    <a:cubicBezTo>
                      <a:pt x="13" y="37"/>
                      <a:pt x="14" y="37"/>
                      <a:pt x="15" y="37"/>
                    </a:cubicBezTo>
                    <a:cubicBezTo>
                      <a:pt x="14" y="38"/>
                      <a:pt x="13" y="39"/>
                      <a:pt x="12" y="40"/>
                    </a:cubicBezTo>
                    <a:cubicBezTo>
                      <a:pt x="9" y="45"/>
                      <a:pt x="11" y="51"/>
                      <a:pt x="16" y="55"/>
                    </a:cubicBezTo>
                    <a:cubicBezTo>
                      <a:pt x="21" y="58"/>
                      <a:pt x="26" y="55"/>
                      <a:pt x="29" y="51"/>
                    </a:cubicBezTo>
                    <a:cubicBezTo>
                      <a:pt x="31" y="49"/>
                      <a:pt x="32" y="47"/>
                      <a:pt x="33" y="44"/>
                    </a:cubicBezTo>
                    <a:cubicBezTo>
                      <a:pt x="33" y="45"/>
                      <a:pt x="34" y="46"/>
                      <a:pt x="36" y="47"/>
                    </a:cubicBezTo>
                    <a:cubicBezTo>
                      <a:pt x="41" y="50"/>
                      <a:pt x="48" y="47"/>
                      <a:pt x="50" y="41"/>
                    </a:cubicBezTo>
                    <a:cubicBezTo>
                      <a:pt x="53" y="35"/>
                      <a:pt x="50" y="29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6" y="24"/>
                      <a:pt x="47" y="23"/>
                      <a:pt x="49" y="22"/>
                    </a:cubicBezTo>
                    <a:cubicBezTo>
                      <a:pt x="53" y="17"/>
                      <a:pt x="54" y="9"/>
                      <a:pt x="48" y="5"/>
                    </a:cubicBezTo>
                    <a:cubicBezTo>
                      <a:pt x="42" y="0"/>
                      <a:pt x="34" y="4"/>
                      <a:pt x="30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314"/>
              <p:cNvSpPr/>
              <p:nvPr/>
            </p:nvSpPr>
            <p:spPr bwMode="auto">
              <a:xfrm>
                <a:off x="923926" y="37052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315"/>
              <p:cNvSpPr/>
              <p:nvPr/>
            </p:nvSpPr>
            <p:spPr bwMode="auto">
              <a:xfrm>
                <a:off x="915988" y="370046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16"/>
              <p:cNvSpPr/>
              <p:nvPr/>
            </p:nvSpPr>
            <p:spPr bwMode="auto">
              <a:xfrm>
                <a:off x="966788" y="3717925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17"/>
              <p:cNvSpPr/>
              <p:nvPr/>
            </p:nvSpPr>
            <p:spPr bwMode="auto">
              <a:xfrm>
                <a:off x="919163" y="3679825"/>
                <a:ext cx="60325" cy="63500"/>
              </a:xfrm>
              <a:custGeom>
                <a:avLst/>
                <a:gdLst>
                  <a:gd name="T0" fmla="*/ 11 w 14"/>
                  <a:gd name="T1" fmla="*/ 1 h 15"/>
                  <a:gd name="T2" fmla="*/ 8 w 14"/>
                  <a:gd name="T3" fmla="*/ 0 h 15"/>
                  <a:gd name="T4" fmla="*/ 6 w 14"/>
                  <a:gd name="T5" fmla="*/ 1 h 15"/>
                  <a:gd name="T6" fmla="*/ 1 w 14"/>
                  <a:gd name="T7" fmla="*/ 6 h 15"/>
                  <a:gd name="T8" fmla="*/ 1 w 14"/>
                  <a:gd name="T9" fmla="*/ 6 h 15"/>
                  <a:gd name="T10" fmla="*/ 1 w 14"/>
                  <a:gd name="T11" fmla="*/ 10 h 15"/>
                  <a:gd name="T12" fmla="*/ 2 w 14"/>
                  <a:gd name="T13" fmla="*/ 12 h 15"/>
                  <a:gd name="T14" fmla="*/ 2 w 14"/>
                  <a:gd name="T15" fmla="*/ 12 h 15"/>
                  <a:gd name="T16" fmla="*/ 10 w 14"/>
                  <a:gd name="T17" fmla="*/ 13 h 15"/>
                  <a:gd name="T18" fmla="*/ 11 w 14"/>
                  <a:gd name="T19" fmla="*/ 9 h 15"/>
                  <a:gd name="T20" fmla="*/ 10 w 14"/>
                  <a:gd name="T21" fmla="*/ 9 h 15"/>
                  <a:gd name="T22" fmla="*/ 10 w 14"/>
                  <a:gd name="T23" fmla="*/ 9 h 15"/>
                  <a:gd name="T24" fmla="*/ 12 w 14"/>
                  <a:gd name="T25" fmla="*/ 7 h 15"/>
                  <a:gd name="T26" fmla="*/ 12 w 14"/>
                  <a:gd name="T27" fmla="*/ 8 h 15"/>
                  <a:gd name="T28" fmla="*/ 11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"/>
                    </a:moveTo>
                    <a:cubicBezTo>
                      <a:pt x="10" y="0"/>
                      <a:pt x="10" y="0"/>
                      <a:pt x="8" y="0"/>
                    </a:cubicBezTo>
                    <a:cubicBezTo>
                      <a:pt x="8" y="0"/>
                      <a:pt x="7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9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5"/>
                      <a:pt x="8" y="15"/>
                      <a:pt x="10" y="13"/>
                    </a:cubicBezTo>
                    <a:cubicBezTo>
                      <a:pt x="10" y="12"/>
                      <a:pt x="11" y="11"/>
                      <a:pt x="11" y="9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2" y="8"/>
                      <a:pt x="12" y="7"/>
                    </a:cubicBezTo>
                    <a:cubicBezTo>
                      <a:pt x="12" y="7"/>
                      <a:pt x="12" y="8"/>
                      <a:pt x="12" y="8"/>
                    </a:cubicBezTo>
                    <a:cubicBezTo>
                      <a:pt x="14" y="6"/>
                      <a:pt x="14" y="2"/>
                      <a:pt x="1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8" name="组合 337"/>
            <p:cNvGrpSpPr/>
            <p:nvPr/>
          </p:nvGrpSpPr>
          <p:grpSpPr>
            <a:xfrm>
              <a:off x="5126038" y="2733675"/>
              <a:ext cx="255588" cy="223838"/>
              <a:chOff x="5126038" y="2733675"/>
              <a:chExt cx="255588" cy="223838"/>
            </a:xfrm>
          </p:grpSpPr>
          <p:sp>
            <p:nvSpPr>
              <p:cNvPr id="120" name="Freeform 318"/>
              <p:cNvSpPr/>
              <p:nvPr/>
            </p:nvSpPr>
            <p:spPr bwMode="auto">
              <a:xfrm>
                <a:off x="5126038" y="2733675"/>
                <a:ext cx="255588" cy="223838"/>
              </a:xfrm>
              <a:custGeom>
                <a:avLst/>
                <a:gdLst>
                  <a:gd name="T0" fmla="*/ 45 w 60"/>
                  <a:gd name="T1" fmla="*/ 16 h 53"/>
                  <a:gd name="T2" fmla="*/ 45 w 60"/>
                  <a:gd name="T3" fmla="*/ 14 h 53"/>
                  <a:gd name="T4" fmla="*/ 35 w 60"/>
                  <a:gd name="T5" fmla="*/ 1 h 53"/>
                  <a:gd name="T6" fmla="*/ 28 w 60"/>
                  <a:gd name="T7" fmla="*/ 6 h 53"/>
                  <a:gd name="T8" fmla="*/ 26 w 60"/>
                  <a:gd name="T9" fmla="*/ 3 h 53"/>
                  <a:gd name="T10" fmla="*/ 11 w 60"/>
                  <a:gd name="T11" fmla="*/ 9 h 53"/>
                  <a:gd name="T12" fmla="*/ 13 w 60"/>
                  <a:gd name="T13" fmla="*/ 19 h 53"/>
                  <a:gd name="T14" fmla="*/ 14 w 60"/>
                  <a:gd name="T15" fmla="*/ 20 h 53"/>
                  <a:gd name="T16" fmla="*/ 10 w 60"/>
                  <a:gd name="T17" fmla="*/ 20 h 53"/>
                  <a:gd name="T18" fmla="*/ 1 w 60"/>
                  <a:gd name="T19" fmla="*/ 32 h 53"/>
                  <a:gd name="T20" fmla="*/ 12 w 60"/>
                  <a:gd name="T21" fmla="*/ 41 h 53"/>
                  <a:gd name="T22" fmla="*/ 19 w 60"/>
                  <a:gd name="T23" fmla="*/ 39 h 53"/>
                  <a:gd name="T24" fmla="*/ 19 w 60"/>
                  <a:gd name="T25" fmla="*/ 43 h 53"/>
                  <a:gd name="T26" fmla="*/ 33 w 60"/>
                  <a:gd name="T27" fmla="*/ 51 h 53"/>
                  <a:gd name="T28" fmla="*/ 41 w 60"/>
                  <a:gd name="T29" fmla="*/ 37 h 53"/>
                  <a:gd name="T30" fmla="*/ 41 w 60"/>
                  <a:gd name="T31" fmla="*/ 36 h 53"/>
                  <a:gd name="T32" fmla="*/ 47 w 60"/>
                  <a:gd name="T33" fmla="*/ 38 h 53"/>
                  <a:gd name="T34" fmla="*/ 60 w 60"/>
                  <a:gd name="T35" fmla="*/ 27 h 53"/>
                  <a:gd name="T36" fmla="*/ 45 w 60"/>
                  <a:gd name="T37" fmla="*/ 1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6"/>
                    </a:moveTo>
                    <a:cubicBezTo>
                      <a:pt x="45" y="15"/>
                      <a:pt x="45" y="14"/>
                      <a:pt x="45" y="14"/>
                    </a:cubicBezTo>
                    <a:cubicBezTo>
                      <a:pt x="47" y="7"/>
                      <a:pt x="41" y="0"/>
                      <a:pt x="35" y="1"/>
                    </a:cubicBezTo>
                    <a:cubicBezTo>
                      <a:pt x="32" y="2"/>
                      <a:pt x="30" y="3"/>
                      <a:pt x="28" y="6"/>
                    </a:cubicBezTo>
                    <a:cubicBezTo>
                      <a:pt x="28" y="4"/>
                      <a:pt x="27" y="3"/>
                      <a:pt x="26" y="3"/>
                    </a:cubicBezTo>
                    <a:cubicBezTo>
                      <a:pt x="20" y="0"/>
                      <a:pt x="12" y="3"/>
                      <a:pt x="11" y="9"/>
                    </a:cubicBezTo>
                    <a:cubicBezTo>
                      <a:pt x="10" y="13"/>
                      <a:pt x="11" y="16"/>
                      <a:pt x="13" y="19"/>
                    </a:cubicBezTo>
                    <a:cubicBezTo>
                      <a:pt x="13" y="19"/>
                      <a:pt x="14" y="20"/>
                      <a:pt x="14" y="20"/>
                    </a:cubicBezTo>
                    <a:cubicBezTo>
                      <a:pt x="13" y="20"/>
                      <a:pt x="11" y="20"/>
                      <a:pt x="10" y="20"/>
                    </a:cubicBezTo>
                    <a:cubicBezTo>
                      <a:pt x="4" y="21"/>
                      <a:pt x="0" y="26"/>
                      <a:pt x="1" y="32"/>
                    </a:cubicBezTo>
                    <a:cubicBezTo>
                      <a:pt x="1" y="38"/>
                      <a:pt x="7" y="41"/>
                      <a:pt x="12" y="41"/>
                    </a:cubicBezTo>
                    <a:cubicBezTo>
                      <a:pt x="14" y="41"/>
                      <a:pt x="17" y="40"/>
                      <a:pt x="19" y="39"/>
                    </a:cubicBezTo>
                    <a:cubicBezTo>
                      <a:pt x="19" y="40"/>
                      <a:pt x="19" y="42"/>
                      <a:pt x="19" y="43"/>
                    </a:cubicBezTo>
                    <a:cubicBezTo>
                      <a:pt x="20" y="50"/>
                      <a:pt x="27" y="53"/>
                      <a:pt x="33" y="51"/>
                    </a:cubicBezTo>
                    <a:cubicBezTo>
                      <a:pt x="39" y="49"/>
                      <a:pt x="42" y="43"/>
                      <a:pt x="41" y="37"/>
                    </a:cubicBezTo>
                    <a:cubicBezTo>
                      <a:pt x="41" y="37"/>
                      <a:pt x="41" y="36"/>
                      <a:pt x="41" y="36"/>
                    </a:cubicBezTo>
                    <a:cubicBezTo>
                      <a:pt x="43" y="37"/>
                      <a:pt x="45" y="37"/>
                      <a:pt x="47" y="38"/>
                    </a:cubicBezTo>
                    <a:cubicBezTo>
                      <a:pt x="54" y="38"/>
                      <a:pt x="60" y="34"/>
                      <a:pt x="60" y="27"/>
                    </a:cubicBezTo>
                    <a:cubicBezTo>
                      <a:pt x="60" y="19"/>
                      <a:pt x="52" y="15"/>
                      <a:pt x="45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319"/>
              <p:cNvSpPr/>
              <p:nvPr/>
            </p:nvSpPr>
            <p:spPr bwMode="auto">
              <a:xfrm>
                <a:off x="5237163" y="281305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320"/>
              <p:cNvSpPr/>
              <p:nvPr/>
            </p:nvSpPr>
            <p:spPr bwMode="auto">
              <a:xfrm>
                <a:off x="5232401" y="2813050"/>
                <a:ext cx="4763" cy="476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321"/>
              <p:cNvSpPr/>
              <p:nvPr/>
            </p:nvSpPr>
            <p:spPr bwMode="auto">
              <a:xfrm>
                <a:off x="5249863" y="2860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322"/>
              <p:cNvSpPr/>
              <p:nvPr/>
            </p:nvSpPr>
            <p:spPr bwMode="auto">
              <a:xfrm>
                <a:off x="5214938" y="2809875"/>
                <a:ext cx="68263" cy="55563"/>
              </a:xfrm>
              <a:custGeom>
                <a:avLst/>
                <a:gdLst>
                  <a:gd name="T0" fmla="*/ 16 w 16"/>
                  <a:gd name="T1" fmla="*/ 7 h 13"/>
                  <a:gd name="T2" fmla="*/ 14 w 16"/>
                  <a:gd name="T3" fmla="*/ 4 h 13"/>
                  <a:gd name="T4" fmla="*/ 12 w 16"/>
                  <a:gd name="T5" fmla="*/ 3 h 13"/>
                  <a:gd name="T6" fmla="*/ 5 w 16"/>
                  <a:gd name="T7" fmla="*/ 1 h 13"/>
                  <a:gd name="T8" fmla="*/ 5 w 16"/>
                  <a:gd name="T9" fmla="*/ 2 h 13"/>
                  <a:gd name="T10" fmla="*/ 1 w 16"/>
                  <a:gd name="T11" fmla="*/ 4 h 13"/>
                  <a:gd name="T12" fmla="*/ 1 w 16"/>
                  <a:gd name="T13" fmla="*/ 6 h 13"/>
                  <a:gd name="T14" fmla="*/ 1 w 16"/>
                  <a:gd name="T15" fmla="*/ 6 h 13"/>
                  <a:gd name="T16" fmla="*/ 5 w 16"/>
                  <a:gd name="T17" fmla="*/ 13 h 13"/>
                  <a:gd name="T18" fmla="*/ 9 w 16"/>
                  <a:gd name="T19" fmla="*/ 11 h 13"/>
                  <a:gd name="T20" fmla="*/ 8 w 16"/>
                  <a:gd name="T21" fmla="*/ 11 h 13"/>
                  <a:gd name="T22" fmla="*/ 8 w 16"/>
                  <a:gd name="T23" fmla="*/ 11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7"/>
                    </a:moveTo>
                    <a:cubicBezTo>
                      <a:pt x="15" y="6"/>
                      <a:pt x="15" y="5"/>
                      <a:pt x="14" y="4"/>
                    </a:cubicBezTo>
                    <a:cubicBezTo>
                      <a:pt x="14" y="4"/>
                      <a:pt x="13" y="3"/>
                      <a:pt x="12" y="3"/>
                    </a:cubicBezTo>
                    <a:cubicBezTo>
                      <a:pt x="11" y="1"/>
                      <a:pt x="7" y="0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2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7" y="13"/>
                      <a:pt x="8" y="12"/>
                      <a:pt x="9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2"/>
                      <a:pt x="16" y="9"/>
                      <a:pt x="16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4" name="组合 333"/>
            <p:cNvGrpSpPr/>
            <p:nvPr/>
          </p:nvGrpSpPr>
          <p:grpSpPr>
            <a:xfrm>
              <a:off x="842963" y="2741613"/>
              <a:ext cx="230188" cy="246063"/>
              <a:chOff x="842963" y="2741613"/>
              <a:chExt cx="230188" cy="246063"/>
            </a:xfrm>
          </p:grpSpPr>
          <p:sp>
            <p:nvSpPr>
              <p:cNvPr id="125" name="Freeform 323"/>
              <p:cNvSpPr/>
              <p:nvPr/>
            </p:nvSpPr>
            <p:spPr bwMode="auto">
              <a:xfrm>
                <a:off x="842963" y="2741613"/>
                <a:ext cx="230188" cy="246063"/>
              </a:xfrm>
              <a:custGeom>
                <a:avLst/>
                <a:gdLst>
                  <a:gd name="T0" fmla="*/ 31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3 w 54"/>
                  <a:gd name="T7" fmla="*/ 17 h 58"/>
                  <a:gd name="T8" fmla="*/ 9 w 54"/>
                  <a:gd name="T9" fmla="*/ 17 h 58"/>
                  <a:gd name="T10" fmla="*/ 4 w 54"/>
                  <a:gd name="T11" fmla="*/ 33 h 58"/>
                  <a:gd name="T12" fmla="*/ 13 w 54"/>
                  <a:gd name="T13" fmla="*/ 37 h 58"/>
                  <a:gd name="T14" fmla="*/ 15 w 54"/>
                  <a:gd name="T15" fmla="*/ 37 h 58"/>
                  <a:gd name="T16" fmla="*/ 13 w 54"/>
                  <a:gd name="T17" fmla="*/ 40 h 58"/>
                  <a:gd name="T18" fmla="*/ 16 w 54"/>
                  <a:gd name="T19" fmla="*/ 55 h 58"/>
                  <a:gd name="T20" fmla="*/ 30 w 54"/>
                  <a:gd name="T21" fmla="*/ 51 h 58"/>
                  <a:gd name="T22" fmla="*/ 33 w 54"/>
                  <a:gd name="T23" fmla="*/ 45 h 58"/>
                  <a:gd name="T24" fmla="*/ 36 w 54"/>
                  <a:gd name="T25" fmla="*/ 47 h 58"/>
                  <a:gd name="T26" fmla="*/ 51 w 54"/>
                  <a:gd name="T27" fmla="*/ 41 h 58"/>
                  <a:gd name="T28" fmla="*/ 45 w 54"/>
                  <a:gd name="T29" fmla="*/ 26 h 58"/>
                  <a:gd name="T30" fmla="*/ 44 w 54"/>
                  <a:gd name="T31" fmla="*/ 26 h 58"/>
                  <a:gd name="T32" fmla="*/ 49 w 54"/>
                  <a:gd name="T33" fmla="*/ 22 h 58"/>
                  <a:gd name="T34" fmla="*/ 49 w 54"/>
                  <a:gd name="T35" fmla="*/ 5 h 58"/>
                  <a:gd name="T36" fmla="*/ 31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1" y="10"/>
                    </a:moveTo>
                    <a:cubicBezTo>
                      <a:pt x="30" y="10"/>
                      <a:pt x="30" y="9"/>
                      <a:pt x="29" y="8"/>
                    </a:cubicBezTo>
                    <a:cubicBezTo>
                      <a:pt x="25" y="3"/>
                      <a:pt x="17" y="3"/>
                      <a:pt x="13" y="9"/>
                    </a:cubicBezTo>
                    <a:cubicBezTo>
                      <a:pt x="12" y="12"/>
                      <a:pt x="12" y="14"/>
                      <a:pt x="13" y="17"/>
                    </a:cubicBezTo>
                    <a:cubicBezTo>
                      <a:pt x="11" y="17"/>
                      <a:pt x="10" y="17"/>
                      <a:pt x="9" y="17"/>
                    </a:cubicBezTo>
                    <a:cubicBezTo>
                      <a:pt x="3" y="20"/>
                      <a:pt x="0" y="28"/>
                      <a:pt x="4" y="33"/>
                    </a:cubicBezTo>
                    <a:cubicBezTo>
                      <a:pt x="7" y="36"/>
                      <a:pt x="10" y="37"/>
                      <a:pt x="13" y="37"/>
                    </a:cubicBezTo>
                    <a:cubicBezTo>
                      <a:pt x="14" y="37"/>
                      <a:pt x="15" y="37"/>
                      <a:pt x="15" y="37"/>
                    </a:cubicBezTo>
                    <a:cubicBezTo>
                      <a:pt x="14" y="38"/>
                      <a:pt x="13" y="39"/>
                      <a:pt x="13" y="40"/>
                    </a:cubicBezTo>
                    <a:cubicBezTo>
                      <a:pt x="9" y="45"/>
                      <a:pt x="11" y="52"/>
                      <a:pt x="16" y="55"/>
                    </a:cubicBezTo>
                    <a:cubicBezTo>
                      <a:pt x="21" y="58"/>
                      <a:pt x="27" y="55"/>
                      <a:pt x="30" y="51"/>
                    </a:cubicBezTo>
                    <a:cubicBezTo>
                      <a:pt x="31" y="50"/>
                      <a:pt x="32" y="47"/>
                      <a:pt x="33" y="45"/>
                    </a:cubicBezTo>
                    <a:cubicBezTo>
                      <a:pt x="34" y="46"/>
                      <a:pt x="35" y="47"/>
                      <a:pt x="36" y="47"/>
                    </a:cubicBezTo>
                    <a:cubicBezTo>
                      <a:pt x="42" y="51"/>
                      <a:pt x="49" y="47"/>
                      <a:pt x="51" y="41"/>
                    </a:cubicBezTo>
                    <a:cubicBezTo>
                      <a:pt x="53" y="35"/>
                      <a:pt x="51" y="29"/>
                      <a:pt x="45" y="26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6" y="25"/>
                      <a:pt x="48" y="23"/>
                      <a:pt x="49" y="22"/>
                    </a:cubicBezTo>
                    <a:cubicBezTo>
                      <a:pt x="54" y="17"/>
                      <a:pt x="54" y="10"/>
                      <a:pt x="49" y="5"/>
                    </a:cubicBezTo>
                    <a:cubicBezTo>
                      <a:pt x="42" y="0"/>
                      <a:pt x="35" y="4"/>
                      <a:pt x="31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324"/>
              <p:cNvSpPr/>
              <p:nvPr/>
            </p:nvSpPr>
            <p:spPr bwMode="auto">
              <a:xfrm>
                <a:off x="936626" y="28559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325"/>
              <p:cNvSpPr/>
              <p:nvPr/>
            </p:nvSpPr>
            <p:spPr bwMode="auto">
              <a:xfrm>
                <a:off x="941388" y="285115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26"/>
              <p:cNvSpPr/>
              <p:nvPr/>
            </p:nvSpPr>
            <p:spPr bwMode="auto">
              <a:xfrm>
                <a:off x="979488" y="2873375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27"/>
              <p:cNvSpPr/>
              <p:nvPr/>
            </p:nvSpPr>
            <p:spPr bwMode="auto">
              <a:xfrm>
                <a:off x="931863" y="2835275"/>
                <a:ext cx="63500" cy="63500"/>
              </a:xfrm>
              <a:custGeom>
                <a:avLst/>
                <a:gdLst>
                  <a:gd name="T0" fmla="*/ 12 w 15"/>
                  <a:gd name="T1" fmla="*/ 0 h 15"/>
                  <a:gd name="T2" fmla="*/ 9 w 15"/>
                  <a:gd name="T3" fmla="*/ 0 h 15"/>
                  <a:gd name="T4" fmla="*/ 7 w 15"/>
                  <a:gd name="T5" fmla="*/ 0 h 15"/>
                  <a:gd name="T6" fmla="*/ 1 w 15"/>
                  <a:gd name="T7" fmla="*/ 5 h 15"/>
                  <a:gd name="T8" fmla="*/ 1 w 15"/>
                  <a:gd name="T9" fmla="*/ 6 h 15"/>
                  <a:gd name="T10" fmla="*/ 1 w 15"/>
                  <a:gd name="T11" fmla="*/ 10 h 15"/>
                  <a:gd name="T12" fmla="*/ 2 w 15"/>
                  <a:gd name="T13" fmla="*/ 11 h 15"/>
                  <a:gd name="T14" fmla="*/ 2 w 15"/>
                  <a:gd name="T15" fmla="*/ 11 h 15"/>
                  <a:gd name="T16" fmla="*/ 10 w 15"/>
                  <a:gd name="T17" fmla="*/ 12 h 15"/>
                  <a:gd name="T18" fmla="*/ 11 w 15"/>
                  <a:gd name="T19" fmla="*/ 9 h 15"/>
                  <a:gd name="T20" fmla="*/ 11 w 15"/>
                  <a:gd name="T21" fmla="*/ 9 h 15"/>
                  <a:gd name="T22" fmla="*/ 11 w 15"/>
                  <a:gd name="T23" fmla="*/ 9 h 15"/>
                  <a:gd name="T24" fmla="*/ 13 w 15"/>
                  <a:gd name="T25" fmla="*/ 7 h 15"/>
                  <a:gd name="T26" fmla="*/ 13 w 15"/>
                  <a:gd name="T27" fmla="*/ 7 h 15"/>
                  <a:gd name="T28" fmla="*/ 12 w 15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0" y="7"/>
                      <a:pt x="0" y="8"/>
                      <a:pt x="1" y="10"/>
                    </a:cubicBezTo>
                    <a:cubicBezTo>
                      <a:pt x="1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4" y="14"/>
                      <a:pt x="8" y="15"/>
                      <a:pt x="10" y="12"/>
                    </a:cubicBezTo>
                    <a:cubicBezTo>
                      <a:pt x="11" y="11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5"/>
                      <a:pt x="14" y="1"/>
                      <a:pt x="1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42" name="MH_Others_1"/>
          <p:cNvSpPr txBox="1"/>
          <p:nvPr>
            <p:custDataLst>
              <p:tags r:id="rId1"/>
            </p:custDataLst>
          </p:nvPr>
        </p:nvSpPr>
        <p:spPr>
          <a:xfrm>
            <a:off x="4988261" y="2111610"/>
            <a:ext cx="2167294" cy="52322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dist">
              <a:defRPr/>
            </a:pPr>
            <a:r>
              <a:rPr lang="en-US" altLang="zh-CN" sz="2000" spc="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2442508" y="3452066"/>
            <a:ext cx="3173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sp>
        <p:nvSpPr>
          <p:cNvPr id="349" name="MH_Number_1"/>
          <p:cNvSpPr/>
          <p:nvPr>
            <p:custDataLst>
              <p:tags r:id="rId2"/>
            </p:custDataLst>
          </p:nvPr>
        </p:nvSpPr>
        <p:spPr>
          <a:xfrm>
            <a:off x="1685998" y="3355774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3" name="直接连接符 352"/>
          <p:cNvCxnSpPr>
            <a:cxnSpLocks/>
          </p:cNvCxnSpPr>
          <p:nvPr/>
        </p:nvCxnSpPr>
        <p:spPr>
          <a:xfrm>
            <a:off x="2427753" y="3973217"/>
            <a:ext cx="3187987" cy="14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文本框 356"/>
          <p:cNvSpPr txBox="1"/>
          <p:nvPr/>
        </p:nvSpPr>
        <p:spPr>
          <a:xfrm>
            <a:off x="4900480" y="97696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59" name="矩形 358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542BEA7D-209B-4D7D-91A0-EB79F5157155}"/>
              </a:ext>
            </a:extLst>
          </p:cNvPr>
          <p:cNvSpPr/>
          <p:nvPr/>
        </p:nvSpPr>
        <p:spPr>
          <a:xfrm>
            <a:off x="2442507" y="4270014"/>
            <a:ext cx="31978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sp>
        <p:nvSpPr>
          <p:cNvPr id="352" name="MH_Number_1">
            <a:extLst>
              <a:ext uri="{FF2B5EF4-FFF2-40B4-BE49-F238E27FC236}">
                <a16:creationId xmlns:a16="http://schemas.microsoft.com/office/drawing/2014/main" id="{49363512-2F9A-4091-92E5-22BD2C56340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700753" y="4179667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A4F04F05-A47B-4741-87B3-0232F8382831}"/>
              </a:ext>
            </a:extLst>
          </p:cNvPr>
          <p:cNvCxnSpPr>
            <a:cxnSpLocks/>
          </p:cNvCxnSpPr>
          <p:nvPr/>
        </p:nvCxnSpPr>
        <p:spPr>
          <a:xfrm>
            <a:off x="2442508" y="4797110"/>
            <a:ext cx="31860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矩形 357">
            <a:extLst>
              <a:ext uri="{FF2B5EF4-FFF2-40B4-BE49-F238E27FC236}">
                <a16:creationId xmlns:a16="http://schemas.microsoft.com/office/drawing/2014/main" id="{68E5D2FC-9601-4E06-A753-1C8A7570B49E}"/>
              </a:ext>
            </a:extLst>
          </p:cNvPr>
          <p:cNvSpPr/>
          <p:nvPr/>
        </p:nvSpPr>
        <p:spPr>
          <a:xfrm>
            <a:off x="7685637" y="3514720"/>
            <a:ext cx="320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sp>
        <p:nvSpPr>
          <p:cNvPr id="360" name="MH_Number_1">
            <a:extLst>
              <a:ext uri="{FF2B5EF4-FFF2-40B4-BE49-F238E27FC236}">
                <a16:creationId xmlns:a16="http://schemas.microsoft.com/office/drawing/2014/main" id="{B33158C7-8C0A-48C1-98DD-602384FE7E7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943883" y="3418428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1" name="直接连接符 360">
            <a:extLst>
              <a:ext uri="{FF2B5EF4-FFF2-40B4-BE49-F238E27FC236}">
                <a16:creationId xmlns:a16="http://schemas.microsoft.com/office/drawing/2014/main" id="{6CD30A08-2619-4E8B-B9EF-6E0FD05C613C}"/>
              </a:ext>
            </a:extLst>
          </p:cNvPr>
          <p:cNvCxnSpPr>
            <a:cxnSpLocks/>
          </p:cNvCxnSpPr>
          <p:nvPr/>
        </p:nvCxnSpPr>
        <p:spPr>
          <a:xfrm>
            <a:off x="7685638" y="4035871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MH_Number_1">
            <a:extLst>
              <a:ext uri="{FF2B5EF4-FFF2-40B4-BE49-F238E27FC236}">
                <a16:creationId xmlns:a16="http://schemas.microsoft.com/office/drawing/2014/main" id="{34FE5CAB-0BEE-4F18-A40C-CAEAAA75E4A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943883" y="4195226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74" name="直接连接符 373">
            <a:extLst>
              <a:ext uri="{FF2B5EF4-FFF2-40B4-BE49-F238E27FC236}">
                <a16:creationId xmlns:a16="http://schemas.microsoft.com/office/drawing/2014/main" id="{A9BF4593-C67E-4C1E-B68C-72C10E209C18}"/>
              </a:ext>
            </a:extLst>
          </p:cNvPr>
          <p:cNvCxnSpPr>
            <a:cxnSpLocks/>
          </p:cNvCxnSpPr>
          <p:nvPr/>
        </p:nvCxnSpPr>
        <p:spPr>
          <a:xfrm>
            <a:off x="7685638" y="4812669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>
            <a:extLst>
              <a:ext uri="{FF2B5EF4-FFF2-40B4-BE49-F238E27FC236}">
                <a16:creationId xmlns:a16="http://schemas.microsoft.com/office/drawing/2014/main" id="{6D341B2A-1BA7-4D4E-A350-2906ECB68A41}"/>
              </a:ext>
            </a:extLst>
          </p:cNvPr>
          <p:cNvSpPr/>
          <p:nvPr/>
        </p:nvSpPr>
        <p:spPr>
          <a:xfrm>
            <a:off x="7685637" y="4293786"/>
            <a:ext cx="3197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光照贴图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20E860-949E-46E0-B984-95CF1CCE8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36" y="1750141"/>
            <a:ext cx="5665491" cy="42278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1B9204C-C50F-4823-AF81-20392E14C4FB}"/>
              </a:ext>
            </a:extLst>
          </p:cNvPr>
          <p:cNvSpPr txBox="1"/>
          <p:nvPr/>
        </p:nvSpPr>
        <p:spPr>
          <a:xfrm>
            <a:off x="443472" y="2851745"/>
            <a:ext cx="5829509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diffuseLength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max(dot(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norm,lightDir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),0.0)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37DE01-08DC-407F-903C-99EA0A8C0327}"/>
              </a:ext>
            </a:extLst>
          </p:cNvPr>
          <p:cNvSpPr txBox="1"/>
          <p:nvPr/>
        </p:nvSpPr>
        <p:spPr>
          <a:xfrm>
            <a:off x="443472" y="3784382"/>
            <a:ext cx="5639564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specularStrength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pow(max(dot(normal 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halfwayDir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0.0) ,shininess)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335830-329A-446F-BAFF-E71B052D1A59}"/>
              </a:ext>
            </a:extLst>
          </p:cNvPr>
          <p:cNvSpPr txBox="1"/>
          <p:nvPr/>
        </p:nvSpPr>
        <p:spPr>
          <a:xfrm>
            <a:off x="443473" y="1915424"/>
            <a:ext cx="563956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ambientStrength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48F4C3-685F-49B0-9338-AF028D7B1515}"/>
              </a:ext>
            </a:extLst>
          </p:cNvPr>
          <p:cNvSpPr txBox="1"/>
          <p:nvPr/>
        </p:nvSpPr>
        <p:spPr>
          <a:xfrm>
            <a:off x="443473" y="5069760"/>
            <a:ext cx="563956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FragColor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+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314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04277" y="2834722"/>
            <a:ext cx="20313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74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767" y="3972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DF690F-9D49-4555-8303-536EADA8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597" y="2509432"/>
            <a:ext cx="6023719" cy="381818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B2AE2DF-D54E-4152-ACC7-571C43002218}"/>
              </a:ext>
            </a:extLst>
          </p:cNvPr>
          <p:cNvSpPr/>
          <p:nvPr/>
        </p:nvSpPr>
        <p:spPr>
          <a:xfrm>
            <a:off x="728430" y="1307435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平行光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6F723C-7921-443C-A5D4-B5B731A75EBF}"/>
              </a:ext>
            </a:extLst>
          </p:cNvPr>
          <p:cNvSpPr/>
          <p:nvPr/>
        </p:nvSpPr>
        <p:spPr>
          <a:xfrm>
            <a:off x="1229032" y="1884774"/>
            <a:ext cx="669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平行光在漫反射光和镜面反射光中不需要计算光源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物体的方向。</a:t>
            </a:r>
          </a:p>
        </p:txBody>
      </p:sp>
    </p:spTree>
    <p:extLst>
      <p:ext uri="{BB962C8B-B14F-4D97-AF65-F5344CB8AC3E}">
        <p14:creationId xmlns:p14="http://schemas.microsoft.com/office/powerpoint/2010/main" val="94990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767" y="3972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B4E9D1-3703-442D-AA54-4876230FA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424" y="2431335"/>
            <a:ext cx="5428988" cy="407344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F11A54E-7E51-4B00-8DF3-324D621F534E}"/>
              </a:ext>
            </a:extLst>
          </p:cNvPr>
          <p:cNvSpPr/>
          <p:nvPr/>
        </p:nvSpPr>
        <p:spPr>
          <a:xfrm>
            <a:off x="728430" y="1307435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平行光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9AC028-4DCD-425C-B0B0-7FF49710D5DD}"/>
              </a:ext>
            </a:extLst>
          </p:cNvPr>
          <p:cNvSpPr/>
          <p:nvPr/>
        </p:nvSpPr>
        <p:spPr>
          <a:xfrm>
            <a:off x="1229032" y="1884774"/>
            <a:ext cx="669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平行光在漫反射光和镜面反射光中不需要计算光源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物体的方向。</a:t>
            </a:r>
          </a:p>
        </p:txBody>
      </p:sp>
    </p:spTree>
    <p:extLst>
      <p:ext uri="{BB962C8B-B14F-4D97-AF65-F5344CB8AC3E}">
        <p14:creationId xmlns:p14="http://schemas.microsoft.com/office/powerpoint/2010/main" val="2336290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767" y="3972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721585-AB4B-449E-BC77-9B959272C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43" y="2609199"/>
            <a:ext cx="5324782" cy="294136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3140FE2-D474-43E6-BF7C-D433EB69360D}"/>
              </a:ext>
            </a:extLst>
          </p:cNvPr>
          <p:cNvSpPr/>
          <p:nvPr/>
        </p:nvSpPr>
        <p:spPr>
          <a:xfrm>
            <a:off x="728430" y="1307435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点光源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5BD44A-88A7-4A8E-A61F-88B328E81DE6}"/>
              </a:ext>
            </a:extLst>
          </p:cNvPr>
          <p:cNvSpPr/>
          <p:nvPr/>
        </p:nvSpPr>
        <p:spPr>
          <a:xfrm>
            <a:off x="1229032" y="1884774"/>
            <a:ext cx="669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点光源在漫反射光和镜面反射光中需要计算光源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物体的方向。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1A1074C-DF23-46F9-987E-502F8A6BF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27" y="2609199"/>
            <a:ext cx="4091330" cy="295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00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767" y="3972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140FE2-D474-43E6-BF7C-D433EB69360D}"/>
              </a:ext>
            </a:extLst>
          </p:cNvPr>
          <p:cNvSpPr/>
          <p:nvPr/>
        </p:nvSpPr>
        <p:spPr>
          <a:xfrm>
            <a:off x="728430" y="1307435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衰减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5BD44A-88A7-4A8E-A61F-88B328E81DE6}"/>
              </a:ext>
            </a:extLst>
          </p:cNvPr>
          <p:cNvSpPr/>
          <p:nvPr/>
        </p:nvSpPr>
        <p:spPr>
          <a:xfrm>
            <a:off x="1306541" y="1805563"/>
            <a:ext cx="7875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随着光线传播距离的增长逐渐削减光的强度通常叫做衰减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(Attenuation)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2BAC3F5-D382-4A79-B3DE-5D4F19409E42}"/>
                  </a:ext>
                </a:extLst>
              </p:cNvPr>
              <p:cNvSpPr/>
              <p:nvPr/>
            </p:nvSpPr>
            <p:spPr>
              <a:xfrm>
                <a:off x="4338274" y="5926189"/>
                <a:ext cx="3021147" cy="689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𝑎𝑡𝑡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2BAC3F5-D382-4A79-B3DE-5D4F19409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274" y="5926189"/>
                <a:ext cx="3021147" cy="689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4993529D-A2E7-43F5-9A1D-5E10E388B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77" y="2536225"/>
            <a:ext cx="5710539" cy="32386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7C32BE0-AC20-4B30-AD6C-E9673D09C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043" y="2550519"/>
            <a:ext cx="4655927" cy="32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12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767" y="3972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3BFAC3-A2A2-482C-A974-C5D9E258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751" y="2356650"/>
            <a:ext cx="5341548" cy="410412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C5DF920-6F6E-41A6-BD2F-42440D7A2DE8}"/>
              </a:ext>
            </a:extLst>
          </p:cNvPr>
          <p:cNvSpPr/>
          <p:nvPr/>
        </p:nvSpPr>
        <p:spPr>
          <a:xfrm>
            <a:off x="728430" y="1307435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点光源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572462-D897-4DC4-9B67-BBD00C771AE1}"/>
              </a:ext>
            </a:extLst>
          </p:cNvPr>
          <p:cNvSpPr/>
          <p:nvPr/>
        </p:nvSpPr>
        <p:spPr>
          <a:xfrm>
            <a:off x="1229032" y="1884774"/>
            <a:ext cx="669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点光源在漫反射光和镜面反射光中需要计算光源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物体的方向。</a:t>
            </a:r>
          </a:p>
        </p:txBody>
      </p:sp>
    </p:spTree>
    <p:extLst>
      <p:ext uri="{BB962C8B-B14F-4D97-AF65-F5344CB8AC3E}">
        <p14:creationId xmlns:p14="http://schemas.microsoft.com/office/powerpoint/2010/main" val="2939571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767" y="3972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140FE2-D474-43E6-BF7C-D433EB69360D}"/>
              </a:ext>
            </a:extLst>
          </p:cNvPr>
          <p:cNvSpPr/>
          <p:nvPr/>
        </p:nvSpPr>
        <p:spPr>
          <a:xfrm>
            <a:off x="728430" y="1307435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聚光源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5BD44A-88A7-4A8E-A61F-88B328E81DE6}"/>
              </a:ext>
            </a:extLst>
          </p:cNvPr>
          <p:cNvSpPr/>
          <p:nvPr/>
        </p:nvSpPr>
        <p:spPr>
          <a:xfrm>
            <a:off x="1554647" y="1893146"/>
            <a:ext cx="669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外光切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内光切之间逐渐增强，内光切之内完全增强。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AD0115-9227-41CF-A77F-54772424BAB2}"/>
              </a:ext>
            </a:extLst>
          </p:cNvPr>
          <p:cNvGrpSpPr/>
          <p:nvPr/>
        </p:nvGrpSpPr>
        <p:grpSpPr>
          <a:xfrm>
            <a:off x="1145471" y="2360546"/>
            <a:ext cx="4531028" cy="3323456"/>
            <a:chOff x="3162580" y="2448079"/>
            <a:chExt cx="5144117" cy="387406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AB9F301-E50C-4247-83E7-37F6A425A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2580" y="2448079"/>
              <a:ext cx="5144117" cy="3874063"/>
            </a:xfrm>
            <a:prstGeom prst="rect">
              <a:avLst/>
            </a:prstGeom>
          </p:spPr>
        </p:pic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E4A0A67-39E5-4972-8067-1B8278A51D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1665" y="3318290"/>
              <a:ext cx="1052051" cy="1745323"/>
            </a:xfrm>
            <a:prstGeom prst="line">
              <a:avLst/>
            </a:prstGeom>
            <a:ln w="38100">
              <a:solidFill>
                <a:srgbClr val="FFB8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E6D04E3A-C835-4504-9AC2-C0F0F0E87041}"/>
                    </a:ext>
                  </a:extLst>
                </p:cNvPr>
                <p:cNvSpPr/>
                <p:nvPr/>
              </p:nvSpPr>
              <p:spPr>
                <a:xfrm>
                  <a:off x="4747232" y="4697965"/>
                  <a:ext cx="310598" cy="276999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E6D04E3A-C835-4504-9AC2-C0F0F0E870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232" y="4697965"/>
                  <a:ext cx="310598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28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7C05F560-9A1A-4722-AF7C-E2AD7C00AA4B}"/>
                </a:ext>
              </a:extLst>
            </p:cNvPr>
            <p:cNvSpPr/>
            <p:nvPr/>
          </p:nvSpPr>
          <p:spPr>
            <a:xfrm flipH="1" flipV="1">
              <a:off x="5297102" y="3318290"/>
              <a:ext cx="875071" cy="555620"/>
            </a:xfrm>
            <a:prstGeom prst="arc">
              <a:avLst>
                <a:gd name="adj1" fmla="val 16700948"/>
                <a:gd name="adj2" fmla="val 20322816"/>
              </a:avLst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ADE02DED-6D8B-40D4-A49B-D38986DCD0AE}"/>
                    </a:ext>
                  </a:extLst>
                </p:cNvPr>
                <p:cNvSpPr/>
                <p:nvPr/>
              </p:nvSpPr>
              <p:spPr>
                <a:xfrm>
                  <a:off x="5325422" y="3883774"/>
                  <a:ext cx="318294" cy="276999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ADE02DED-6D8B-40D4-A49B-D38986DCD0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422" y="3883774"/>
                  <a:ext cx="31829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205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A59C825-01A0-4DF2-958E-598AE93AC49D}"/>
                  </a:ext>
                </a:extLst>
              </p:cNvPr>
              <p:cNvSpPr/>
              <p:nvPr/>
            </p:nvSpPr>
            <p:spPr>
              <a:xfrm>
                <a:off x="6922916" y="5051559"/>
                <a:ext cx="3835922" cy="1135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A59C825-01A0-4DF2-958E-598AE93AC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16" y="5051559"/>
                <a:ext cx="3835922" cy="1135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gimg2.baidu.com/image_search/src=http%3A%2F%2Fgss0.baidu.com%2F-4o3dSag_xI4khGko9WTAnF6hhy%2Fzhidao%2Fpic%2Fitem%2Fcefc1e178a82b901c673822e708da9773812efd5.jpg&amp;refer=http%3A%2F%2Fgss0.baidu.com&amp;app=2002&amp;size=f9999,10000&amp;q=a80&amp;n=0&amp;g=0n&amp;fmt=auto?sec=1666077469&amp;t=29c928bd2a983c38129c3190874c9366">
            <a:extLst>
              <a:ext uri="{FF2B5EF4-FFF2-40B4-BE49-F238E27FC236}">
                <a16:creationId xmlns:a16="http://schemas.microsoft.com/office/drawing/2014/main" id="{3B08B453-C5B0-4522-9D27-33969B99F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716" y="2533884"/>
            <a:ext cx="4659992" cy="183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4C41E28-9731-4B94-AA4E-944814D1D95C}"/>
                  </a:ext>
                </a:extLst>
              </p:cNvPr>
              <p:cNvSpPr/>
              <p:nvPr/>
            </p:nvSpPr>
            <p:spPr>
              <a:xfrm>
                <a:off x="1241283" y="5765934"/>
                <a:ext cx="2398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为光源与物体的角度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4C41E28-9731-4B94-AA4E-944814D1D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83" y="5765934"/>
                <a:ext cx="2398734" cy="369332"/>
              </a:xfrm>
              <a:prstGeom prst="rect">
                <a:avLst/>
              </a:prstGeom>
              <a:blipFill>
                <a:blip r:embed="rId7"/>
                <a:stretch>
                  <a:fillRect t="-10000" r="-178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AA3B36C-238F-4C80-B1B8-C0D91D3CCE98}"/>
                  </a:ext>
                </a:extLst>
              </p:cNvPr>
              <p:cNvSpPr/>
              <p:nvPr/>
            </p:nvSpPr>
            <p:spPr>
              <a:xfrm>
                <a:off x="1265370" y="6061201"/>
                <a:ext cx="17602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为外光切角度</a:t>
                </a: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AA3B36C-238F-4C80-B1B8-C0D91D3CC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370" y="6061201"/>
                <a:ext cx="1760225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EC50AD2-CB10-4475-A4E6-161DC4A37486}"/>
                  </a:ext>
                </a:extLst>
              </p:cNvPr>
              <p:cNvSpPr/>
              <p:nvPr/>
            </p:nvSpPr>
            <p:spPr>
              <a:xfrm>
                <a:off x="1241283" y="6380052"/>
                <a:ext cx="17316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为内光切角度</a:t>
                </a: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EC50AD2-CB10-4475-A4E6-161DC4A374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83" y="6380052"/>
                <a:ext cx="1731693" cy="369332"/>
              </a:xfrm>
              <a:prstGeom prst="rect">
                <a:avLst/>
              </a:prstGeom>
              <a:blipFill>
                <a:blip r:embed="rId9"/>
                <a:stretch>
                  <a:fillRect l="-1056" t="-10000" r="-281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116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767" y="3972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061D3B-D9E3-43E0-89AF-844209A1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94" y="2252530"/>
            <a:ext cx="5675605" cy="424961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7330EE6-ACD3-4C1C-A66A-BCF07C63F769}"/>
              </a:ext>
            </a:extLst>
          </p:cNvPr>
          <p:cNvSpPr/>
          <p:nvPr/>
        </p:nvSpPr>
        <p:spPr>
          <a:xfrm>
            <a:off x="728430" y="1307435"/>
            <a:ext cx="4174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聚光源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9ED9F9-DD5D-4547-B41D-DD0AED5849E6}"/>
              </a:ext>
            </a:extLst>
          </p:cNvPr>
          <p:cNvSpPr/>
          <p:nvPr/>
        </p:nvSpPr>
        <p:spPr>
          <a:xfrm>
            <a:off x="1554647" y="1893146"/>
            <a:ext cx="669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外光切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内光切之间逐渐增强，内光切之内完全增强。</a:t>
            </a:r>
          </a:p>
        </p:txBody>
      </p:sp>
    </p:spTree>
    <p:extLst>
      <p:ext uri="{BB962C8B-B14F-4D97-AF65-F5344CB8AC3E}">
        <p14:creationId xmlns:p14="http://schemas.microsoft.com/office/powerpoint/2010/main" val="1388854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767" y="3972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795489-53AF-4122-AF74-416B9C84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919" y="2005781"/>
            <a:ext cx="5328514" cy="402139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22A01BF-31CC-4A2E-BC39-04F8F7CCC6BC}"/>
              </a:ext>
            </a:extLst>
          </p:cNvPr>
          <p:cNvSpPr txBox="1"/>
          <p:nvPr/>
        </p:nvSpPr>
        <p:spPr>
          <a:xfrm>
            <a:off x="436584" y="3455235"/>
            <a:ext cx="5829509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diffuseLength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max(dot(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norm,lightDir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),0.0)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DA38D2-3714-40AD-9433-1A55DFDADC45}"/>
              </a:ext>
            </a:extLst>
          </p:cNvPr>
          <p:cNvSpPr txBox="1"/>
          <p:nvPr/>
        </p:nvSpPr>
        <p:spPr>
          <a:xfrm>
            <a:off x="436584" y="4387872"/>
            <a:ext cx="5639564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specularStrength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pow(max(dot(normal 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halfwayDir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0.0) ,shininess)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1F1E02-902F-4BE3-8C0F-9A66DFFB6DB5}"/>
              </a:ext>
            </a:extLst>
          </p:cNvPr>
          <p:cNvSpPr txBox="1"/>
          <p:nvPr/>
        </p:nvSpPr>
        <p:spPr>
          <a:xfrm>
            <a:off x="436585" y="2518914"/>
            <a:ext cx="622968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ambientStrength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pointLightColor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A0485C-6901-4233-B5F9-42F71401B2FA}"/>
              </a:ext>
            </a:extLst>
          </p:cNvPr>
          <p:cNvSpPr txBox="1"/>
          <p:nvPr/>
        </p:nvSpPr>
        <p:spPr>
          <a:xfrm>
            <a:off x="436585" y="5673250"/>
            <a:ext cx="563956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FragColor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+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B65772-E125-4001-8E7D-BBEC40439138}"/>
              </a:ext>
            </a:extLst>
          </p:cNvPr>
          <p:cNvSpPr txBox="1"/>
          <p:nvPr/>
        </p:nvSpPr>
        <p:spPr>
          <a:xfrm>
            <a:off x="456438" y="1647332"/>
            <a:ext cx="588484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ambientStrength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dirLightColor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97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12054" y="2834722"/>
            <a:ext cx="14157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499" y="283472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光照贴图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55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光照贴图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02E3D46-D4A6-4845-864B-DBB2386871E0}"/>
              </a:ext>
            </a:extLst>
          </p:cNvPr>
          <p:cNvGrpSpPr/>
          <p:nvPr/>
        </p:nvGrpSpPr>
        <p:grpSpPr>
          <a:xfrm>
            <a:off x="5024284" y="1720650"/>
            <a:ext cx="6642629" cy="4348222"/>
            <a:chOff x="1931099" y="1171657"/>
            <a:chExt cx="8329801" cy="548715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D587351-628D-4B13-BFDC-54090A9D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1099" y="1171657"/>
              <a:ext cx="8329801" cy="5487151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AFDBCAB-729B-4372-8E2A-D44B00C9B08A}"/>
                </a:ext>
              </a:extLst>
            </p:cNvPr>
            <p:cNvSpPr txBox="1"/>
            <p:nvPr/>
          </p:nvSpPr>
          <p:spPr>
            <a:xfrm>
              <a:off x="9488129" y="6184490"/>
              <a:ext cx="658761" cy="38345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A01BE16-B951-40A2-92F7-3DFFD78CB72C}"/>
              </a:ext>
            </a:extLst>
          </p:cNvPr>
          <p:cNvSpPr/>
          <p:nvPr/>
        </p:nvSpPr>
        <p:spPr>
          <a:xfrm>
            <a:off x="434169" y="1720650"/>
            <a:ext cx="4499197" cy="419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ambient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材质向量定义了在环境光照下这个表面反射的是什么颜色。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diffuse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材质向量定义了在漫反射光照下表面的颜色。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specular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材质向量设置的是表面上镜面高光的颜色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或者甚至可能反映一个特定表面的颜色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shininess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影响镜面高光的散射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半径。</a:t>
            </a:r>
          </a:p>
        </p:txBody>
      </p:sp>
    </p:spTree>
    <p:extLst>
      <p:ext uri="{BB962C8B-B14F-4D97-AF65-F5344CB8AC3E}">
        <p14:creationId xmlns:p14="http://schemas.microsoft.com/office/powerpoint/2010/main" val="1420237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光照贴图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AA8218-49A8-494D-ADAD-A92AFE205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213" y="1565563"/>
            <a:ext cx="5973238" cy="45024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8BB947B-56D5-4C5B-936F-78733E2DE059}"/>
              </a:ext>
            </a:extLst>
          </p:cNvPr>
          <p:cNvSpPr txBox="1"/>
          <p:nvPr/>
        </p:nvSpPr>
        <p:spPr>
          <a:xfrm>
            <a:off x="368712" y="3701350"/>
            <a:ext cx="4547561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diffuseLength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max(dot(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norm,lightDir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),0.0)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material.diffuse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ACEB46-BA1E-43E1-B109-361FA0B9E8E2}"/>
              </a:ext>
            </a:extLst>
          </p:cNvPr>
          <p:cNvSpPr txBox="1"/>
          <p:nvPr/>
        </p:nvSpPr>
        <p:spPr>
          <a:xfrm>
            <a:off x="368712" y="2103835"/>
            <a:ext cx="4695269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ambientStrength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material.ambient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4A2B3A-9D39-4315-90A4-6055535C41B4}"/>
              </a:ext>
            </a:extLst>
          </p:cNvPr>
          <p:cNvSpPr/>
          <p:nvPr/>
        </p:nvSpPr>
        <p:spPr>
          <a:xfrm>
            <a:off x="600164" y="1405804"/>
            <a:ext cx="22175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漫反射</a:t>
            </a:r>
          </a:p>
        </p:txBody>
      </p:sp>
    </p:spTree>
    <p:extLst>
      <p:ext uri="{BB962C8B-B14F-4D97-AF65-F5344CB8AC3E}">
        <p14:creationId xmlns:p14="http://schemas.microsoft.com/office/powerpoint/2010/main" val="247470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光照贴图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ACEC68-09CF-4DCD-B0D5-4E09CFFE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618" y="1551916"/>
            <a:ext cx="6090813" cy="45834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8FB9A33-4358-4FF2-B819-D694AA462F4F}"/>
              </a:ext>
            </a:extLst>
          </p:cNvPr>
          <p:cNvSpPr txBox="1"/>
          <p:nvPr/>
        </p:nvSpPr>
        <p:spPr>
          <a:xfrm>
            <a:off x="368569" y="2857332"/>
            <a:ext cx="4983933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specularStrength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pow(max(dot(normal 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halfwayDir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0.0) ,shininess)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material.specular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8A6DB6-F5C9-44BF-9448-7DEF628D45DA}"/>
              </a:ext>
            </a:extLst>
          </p:cNvPr>
          <p:cNvSpPr/>
          <p:nvPr/>
        </p:nvSpPr>
        <p:spPr>
          <a:xfrm>
            <a:off x="642995" y="1454919"/>
            <a:ext cx="22175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镜面反射</a:t>
            </a:r>
          </a:p>
        </p:txBody>
      </p:sp>
    </p:spTree>
    <p:extLst>
      <p:ext uri="{BB962C8B-B14F-4D97-AF65-F5344CB8AC3E}">
        <p14:creationId xmlns:p14="http://schemas.microsoft.com/office/powerpoint/2010/main" val="2382056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光照贴图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F19EDF-E16A-44BF-9CE7-9F27A2B25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3329"/>
            <a:ext cx="5569807" cy="42087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6AC9F96-B793-4FE4-AF7E-7F10E3E21CA6}"/>
              </a:ext>
            </a:extLst>
          </p:cNvPr>
          <p:cNvSpPr txBox="1"/>
          <p:nvPr/>
        </p:nvSpPr>
        <p:spPr>
          <a:xfrm>
            <a:off x="526193" y="5134358"/>
            <a:ext cx="5928115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FragColor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+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C26D1A-FE61-4080-8893-E7DB4805EEF4}"/>
              </a:ext>
            </a:extLst>
          </p:cNvPr>
          <p:cNvSpPr txBox="1"/>
          <p:nvPr/>
        </p:nvSpPr>
        <p:spPr>
          <a:xfrm>
            <a:off x="526193" y="2633261"/>
            <a:ext cx="4547561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diffuseLength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max(dot(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norm,lightDir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),0.0)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material.diffuse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4E3D6F-45D3-4812-ACE5-28C1C9E16946}"/>
              </a:ext>
            </a:extLst>
          </p:cNvPr>
          <p:cNvSpPr txBox="1"/>
          <p:nvPr/>
        </p:nvSpPr>
        <p:spPr>
          <a:xfrm>
            <a:off x="559996" y="1618844"/>
            <a:ext cx="4695269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ambientStrength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material.ambient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456957-670E-4D6C-B4A3-A21EE6B8FB17}"/>
              </a:ext>
            </a:extLst>
          </p:cNvPr>
          <p:cNvSpPr txBox="1"/>
          <p:nvPr/>
        </p:nvSpPr>
        <p:spPr>
          <a:xfrm>
            <a:off x="526193" y="3831049"/>
            <a:ext cx="4983933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specularStrength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pow(max(dot(normal 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halfwayDir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0.0) ,shininess)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material.specular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487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084070" y="1586738"/>
            <a:ext cx="1181101" cy="2771776"/>
            <a:chOff x="4038600" y="1778000"/>
            <a:chExt cx="1181101" cy="2771776"/>
          </a:xfrm>
        </p:grpSpPr>
        <p:sp>
          <p:nvSpPr>
            <p:cNvPr id="7" name="Freeform 5"/>
            <p:cNvSpPr/>
            <p:nvPr/>
          </p:nvSpPr>
          <p:spPr bwMode="auto">
            <a:xfrm>
              <a:off x="4038600" y="2179638"/>
              <a:ext cx="928688" cy="2370138"/>
            </a:xfrm>
            <a:custGeom>
              <a:avLst/>
              <a:gdLst>
                <a:gd name="T0" fmla="*/ 190 w 247"/>
                <a:gd name="T1" fmla="*/ 126 h 630"/>
                <a:gd name="T2" fmla="*/ 246 w 247"/>
                <a:gd name="T3" fmla="*/ 91 h 630"/>
                <a:gd name="T4" fmla="*/ 219 w 247"/>
                <a:gd name="T5" fmla="*/ 87 h 630"/>
                <a:gd name="T6" fmla="*/ 159 w 247"/>
                <a:gd name="T7" fmla="*/ 98 h 630"/>
                <a:gd name="T8" fmla="*/ 219 w 247"/>
                <a:gd name="T9" fmla="*/ 4 h 630"/>
                <a:gd name="T10" fmla="*/ 163 w 247"/>
                <a:gd name="T11" fmla="*/ 73 h 630"/>
                <a:gd name="T12" fmla="*/ 149 w 247"/>
                <a:gd name="T13" fmla="*/ 54 h 630"/>
                <a:gd name="T14" fmla="*/ 127 w 247"/>
                <a:gd name="T15" fmla="*/ 7 h 630"/>
                <a:gd name="T16" fmla="*/ 126 w 247"/>
                <a:gd name="T17" fmla="*/ 5 h 630"/>
                <a:gd name="T18" fmla="*/ 121 w 247"/>
                <a:gd name="T19" fmla="*/ 94 h 630"/>
                <a:gd name="T20" fmla="*/ 117 w 247"/>
                <a:gd name="T21" fmla="*/ 149 h 630"/>
                <a:gd name="T22" fmla="*/ 94 w 247"/>
                <a:gd name="T23" fmla="*/ 127 h 630"/>
                <a:gd name="T24" fmla="*/ 60 w 247"/>
                <a:gd name="T25" fmla="*/ 74 h 630"/>
                <a:gd name="T26" fmla="*/ 59 w 247"/>
                <a:gd name="T27" fmla="*/ 73 h 630"/>
                <a:gd name="T28" fmla="*/ 69 w 247"/>
                <a:gd name="T29" fmla="*/ 179 h 630"/>
                <a:gd name="T30" fmla="*/ 64 w 247"/>
                <a:gd name="T31" fmla="*/ 270 h 630"/>
                <a:gd name="T32" fmla="*/ 34 w 247"/>
                <a:gd name="T33" fmla="*/ 189 h 630"/>
                <a:gd name="T34" fmla="*/ 12 w 247"/>
                <a:gd name="T35" fmla="*/ 165 h 630"/>
                <a:gd name="T36" fmla="*/ 13 w 247"/>
                <a:gd name="T37" fmla="*/ 245 h 630"/>
                <a:gd name="T38" fmla="*/ 58 w 247"/>
                <a:gd name="T39" fmla="*/ 286 h 630"/>
                <a:gd name="T40" fmla="*/ 9 w 247"/>
                <a:gd name="T41" fmla="*/ 501 h 630"/>
                <a:gd name="T42" fmla="*/ 15 w 247"/>
                <a:gd name="T43" fmla="*/ 630 h 630"/>
                <a:gd name="T44" fmla="*/ 35 w 247"/>
                <a:gd name="T45" fmla="*/ 413 h 630"/>
                <a:gd name="T46" fmla="*/ 90 w 247"/>
                <a:gd name="T47" fmla="*/ 298 h 630"/>
                <a:gd name="T48" fmla="*/ 186 w 247"/>
                <a:gd name="T49" fmla="*/ 251 h 630"/>
                <a:gd name="T50" fmla="*/ 184 w 247"/>
                <a:gd name="T51" fmla="*/ 251 h 630"/>
                <a:gd name="T52" fmla="*/ 121 w 247"/>
                <a:gd name="T53" fmla="*/ 249 h 630"/>
                <a:gd name="T54" fmla="*/ 104 w 247"/>
                <a:gd name="T55" fmla="*/ 204 h 630"/>
                <a:gd name="T56" fmla="*/ 162 w 247"/>
                <a:gd name="T57" fmla="*/ 211 h 630"/>
                <a:gd name="T58" fmla="*/ 224 w 247"/>
                <a:gd name="T59" fmla="*/ 163 h 630"/>
                <a:gd name="T60" fmla="*/ 192 w 247"/>
                <a:gd name="T61" fmla="*/ 161 h 630"/>
                <a:gd name="T62" fmla="*/ 112 w 247"/>
                <a:gd name="T63" fmla="*/ 187 h 630"/>
                <a:gd name="T64" fmla="*/ 163 w 247"/>
                <a:gd name="T65" fmla="*/ 125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7" h="630">
                  <a:moveTo>
                    <a:pt x="163" y="125"/>
                  </a:moveTo>
                  <a:cubicBezTo>
                    <a:pt x="172" y="127"/>
                    <a:pt x="181" y="128"/>
                    <a:pt x="190" y="126"/>
                  </a:cubicBezTo>
                  <a:cubicBezTo>
                    <a:pt x="213" y="123"/>
                    <a:pt x="230" y="109"/>
                    <a:pt x="246" y="93"/>
                  </a:cubicBezTo>
                  <a:cubicBezTo>
                    <a:pt x="247" y="92"/>
                    <a:pt x="246" y="91"/>
                    <a:pt x="246" y="91"/>
                  </a:cubicBezTo>
                  <a:cubicBezTo>
                    <a:pt x="245" y="92"/>
                    <a:pt x="245" y="92"/>
                    <a:pt x="245" y="92"/>
                  </a:cubicBezTo>
                  <a:cubicBezTo>
                    <a:pt x="237" y="89"/>
                    <a:pt x="227" y="88"/>
                    <a:pt x="219" y="87"/>
                  </a:cubicBezTo>
                  <a:cubicBezTo>
                    <a:pt x="210" y="86"/>
                    <a:pt x="201" y="85"/>
                    <a:pt x="193" y="86"/>
                  </a:cubicBezTo>
                  <a:cubicBezTo>
                    <a:pt x="180" y="87"/>
                    <a:pt x="170" y="92"/>
                    <a:pt x="159" y="98"/>
                  </a:cubicBezTo>
                  <a:cubicBezTo>
                    <a:pt x="168" y="83"/>
                    <a:pt x="177" y="69"/>
                    <a:pt x="186" y="56"/>
                  </a:cubicBezTo>
                  <a:cubicBezTo>
                    <a:pt x="197" y="39"/>
                    <a:pt x="209" y="22"/>
                    <a:pt x="219" y="4"/>
                  </a:cubicBezTo>
                  <a:cubicBezTo>
                    <a:pt x="220" y="2"/>
                    <a:pt x="217" y="0"/>
                    <a:pt x="215" y="1"/>
                  </a:cubicBezTo>
                  <a:cubicBezTo>
                    <a:pt x="198" y="26"/>
                    <a:pt x="180" y="49"/>
                    <a:pt x="163" y="73"/>
                  </a:cubicBezTo>
                  <a:cubicBezTo>
                    <a:pt x="157" y="81"/>
                    <a:pt x="152" y="89"/>
                    <a:pt x="147" y="97"/>
                  </a:cubicBezTo>
                  <a:cubicBezTo>
                    <a:pt x="149" y="83"/>
                    <a:pt x="152" y="69"/>
                    <a:pt x="149" y="54"/>
                  </a:cubicBezTo>
                  <a:cubicBezTo>
                    <a:pt x="147" y="46"/>
                    <a:pt x="143" y="37"/>
                    <a:pt x="139" y="29"/>
                  </a:cubicBezTo>
                  <a:cubicBezTo>
                    <a:pt x="136" y="22"/>
                    <a:pt x="132" y="13"/>
                    <a:pt x="127" y="7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5"/>
                    <a:pt x="126" y="5"/>
                    <a:pt x="126" y="5"/>
                  </a:cubicBezTo>
                  <a:cubicBezTo>
                    <a:pt x="116" y="26"/>
                    <a:pt x="107" y="47"/>
                    <a:pt x="111" y="70"/>
                  </a:cubicBezTo>
                  <a:cubicBezTo>
                    <a:pt x="113" y="78"/>
                    <a:pt x="116" y="87"/>
                    <a:pt x="121" y="94"/>
                  </a:cubicBezTo>
                  <a:cubicBezTo>
                    <a:pt x="125" y="100"/>
                    <a:pt x="131" y="108"/>
                    <a:pt x="138" y="112"/>
                  </a:cubicBezTo>
                  <a:cubicBezTo>
                    <a:pt x="131" y="124"/>
                    <a:pt x="124" y="137"/>
                    <a:pt x="117" y="149"/>
                  </a:cubicBezTo>
                  <a:cubicBezTo>
                    <a:pt x="111" y="161"/>
                    <a:pt x="106" y="173"/>
                    <a:pt x="100" y="184"/>
                  </a:cubicBezTo>
                  <a:cubicBezTo>
                    <a:pt x="99" y="164"/>
                    <a:pt x="102" y="146"/>
                    <a:pt x="94" y="127"/>
                  </a:cubicBezTo>
                  <a:cubicBezTo>
                    <a:pt x="91" y="117"/>
                    <a:pt x="85" y="108"/>
                    <a:pt x="79" y="99"/>
                  </a:cubicBezTo>
                  <a:cubicBezTo>
                    <a:pt x="74" y="90"/>
                    <a:pt x="68" y="81"/>
                    <a:pt x="60" y="74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0" y="72"/>
                    <a:pt x="59" y="72"/>
                    <a:pt x="59" y="73"/>
                  </a:cubicBezTo>
                  <a:cubicBezTo>
                    <a:pt x="50" y="98"/>
                    <a:pt x="44" y="125"/>
                    <a:pt x="53" y="151"/>
                  </a:cubicBezTo>
                  <a:cubicBezTo>
                    <a:pt x="56" y="162"/>
                    <a:pt x="62" y="171"/>
                    <a:pt x="69" y="179"/>
                  </a:cubicBezTo>
                  <a:cubicBezTo>
                    <a:pt x="75" y="186"/>
                    <a:pt x="84" y="195"/>
                    <a:pt x="94" y="198"/>
                  </a:cubicBezTo>
                  <a:cubicBezTo>
                    <a:pt x="83" y="222"/>
                    <a:pt x="73" y="246"/>
                    <a:pt x="64" y="270"/>
                  </a:cubicBezTo>
                  <a:cubicBezTo>
                    <a:pt x="61" y="251"/>
                    <a:pt x="62" y="233"/>
                    <a:pt x="52" y="215"/>
                  </a:cubicBezTo>
                  <a:cubicBezTo>
                    <a:pt x="47" y="206"/>
                    <a:pt x="40" y="197"/>
                    <a:pt x="34" y="189"/>
                  </a:cubicBezTo>
                  <a:cubicBezTo>
                    <a:pt x="27" y="181"/>
                    <a:pt x="20" y="172"/>
                    <a:pt x="12" y="167"/>
                  </a:cubicBezTo>
                  <a:cubicBezTo>
                    <a:pt x="12" y="166"/>
                    <a:pt x="12" y="166"/>
                    <a:pt x="12" y="165"/>
                  </a:cubicBezTo>
                  <a:cubicBezTo>
                    <a:pt x="12" y="165"/>
                    <a:pt x="10" y="165"/>
                    <a:pt x="10" y="166"/>
                  </a:cubicBezTo>
                  <a:cubicBezTo>
                    <a:pt x="5" y="192"/>
                    <a:pt x="2" y="219"/>
                    <a:pt x="13" y="245"/>
                  </a:cubicBezTo>
                  <a:cubicBezTo>
                    <a:pt x="18" y="254"/>
                    <a:pt x="25" y="263"/>
                    <a:pt x="32" y="270"/>
                  </a:cubicBezTo>
                  <a:cubicBezTo>
                    <a:pt x="39" y="276"/>
                    <a:pt x="49" y="284"/>
                    <a:pt x="58" y="286"/>
                  </a:cubicBezTo>
                  <a:cubicBezTo>
                    <a:pt x="55" y="295"/>
                    <a:pt x="52" y="304"/>
                    <a:pt x="50" y="313"/>
                  </a:cubicBezTo>
                  <a:cubicBezTo>
                    <a:pt x="31" y="373"/>
                    <a:pt x="17" y="439"/>
                    <a:pt x="9" y="501"/>
                  </a:cubicBezTo>
                  <a:cubicBezTo>
                    <a:pt x="0" y="572"/>
                    <a:pt x="0" y="630"/>
                    <a:pt x="0" y="630"/>
                  </a:cubicBezTo>
                  <a:cubicBezTo>
                    <a:pt x="15" y="630"/>
                    <a:pt x="15" y="630"/>
                    <a:pt x="15" y="630"/>
                  </a:cubicBezTo>
                  <a:cubicBezTo>
                    <a:pt x="15" y="630"/>
                    <a:pt x="14" y="604"/>
                    <a:pt x="16" y="572"/>
                  </a:cubicBezTo>
                  <a:cubicBezTo>
                    <a:pt x="20" y="503"/>
                    <a:pt x="23" y="475"/>
                    <a:pt x="35" y="413"/>
                  </a:cubicBezTo>
                  <a:cubicBezTo>
                    <a:pt x="43" y="374"/>
                    <a:pt x="55" y="333"/>
                    <a:pt x="69" y="292"/>
                  </a:cubicBezTo>
                  <a:cubicBezTo>
                    <a:pt x="76" y="295"/>
                    <a:pt x="83" y="297"/>
                    <a:pt x="90" y="298"/>
                  </a:cubicBezTo>
                  <a:cubicBezTo>
                    <a:pt x="100" y="300"/>
                    <a:pt x="111" y="300"/>
                    <a:pt x="121" y="297"/>
                  </a:cubicBezTo>
                  <a:cubicBezTo>
                    <a:pt x="148" y="291"/>
                    <a:pt x="168" y="272"/>
                    <a:pt x="186" y="251"/>
                  </a:cubicBezTo>
                  <a:cubicBezTo>
                    <a:pt x="186" y="251"/>
                    <a:pt x="185" y="250"/>
                    <a:pt x="185" y="250"/>
                  </a:cubicBezTo>
                  <a:cubicBezTo>
                    <a:pt x="184" y="251"/>
                    <a:pt x="184" y="251"/>
                    <a:pt x="184" y="251"/>
                  </a:cubicBezTo>
                  <a:cubicBezTo>
                    <a:pt x="174" y="248"/>
                    <a:pt x="163" y="248"/>
                    <a:pt x="152" y="247"/>
                  </a:cubicBezTo>
                  <a:cubicBezTo>
                    <a:pt x="142" y="247"/>
                    <a:pt x="131" y="247"/>
                    <a:pt x="121" y="249"/>
                  </a:cubicBezTo>
                  <a:cubicBezTo>
                    <a:pt x="104" y="252"/>
                    <a:pt x="91" y="261"/>
                    <a:pt x="77" y="269"/>
                  </a:cubicBezTo>
                  <a:cubicBezTo>
                    <a:pt x="85" y="247"/>
                    <a:pt x="94" y="226"/>
                    <a:pt x="104" y="204"/>
                  </a:cubicBezTo>
                  <a:cubicBezTo>
                    <a:pt x="112" y="209"/>
                    <a:pt x="122" y="211"/>
                    <a:pt x="130" y="212"/>
                  </a:cubicBezTo>
                  <a:cubicBezTo>
                    <a:pt x="141" y="214"/>
                    <a:pt x="151" y="214"/>
                    <a:pt x="162" y="211"/>
                  </a:cubicBezTo>
                  <a:cubicBezTo>
                    <a:pt x="189" y="204"/>
                    <a:pt x="208" y="185"/>
                    <a:pt x="225" y="164"/>
                  </a:cubicBezTo>
                  <a:cubicBezTo>
                    <a:pt x="225" y="163"/>
                    <a:pt x="225" y="162"/>
                    <a:pt x="224" y="163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13" y="160"/>
                    <a:pt x="202" y="161"/>
                    <a:pt x="192" y="161"/>
                  </a:cubicBezTo>
                  <a:cubicBezTo>
                    <a:pt x="181" y="160"/>
                    <a:pt x="170" y="160"/>
                    <a:pt x="160" y="163"/>
                  </a:cubicBezTo>
                  <a:cubicBezTo>
                    <a:pt x="141" y="166"/>
                    <a:pt x="128" y="177"/>
                    <a:pt x="112" y="187"/>
                  </a:cubicBezTo>
                  <a:cubicBezTo>
                    <a:pt x="123" y="163"/>
                    <a:pt x="135" y="141"/>
                    <a:pt x="147" y="119"/>
                  </a:cubicBezTo>
                  <a:cubicBezTo>
                    <a:pt x="152" y="121"/>
                    <a:pt x="158" y="123"/>
                    <a:pt x="163" y="125"/>
                  </a:cubicBezTo>
                  <a:close/>
                </a:path>
              </a:pathLst>
            </a:custGeom>
            <a:solidFill>
              <a:srgbClr val="91C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4662488" y="1778000"/>
              <a:ext cx="557213" cy="511175"/>
            </a:xfrm>
            <a:custGeom>
              <a:avLst/>
              <a:gdLst>
                <a:gd name="T0" fmla="*/ 140 w 148"/>
                <a:gd name="T1" fmla="*/ 68 h 136"/>
                <a:gd name="T2" fmla="*/ 136 w 148"/>
                <a:gd name="T3" fmla="*/ 51 h 136"/>
                <a:gd name="T4" fmla="*/ 137 w 148"/>
                <a:gd name="T5" fmla="*/ 48 h 136"/>
                <a:gd name="T6" fmla="*/ 134 w 148"/>
                <a:gd name="T7" fmla="*/ 37 h 136"/>
                <a:gd name="T8" fmla="*/ 122 w 148"/>
                <a:gd name="T9" fmla="*/ 29 h 136"/>
                <a:gd name="T10" fmla="*/ 121 w 148"/>
                <a:gd name="T11" fmla="*/ 29 h 136"/>
                <a:gd name="T12" fmla="*/ 108 w 148"/>
                <a:gd name="T13" fmla="*/ 13 h 136"/>
                <a:gd name="T14" fmla="*/ 101 w 148"/>
                <a:gd name="T15" fmla="*/ 14 h 136"/>
                <a:gd name="T16" fmla="*/ 101 w 148"/>
                <a:gd name="T17" fmla="*/ 13 h 136"/>
                <a:gd name="T18" fmla="*/ 88 w 148"/>
                <a:gd name="T19" fmla="*/ 4 h 136"/>
                <a:gd name="T20" fmla="*/ 78 w 148"/>
                <a:gd name="T21" fmla="*/ 7 h 136"/>
                <a:gd name="T22" fmla="*/ 66 w 148"/>
                <a:gd name="T23" fmla="*/ 0 h 136"/>
                <a:gd name="T24" fmla="*/ 51 w 148"/>
                <a:gd name="T25" fmla="*/ 12 h 136"/>
                <a:gd name="T26" fmla="*/ 41 w 148"/>
                <a:gd name="T27" fmla="*/ 9 h 136"/>
                <a:gd name="T28" fmla="*/ 23 w 148"/>
                <a:gd name="T29" fmla="*/ 25 h 136"/>
                <a:gd name="T30" fmla="*/ 22 w 148"/>
                <a:gd name="T31" fmla="*/ 25 h 136"/>
                <a:gd name="T32" fmla="*/ 12 w 148"/>
                <a:gd name="T33" fmla="*/ 56 h 136"/>
                <a:gd name="T34" fmla="*/ 13 w 148"/>
                <a:gd name="T35" fmla="*/ 82 h 136"/>
                <a:gd name="T36" fmla="*/ 13 w 148"/>
                <a:gd name="T37" fmla="*/ 85 h 136"/>
                <a:gd name="T38" fmla="*/ 20 w 148"/>
                <a:gd name="T39" fmla="*/ 97 h 136"/>
                <a:gd name="T40" fmla="*/ 31 w 148"/>
                <a:gd name="T41" fmla="*/ 113 h 136"/>
                <a:gd name="T42" fmla="*/ 34 w 148"/>
                <a:gd name="T43" fmla="*/ 113 h 136"/>
                <a:gd name="T44" fmla="*/ 47 w 148"/>
                <a:gd name="T45" fmla="*/ 127 h 136"/>
                <a:gd name="T46" fmla="*/ 51 w 148"/>
                <a:gd name="T47" fmla="*/ 126 h 136"/>
                <a:gd name="T48" fmla="*/ 64 w 148"/>
                <a:gd name="T49" fmla="*/ 136 h 136"/>
                <a:gd name="T50" fmla="*/ 77 w 148"/>
                <a:gd name="T51" fmla="*/ 129 h 136"/>
                <a:gd name="T52" fmla="*/ 86 w 148"/>
                <a:gd name="T53" fmla="*/ 133 h 136"/>
                <a:gd name="T54" fmla="*/ 98 w 148"/>
                <a:gd name="T55" fmla="*/ 123 h 136"/>
                <a:gd name="T56" fmla="*/ 108 w 148"/>
                <a:gd name="T57" fmla="*/ 128 h 136"/>
                <a:gd name="T58" fmla="*/ 123 w 148"/>
                <a:gd name="T59" fmla="*/ 114 h 136"/>
                <a:gd name="T60" fmla="*/ 127 w 148"/>
                <a:gd name="T61" fmla="*/ 115 h 136"/>
                <a:gd name="T62" fmla="*/ 141 w 148"/>
                <a:gd name="T63" fmla="*/ 93 h 136"/>
                <a:gd name="T64" fmla="*/ 140 w 148"/>
                <a:gd name="T65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8" h="136">
                  <a:moveTo>
                    <a:pt x="140" y="68"/>
                  </a:moveTo>
                  <a:cubicBezTo>
                    <a:pt x="142" y="62"/>
                    <a:pt x="140" y="55"/>
                    <a:pt x="136" y="51"/>
                  </a:cubicBezTo>
                  <a:cubicBezTo>
                    <a:pt x="136" y="50"/>
                    <a:pt x="136" y="49"/>
                    <a:pt x="137" y="48"/>
                  </a:cubicBezTo>
                  <a:cubicBezTo>
                    <a:pt x="137" y="44"/>
                    <a:pt x="136" y="41"/>
                    <a:pt x="134" y="37"/>
                  </a:cubicBezTo>
                  <a:cubicBezTo>
                    <a:pt x="133" y="33"/>
                    <a:pt x="127" y="29"/>
                    <a:pt x="122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2" y="21"/>
                    <a:pt x="118" y="13"/>
                    <a:pt x="108" y="13"/>
                  </a:cubicBezTo>
                  <a:cubicBezTo>
                    <a:pt x="105" y="13"/>
                    <a:pt x="103" y="14"/>
                    <a:pt x="101" y="14"/>
                  </a:cubicBezTo>
                  <a:cubicBezTo>
                    <a:pt x="101" y="14"/>
                    <a:pt x="101" y="14"/>
                    <a:pt x="101" y="13"/>
                  </a:cubicBezTo>
                  <a:cubicBezTo>
                    <a:pt x="98" y="8"/>
                    <a:pt x="93" y="5"/>
                    <a:pt x="88" y="4"/>
                  </a:cubicBezTo>
                  <a:cubicBezTo>
                    <a:pt x="84" y="4"/>
                    <a:pt x="81" y="5"/>
                    <a:pt x="78" y="7"/>
                  </a:cubicBezTo>
                  <a:cubicBezTo>
                    <a:pt x="76" y="3"/>
                    <a:pt x="72" y="0"/>
                    <a:pt x="66" y="0"/>
                  </a:cubicBezTo>
                  <a:cubicBezTo>
                    <a:pt x="58" y="0"/>
                    <a:pt x="53" y="6"/>
                    <a:pt x="51" y="12"/>
                  </a:cubicBezTo>
                  <a:cubicBezTo>
                    <a:pt x="49" y="10"/>
                    <a:pt x="45" y="9"/>
                    <a:pt x="41" y="9"/>
                  </a:cubicBezTo>
                  <a:cubicBezTo>
                    <a:pt x="30" y="9"/>
                    <a:pt x="24" y="17"/>
                    <a:pt x="23" y="25"/>
                  </a:cubicBezTo>
                  <a:cubicBezTo>
                    <a:pt x="23" y="25"/>
                    <a:pt x="22" y="25"/>
                    <a:pt x="22" y="25"/>
                  </a:cubicBezTo>
                  <a:cubicBezTo>
                    <a:pt x="4" y="25"/>
                    <a:pt x="0" y="49"/>
                    <a:pt x="12" y="56"/>
                  </a:cubicBezTo>
                  <a:cubicBezTo>
                    <a:pt x="2" y="62"/>
                    <a:pt x="2" y="79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3" y="90"/>
                    <a:pt x="16" y="95"/>
                    <a:pt x="20" y="97"/>
                  </a:cubicBezTo>
                  <a:cubicBezTo>
                    <a:pt x="18" y="104"/>
                    <a:pt x="21" y="113"/>
                    <a:pt x="31" y="113"/>
                  </a:cubicBezTo>
                  <a:cubicBezTo>
                    <a:pt x="32" y="113"/>
                    <a:pt x="33" y="113"/>
                    <a:pt x="34" y="113"/>
                  </a:cubicBezTo>
                  <a:cubicBezTo>
                    <a:pt x="34" y="120"/>
                    <a:pt x="38" y="127"/>
                    <a:pt x="47" y="127"/>
                  </a:cubicBezTo>
                  <a:cubicBezTo>
                    <a:pt x="48" y="127"/>
                    <a:pt x="50" y="127"/>
                    <a:pt x="51" y="126"/>
                  </a:cubicBezTo>
                  <a:cubicBezTo>
                    <a:pt x="53" y="132"/>
                    <a:pt x="57" y="136"/>
                    <a:pt x="64" y="136"/>
                  </a:cubicBezTo>
                  <a:cubicBezTo>
                    <a:pt x="70" y="136"/>
                    <a:pt x="74" y="133"/>
                    <a:pt x="77" y="129"/>
                  </a:cubicBezTo>
                  <a:cubicBezTo>
                    <a:pt x="79" y="131"/>
                    <a:pt x="82" y="133"/>
                    <a:pt x="86" y="133"/>
                  </a:cubicBezTo>
                  <a:cubicBezTo>
                    <a:pt x="92" y="133"/>
                    <a:pt x="97" y="128"/>
                    <a:pt x="98" y="123"/>
                  </a:cubicBezTo>
                  <a:cubicBezTo>
                    <a:pt x="100" y="126"/>
                    <a:pt x="104" y="128"/>
                    <a:pt x="108" y="128"/>
                  </a:cubicBezTo>
                  <a:cubicBezTo>
                    <a:pt x="118" y="128"/>
                    <a:pt x="123" y="121"/>
                    <a:pt x="123" y="114"/>
                  </a:cubicBezTo>
                  <a:cubicBezTo>
                    <a:pt x="124" y="114"/>
                    <a:pt x="126" y="115"/>
                    <a:pt x="127" y="115"/>
                  </a:cubicBezTo>
                  <a:cubicBezTo>
                    <a:pt x="140" y="115"/>
                    <a:pt x="145" y="101"/>
                    <a:pt x="141" y="93"/>
                  </a:cubicBezTo>
                  <a:cubicBezTo>
                    <a:pt x="148" y="86"/>
                    <a:pt x="148" y="73"/>
                    <a:pt x="140" y="6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752975" y="1841500"/>
              <a:ext cx="365125" cy="195263"/>
            </a:xfrm>
            <a:custGeom>
              <a:avLst/>
              <a:gdLst>
                <a:gd name="T0" fmla="*/ 35 w 97"/>
                <a:gd name="T1" fmla="*/ 6 h 52"/>
                <a:gd name="T2" fmla="*/ 34 w 97"/>
                <a:gd name="T3" fmla="*/ 8 h 52"/>
                <a:gd name="T4" fmla="*/ 29 w 97"/>
                <a:gd name="T5" fmla="*/ 8 h 52"/>
                <a:gd name="T6" fmla="*/ 20 w 97"/>
                <a:gd name="T7" fmla="*/ 13 h 52"/>
                <a:gd name="T8" fmla="*/ 16 w 97"/>
                <a:gd name="T9" fmla="*/ 18 h 52"/>
                <a:gd name="T10" fmla="*/ 11 w 97"/>
                <a:gd name="T11" fmla="*/ 21 h 52"/>
                <a:gd name="T12" fmla="*/ 5 w 97"/>
                <a:gd name="T13" fmla="*/ 37 h 52"/>
                <a:gd name="T14" fmla="*/ 3 w 97"/>
                <a:gd name="T15" fmla="*/ 39 h 52"/>
                <a:gd name="T16" fmla="*/ 3 w 97"/>
                <a:gd name="T17" fmla="*/ 49 h 52"/>
                <a:gd name="T18" fmla="*/ 8 w 97"/>
                <a:gd name="T19" fmla="*/ 52 h 52"/>
                <a:gd name="T20" fmla="*/ 14 w 97"/>
                <a:gd name="T21" fmla="*/ 48 h 52"/>
                <a:gd name="T22" fmla="*/ 22 w 97"/>
                <a:gd name="T23" fmla="*/ 51 h 52"/>
                <a:gd name="T24" fmla="*/ 29 w 97"/>
                <a:gd name="T25" fmla="*/ 35 h 52"/>
                <a:gd name="T26" fmla="*/ 34 w 97"/>
                <a:gd name="T27" fmla="*/ 40 h 52"/>
                <a:gd name="T28" fmla="*/ 39 w 97"/>
                <a:gd name="T29" fmla="*/ 38 h 52"/>
                <a:gd name="T30" fmla="*/ 46 w 97"/>
                <a:gd name="T31" fmla="*/ 41 h 52"/>
                <a:gd name="T32" fmla="*/ 49 w 97"/>
                <a:gd name="T33" fmla="*/ 40 h 52"/>
                <a:gd name="T34" fmla="*/ 52 w 97"/>
                <a:gd name="T35" fmla="*/ 38 h 52"/>
                <a:gd name="T36" fmla="*/ 56 w 97"/>
                <a:gd name="T37" fmla="*/ 30 h 52"/>
                <a:gd name="T38" fmla="*/ 57 w 97"/>
                <a:gd name="T39" fmla="*/ 27 h 52"/>
                <a:gd name="T40" fmla="*/ 60 w 97"/>
                <a:gd name="T41" fmla="*/ 33 h 52"/>
                <a:gd name="T42" fmla="*/ 60 w 97"/>
                <a:gd name="T43" fmla="*/ 33 h 52"/>
                <a:gd name="T44" fmla="*/ 62 w 97"/>
                <a:gd name="T45" fmla="*/ 34 h 52"/>
                <a:gd name="T46" fmla="*/ 64 w 97"/>
                <a:gd name="T47" fmla="*/ 34 h 52"/>
                <a:gd name="T48" fmla="*/ 68 w 97"/>
                <a:gd name="T49" fmla="*/ 35 h 52"/>
                <a:gd name="T50" fmla="*/ 79 w 97"/>
                <a:gd name="T51" fmla="*/ 36 h 52"/>
                <a:gd name="T52" fmla="*/ 80 w 97"/>
                <a:gd name="T53" fmla="*/ 35 h 52"/>
                <a:gd name="T54" fmla="*/ 82 w 97"/>
                <a:gd name="T55" fmla="*/ 36 h 52"/>
                <a:gd name="T56" fmla="*/ 89 w 97"/>
                <a:gd name="T57" fmla="*/ 40 h 52"/>
                <a:gd name="T58" fmla="*/ 95 w 97"/>
                <a:gd name="T59" fmla="*/ 28 h 52"/>
                <a:gd name="T60" fmla="*/ 85 w 97"/>
                <a:gd name="T61" fmla="*/ 20 h 52"/>
                <a:gd name="T62" fmla="*/ 83 w 97"/>
                <a:gd name="T63" fmla="*/ 11 h 52"/>
                <a:gd name="T64" fmla="*/ 75 w 97"/>
                <a:gd name="T65" fmla="*/ 5 h 52"/>
                <a:gd name="T66" fmla="*/ 67 w 97"/>
                <a:gd name="T67" fmla="*/ 8 h 52"/>
                <a:gd name="T68" fmla="*/ 59 w 97"/>
                <a:gd name="T69" fmla="*/ 4 h 52"/>
                <a:gd name="T70" fmla="*/ 50 w 97"/>
                <a:gd name="T71" fmla="*/ 5 h 52"/>
                <a:gd name="T72" fmla="*/ 43 w 97"/>
                <a:gd name="T7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52">
                  <a:moveTo>
                    <a:pt x="43" y="0"/>
                  </a:moveTo>
                  <a:cubicBezTo>
                    <a:pt x="39" y="0"/>
                    <a:pt x="36" y="3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8"/>
                  </a:cubicBezTo>
                  <a:cubicBezTo>
                    <a:pt x="34" y="8"/>
                    <a:pt x="34" y="9"/>
                    <a:pt x="33" y="10"/>
                  </a:cubicBezTo>
                  <a:cubicBezTo>
                    <a:pt x="32" y="9"/>
                    <a:pt x="31" y="8"/>
                    <a:pt x="29" y="8"/>
                  </a:cubicBezTo>
                  <a:cubicBezTo>
                    <a:pt x="29" y="8"/>
                    <a:pt x="28" y="8"/>
                    <a:pt x="28" y="8"/>
                  </a:cubicBezTo>
                  <a:cubicBezTo>
                    <a:pt x="25" y="8"/>
                    <a:pt x="21" y="10"/>
                    <a:pt x="20" y="13"/>
                  </a:cubicBezTo>
                  <a:cubicBezTo>
                    <a:pt x="18" y="15"/>
                    <a:pt x="18" y="17"/>
                    <a:pt x="18" y="19"/>
                  </a:cubicBezTo>
                  <a:cubicBezTo>
                    <a:pt x="17" y="19"/>
                    <a:pt x="17" y="19"/>
                    <a:pt x="16" y="18"/>
                  </a:cubicBezTo>
                  <a:cubicBezTo>
                    <a:pt x="16" y="18"/>
                    <a:pt x="15" y="18"/>
                    <a:pt x="15" y="18"/>
                  </a:cubicBezTo>
                  <a:cubicBezTo>
                    <a:pt x="13" y="18"/>
                    <a:pt x="12" y="20"/>
                    <a:pt x="11" y="21"/>
                  </a:cubicBezTo>
                  <a:cubicBezTo>
                    <a:pt x="6" y="23"/>
                    <a:pt x="3" y="26"/>
                    <a:pt x="3" y="31"/>
                  </a:cubicBezTo>
                  <a:cubicBezTo>
                    <a:pt x="3" y="33"/>
                    <a:pt x="3" y="35"/>
                    <a:pt x="5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41"/>
                    <a:pt x="0" y="46"/>
                    <a:pt x="3" y="49"/>
                  </a:cubicBezTo>
                  <a:cubicBezTo>
                    <a:pt x="3" y="50"/>
                    <a:pt x="5" y="51"/>
                    <a:pt x="6" y="51"/>
                  </a:cubicBezTo>
                  <a:cubicBezTo>
                    <a:pt x="6" y="52"/>
                    <a:pt x="7" y="52"/>
                    <a:pt x="8" y="52"/>
                  </a:cubicBezTo>
                  <a:cubicBezTo>
                    <a:pt x="8" y="52"/>
                    <a:pt x="9" y="52"/>
                    <a:pt x="10" y="51"/>
                  </a:cubicBezTo>
                  <a:cubicBezTo>
                    <a:pt x="12" y="51"/>
                    <a:pt x="13" y="50"/>
                    <a:pt x="14" y="48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50"/>
                    <a:pt x="18" y="51"/>
                    <a:pt x="22" y="51"/>
                  </a:cubicBezTo>
                  <a:cubicBezTo>
                    <a:pt x="31" y="51"/>
                    <a:pt x="34" y="39"/>
                    <a:pt x="27" y="35"/>
                  </a:cubicBezTo>
                  <a:cubicBezTo>
                    <a:pt x="28" y="35"/>
                    <a:pt x="28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8"/>
                    <a:pt x="31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6" y="40"/>
                    <a:pt x="38" y="39"/>
                    <a:pt x="39" y="38"/>
                  </a:cubicBezTo>
                  <a:cubicBezTo>
                    <a:pt x="40" y="40"/>
                    <a:pt x="42" y="41"/>
                    <a:pt x="44" y="41"/>
                  </a:cubicBezTo>
                  <a:cubicBezTo>
                    <a:pt x="45" y="41"/>
                    <a:pt x="45" y="41"/>
                    <a:pt x="46" y="41"/>
                  </a:cubicBezTo>
                  <a:cubicBezTo>
                    <a:pt x="46" y="41"/>
                    <a:pt x="46" y="41"/>
                    <a:pt x="47" y="41"/>
                  </a:cubicBezTo>
                  <a:cubicBezTo>
                    <a:pt x="47" y="40"/>
                    <a:pt x="48" y="40"/>
                    <a:pt x="49" y="40"/>
                  </a:cubicBezTo>
                  <a:cubicBezTo>
                    <a:pt x="49" y="40"/>
                    <a:pt x="49" y="39"/>
                    <a:pt x="50" y="39"/>
                  </a:cubicBezTo>
                  <a:cubicBezTo>
                    <a:pt x="51" y="39"/>
                    <a:pt x="52" y="38"/>
                    <a:pt x="52" y="38"/>
                  </a:cubicBezTo>
                  <a:cubicBezTo>
                    <a:pt x="53" y="37"/>
                    <a:pt x="54" y="37"/>
                    <a:pt x="54" y="36"/>
                  </a:cubicBezTo>
                  <a:cubicBezTo>
                    <a:pt x="56" y="35"/>
                    <a:pt x="57" y="32"/>
                    <a:pt x="56" y="30"/>
                  </a:cubicBezTo>
                  <a:cubicBezTo>
                    <a:pt x="57" y="29"/>
                    <a:pt x="57" y="28"/>
                    <a:pt x="56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9"/>
                    <a:pt x="57" y="32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1" y="33"/>
                    <a:pt x="61" y="33"/>
                  </a:cubicBezTo>
                  <a:cubicBezTo>
                    <a:pt x="61" y="33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3" y="34"/>
                    <a:pt x="64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6" y="35"/>
                    <a:pt x="67" y="35"/>
                    <a:pt x="68" y="35"/>
                  </a:cubicBezTo>
                  <a:cubicBezTo>
                    <a:pt x="70" y="37"/>
                    <a:pt x="72" y="38"/>
                    <a:pt x="74" y="38"/>
                  </a:cubicBezTo>
                  <a:cubicBezTo>
                    <a:pt x="76" y="38"/>
                    <a:pt x="77" y="38"/>
                    <a:pt x="79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2" y="36"/>
                    <a:pt x="82" y="36"/>
                  </a:cubicBezTo>
                  <a:cubicBezTo>
                    <a:pt x="83" y="36"/>
                    <a:pt x="83" y="37"/>
                    <a:pt x="83" y="37"/>
                  </a:cubicBezTo>
                  <a:cubicBezTo>
                    <a:pt x="85" y="39"/>
                    <a:pt x="87" y="40"/>
                    <a:pt x="89" y="40"/>
                  </a:cubicBezTo>
                  <a:cubicBezTo>
                    <a:pt x="90" y="40"/>
                    <a:pt x="92" y="39"/>
                    <a:pt x="93" y="38"/>
                  </a:cubicBezTo>
                  <a:cubicBezTo>
                    <a:pt x="96" y="35"/>
                    <a:pt x="97" y="31"/>
                    <a:pt x="95" y="28"/>
                  </a:cubicBezTo>
                  <a:cubicBezTo>
                    <a:pt x="93" y="25"/>
                    <a:pt x="91" y="24"/>
                    <a:pt x="89" y="23"/>
                  </a:cubicBezTo>
                  <a:cubicBezTo>
                    <a:pt x="88" y="22"/>
                    <a:pt x="87" y="21"/>
                    <a:pt x="85" y="20"/>
                  </a:cubicBezTo>
                  <a:cubicBezTo>
                    <a:pt x="84" y="19"/>
                    <a:pt x="83" y="19"/>
                    <a:pt x="82" y="19"/>
                  </a:cubicBezTo>
                  <a:cubicBezTo>
                    <a:pt x="84" y="16"/>
                    <a:pt x="84" y="13"/>
                    <a:pt x="83" y="11"/>
                  </a:cubicBezTo>
                  <a:cubicBezTo>
                    <a:pt x="81" y="8"/>
                    <a:pt x="78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2" y="5"/>
                    <a:pt x="69" y="6"/>
                    <a:pt x="68" y="7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3" y="4"/>
                    <a:pt x="59" y="4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1" y="7"/>
                    <a:pt x="50" y="6"/>
                    <a:pt x="50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79888" y="4491038"/>
            <a:ext cx="4086225" cy="387350"/>
            <a:chOff x="4351338" y="4700588"/>
            <a:chExt cx="4086225" cy="387350"/>
          </a:xfrm>
        </p:grpSpPr>
        <p:sp>
          <p:nvSpPr>
            <p:cNvPr id="13" name="Freeform 11"/>
            <p:cNvSpPr/>
            <p:nvPr/>
          </p:nvSpPr>
          <p:spPr bwMode="auto">
            <a:xfrm>
              <a:off x="4351338" y="4700588"/>
              <a:ext cx="415925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4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1" y="5"/>
                    <a:pt x="55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9" y="9"/>
                    <a:pt x="87" y="10"/>
                    <a:pt x="88" y="16"/>
                  </a:cubicBezTo>
                  <a:cubicBezTo>
                    <a:pt x="90" y="22"/>
                    <a:pt x="88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1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4478338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8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1 w 30"/>
                <a:gd name="T57" fmla="*/ 25 h 26"/>
                <a:gd name="T58" fmla="*/ 21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3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18" y="25"/>
                    <a:pt x="17" y="24"/>
                  </a:cubicBezTo>
                  <a:cubicBezTo>
                    <a:pt x="16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583113" y="4854575"/>
              <a:ext cx="84138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1 w 22"/>
                <a:gd name="T9" fmla="*/ 7 h 21"/>
                <a:gd name="T10" fmla="*/ 1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4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0 w 22"/>
                <a:gd name="T35" fmla="*/ 10 h 21"/>
                <a:gd name="T36" fmla="*/ 19 w 22"/>
                <a:gd name="T37" fmla="*/ 11 h 21"/>
                <a:gd name="T38" fmla="*/ 15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9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3" y="1"/>
                    <a:pt x="4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6" y="12"/>
                    <a:pt x="15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3" y="13"/>
                    <a:pt x="13" y="14"/>
                  </a:cubicBezTo>
                  <a:cubicBezTo>
                    <a:pt x="12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3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487362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1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3 w 103"/>
                <a:gd name="T9" fmla="*/ 33 h 101"/>
                <a:gd name="T10" fmla="*/ 12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6 w 103"/>
                <a:gd name="T29" fmla="*/ 21 h 101"/>
                <a:gd name="T30" fmla="*/ 80 w 103"/>
                <a:gd name="T31" fmla="*/ 38 h 101"/>
                <a:gd name="T32" fmla="*/ 88 w 103"/>
                <a:gd name="T33" fmla="*/ 33 h 101"/>
                <a:gd name="T34" fmla="*/ 96 w 103"/>
                <a:gd name="T35" fmla="*/ 42 h 101"/>
                <a:gd name="T36" fmla="*/ 84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2 w 103"/>
                <a:gd name="T53" fmla="*/ 91 h 101"/>
                <a:gd name="T54" fmla="*/ 48 w 103"/>
                <a:gd name="T55" fmla="*/ 100 h 101"/>
                <a:gd name="T56" fmla="*/ 38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7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1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3" y="33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6" y="12"/>
                    <a:pt x="30" y="15"/>
                  </a:cubicBezTo>
                  <a:cubicBezTo>
                    <a:pt x="32" y="10"/>
                    <a:pt x="37" y="8"/>
                    <a:pt x="42" y="6"/>
                  </a:cubicBezTo>
                  <a:cubicBezTo>
                    <a:pt x="45" y="6"/>
                    <a:pt x="49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9" y="0"/>
                    <a:pt x="71" y="5"/>
                  </a:cubicBezTo>
                  <a:cubicBezTo>
                    <a:pt x="74" y="10"/>
                    <a:pt x="75" y="16"/>
                    <a:pt x="76" y="21"/>
                  </a:cubicBezTo>
                  <a:cubicBezTo>
                    <a:pt x="78" y="26"/>
                    <a:pt x="79" y="32"/>
                    <a:pt x="80" y="38"/>
                  </a:cubicBezTo>
                  <a:cubicBezTo>
                    <a:pt x="82" y="36"/>
                    <a:pt x="85" y="34"/>
                    <a:pt x="88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4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7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2" y="91"/>
                  </a:cubicBezTo>
                  <a:cubicBezTo>
                    <a:pt x="58" y="95"/>
                    <a:pt x="53" y="98"/>
                    <a:pt x="48" y="100"/>
                  </a:cubicBezTo>
                  <a:cubicBezTo>
                    <a:pt x="44" y="101"/>
                    <a:pt x="39" y="100"/>
                    <a:pt x="38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5" y="84"/>
                    <a:pt x="32" y="86"/>
                    <a:pt x="29" y="89"/>
                  </a:cubicBezTo>
                  <a:cubicBezTo>
                    <a:pt x="24" y="94"/>
                    <a:pt x="16" y="90"/>
                    <a:pt x="17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7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4989513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7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9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29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19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0" y="7"/>
                    <a:pt x="11" y="8"/>
                    <a:pt x="11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9" y="17"/>
                    <a:pt x="9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5065713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5410200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2 w 111"/>
                <a:gd name="T3" fmla="*/ 74 h 103"/>
                <a:gd name="T4" fmla="*/ 12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5 w 111"/>
                <a:gd name="T11" fmla="*/ 61 h 103"/>
                <a:gd name="T12" fmla="*/ 2 w 111"/>
                <a:gd name="T13" fmla="*/ 51 h 103"/>
                <a:gd name="T14" fmla="*/ 4 w 111"/>
                <a:gd name="T15" fmla="*/ 41 h 103"/>
                <a:gd name="T16" fmla="*/ 19 w 111"/>
                <a:gd name="T17" fmla="*/ 36 h 103"/>
                <a:gd name="T18" fmla="*/ 23 w 111"/>
                <a:gd name="T19" fmla="*/ 22 h 103"/>
                <a:gd name="T20" fmla="*/ 31 w 111"/>
                <a:gd name="T21" fmla="*/ 19 h 103"/>
                <a:gd name="T22" fmla="*/ 37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1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6 w 111"/>
                <a:gd name="T51" fmla="*/ 69 h 103"/>
                <a:gd name="T52" fmla="*/ 92 w 111"/>
                <a:gd name="T53" fmla="*/ 76 h 103"/>
                <a:gd name="T54" fmla="*/ 86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4 w 111"/>
                <a:gd name="T67" fmla="*/ 91 h 103"/>
                <a:gd name="T68" fmla="*/ 34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4" y="82"/>
                    <a:pt x="18" y="81"/>
                    <a:pt x="12" y="74"/>
                  </a:cubicBezTo>
                  <a:cubicBezTo>
                    <a:pt x="11" y="73"/>
                    <a:pt x="10" y="69"/>
                    <a:pt x="12" y="68"/>
                  </a:cubicBezTo>
                  <a:cubicBezTo>
                    <a:pt x="15" y="66"/>
                    <a:pt x="17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6" y="61"/>
                    <a:pt x="16" y="61"/>
                    <a:pt x="15" y="61"/>
                  </a:cubicBezTo>
                  <a:cubicBezTo>
                    <a:pt x="10" y="60"/>
                    <a:pt x="6" y="55"/>
                    <a:pt x="2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19" y="36"/>
                  </a:cubicBezTo>
                  <a:cubicBezTo>
                    <a:pt x="17" y="31"/>
                    <a:pt x="20" y="26"/>
                    <a:pt x="23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3" y="20"/>
                    <a:pt x="35" y="21"/>
                    <a:pt x="37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0" y="5"/>
                    <a:pt x="55" y="8"/>
                    <a:pt x="59" y="13"/>
                  </a:cubicBezTo>
                  <a:cubicBezTo>
                    <a:pt x="64" y="15"/>
                    <a:pt x="68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8" y="9"/>
                    <a:pt x="87" y="10"/>
                    <a:pt x="88" y="16"/>
                  </a:cubicBezTo>
                  <a:cubicBezTo>
                    <a:pt x="89" y="22"/>
                    <a:pt x="88" y="29"/>
                    <a:pt x="87" y="35"/>
                  </a:cubicBezTo>
                  <a:cubicBezTo>
                    <a:pt x="90" y="31"/>
                    <a:pt x="95" y="29"/>
                    <a:pt x="101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09" y="62"/>
                    <a:pt x="109" y="66"/>
                    <a:pt x="106" y="69"/>
                  </a:cubicBezTo>
                  <a:cubicBezTo>
                    <a:pt x="102" y="73"/>
                    <a:pt x="97" y="75"/>
                    <a:pt x="92" y="76"/>
                  </a:cubicBezTo>
                  <a:cubicBezTo>
                    <a:pt x="91" y="81"/>
                    <a:pt x="89" y="87"/>
                    <a:pt x="86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8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4" y="101"/>
                    <a:pt x="55" y="103"/>
                    <a:pt x="51" y="97"/>
                  </a:cubicBezTo>
                  <a:cubicBezTo>
                    <a:pt x="49" y="94"/>
                    <a:pt x="48" y="91"/>
                    <a:pt x="48" y="88"/>
                  </a:cubicBezTo>
                  <a:cubicBezTo>
                    <a:pt x="47" y="89"/>
                    <a:pt x="46" y="90"/>
                    <a:pt x="44" y="91"/>
                  </a:cubicBezTo>
                  <a:cubicBezTo>
                    <a:pt x="41" y="93"/>
                    <a:pt x="36" y="94"/>
                    <a:pt x="34" y="90"/>
                  </a:cubicBezTo>
                  <a:cubicBezTo>
                    <a:pt x="33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553878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2 w 30"/>
                <a:gd name="T15" fmla="*/ 13 h 26"/>
                <a:gd name="T16" fmla="*/ 15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1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2" y="15"/>
                    <a:pt x="12" y="13"/>
                  </a:cubicBezTo>
                  <a:cubicBezTo>
                    <a:pt x="12" y="11"/>
                    <a:pt x="14" y="10"/>
                    <a:pt x="15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19" y="11"/>
                    <a:pt x="19" y="9"/>
                    <a:pt x="21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5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4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5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5640388" y="4854575"/>
              <a:ext cx="85725" cy="79375"/>
            </a:xfrm>
            <a:custGeom>
              <a:avLst/>
              <a:gdLst>
                <a:gd name="T0" fmla="*/ 2 w 23"/>
                <a:gd name="T1" fmla="*/ 15 h 21"/>
                <a:gd name="T2" fmla="*/ 2 w 23"/>
                <a:gd name="T3" fmla="*/ 13 h 21"/>
                <a:gd name="T4" fmla="*/ 1 w 23"/>
                <a:gd name="T5" fmla="*/ 13 h 21"/>
                <a:gd name="T6" fmla="*/ 2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2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6 w 23"/>
                <a:gd name="T25" fmla="*/ 7 h 21"/>
                <a:gd name="T26" fmla="*/ 16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5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7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4 w 23"/>
                <a:gd name="T57" fmla="*/ 18 h 21"/>
                <a:gd name="T58" fmla="*/ 2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2" y="15"/>
                  </a:moveTo>
                  <a:cubicBezTo>
                    <a:pt x="1" y="15"/>
                    <a:pt x="1" y="14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8" y="1"/>
                    <a:pt x="10" y="0"/>
                    <a:pt x="11" y="2"/>
                  </a:cubicBezTo>
                  <a:cubicBezTo>
                    <a:pt x="12" y="4"/>
                    <a:pt x="13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20" y="2"/>
                    <a:pt x="23" y="6"/>
                    <a:pt x="21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9" y="12"/>
                    <a:pt x="17" y="12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9" y="21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4" y="18"/>
                  </a:cubicBezTo>
                  <a:cubicBezTo>
                    <a:pt x="3" y="18"/>
                    <a:pt x="2" y="16"/>
                    <a:pt x="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93407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0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2 w 103"/>
                <a:gd name="T9" fmla="*/ 33 h 101"/>
                <a:gd name="T10" fmla="*/ 11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5 w 103"/>
                <a:gd name="T29" fmla="*/ 21 h 101"/>
                <a:gd name="T30" fmla="*/ 79 w 103"/>
                <a:gd name="T31" fmla="*/ 38 h 101"/>
                <a:gd name="T32" fmla="*/ 87 w 103"/>
                <a:gd name="T33" fmla="*/ 33 h 101"/>
                <a:gd name="T34" fmla="*/ 96 w 103"/>
                <a:gd name="T35" fmla="*/ 42 h 101"/>
                <a:gd name="T36" fmla="*/ 83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1 w 103"/>
                <a:gd name="T53" fmla="*/ 91 h 101"/>
                <a:gd name="T54" fmla="*/ 47 w 103"/>
                <a:gd name="T55" fmla="*/ 100 h 101"/>
                <a:gd name="T56" fmla="*/ 37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6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0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2" y="33"/>
                  </a:cubicBezTo>
                  <a:cubicBezTo>
                    <a:pt x="12" y="33"/>
                    <a:pt x="12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5" y="12"/>
                    <a:pt x="30" y="15"/>
                  </a:cubicBezTo>
                  <a:cubicBezTo>
                    <a:pt x="31" y="10"/>
                    <a:pt x="37" y="8"/>
                    <a:pt x="42" y="6"/>
                  </a:cubicBezTo>
                  <a:cubicBezTo>
                    <a:pt x="45" y="6"/>
                    <a:pt x="48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8" y="0"/>
                    <a:pt x="71" y="5"/>
                  </a:cubicBezTo>
                  <a:cubicBezTo>
                    <a:pt x="74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5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6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1" y="91"/>
                  </a:cubicBezTo>
                  <a:cubicBezTo>
                    <a:pt x="58" y="95"/>
                    <a:pt x="53" y="98"/>
                    <a:pt x="47" y="100"/>
                  </a:cubicBezTo>
                  <a:cubicBezTo>
                    <a:pt x="44" y="101"/>
                    <a:pt x="39" y="100"/>
                    <a:pt x="37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6" y="90"/>
                    <a:pt x="16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604996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1 w 33"/>
                <a:gd name="T13" fmla="*/ 11 h 24"/>
                <a:gd name="T14" fmla="*/ 12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9 w 33"/>
                <a:gd name="T21" fmla="*/ 11 h 24"/>
                <a:gd name="T22" fmla="*/ 20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6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3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8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2 w 33"/>
                <a:gd name="T59" fmla="*/ 21 h 24"/>
                <a:gd name="T60" fmla="*/ 12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8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9"/>
                    <a:pt x="11" y="8"/>
                    <a:pt x="12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20" y="10"/>
                    <a:pt x="19" y="11"/>
                  </a:cubicBezTo>
                  <a:cubicBezTo>
                    <a:pt x="19" y="11"/>
                    <a:pt x="19" y="12"/>
                    <a:pt x="20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4" y="8"/>
                    <a:pt x="25" y="9"/>
                    <a:pt x="25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5" y="21"/>
                    <a:pt x="23" y="21"/>
                  </a:cubicBezTo>
                  <a:cubicBezTo>
                    <a:pt x="22" y="21"/>
                    <a:pt x="22" y="21"/>
                    <a:pt x="21" y="21"/>
                  </a:cubicBezTo>
                  <a:cubicBezTo>
                    <a:pt x="21" y="22"/>
                    <a:pt x="21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6124575" y="4881563"/>
              <a:ext cx="87313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3 w 23"/>
                <a:gd name="T7" fmla="*/ 6 h 19"/>
                <a:gd name="T8" fmla="*/ 6 w 23"/>
                <a:gd name="T9" fmla="*/ 4 h 19"/>
                <a:gd name="T10" fmla="*/ 8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3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8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6 w 23"/>
                <a:gd name="T37" fmla="*/ 18 h 19"/>
                <a:gd name="T38" fmla="*/ 14 w 23"/>
                <a:gd name="T39" fmla="*/ 16 h 19"/>
                <a:gd name="T40" fmla="*/ 12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1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" y="2"/>
                    <a:pt x="6" y="0"/>
                    <a:pt x="8" y="0"/>
                  </a:cubicBezTo>
                  <a:cubicBezTo>
                    <a:pt x="10" y="0"/>
                    <a:pt x="11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4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8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7" y="18"/>
                    <a:pt x="16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6"/>
                    <a:pt x="11" y="16"/>
                    <a:pt x="10" y="16"/>
                  </a:cubicBezTo>
                  <a:cubicBezTo>
                    <a:pt x="9" y="16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1" y="19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0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46747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1 w 111"/>
                <a:gd name="T7" fmla="*/ 62 h 103"/>
                <a:gd name="T8" fmla="*/ 18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2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60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8 w 111"/>
                <a:gd name="T37" fmla="*/ 35 h 103"/>
                <a:gd name="T38" fmla="*/ 102 w 111"/>
                <a:gd name="T39" fmla="*/ 29 h 103"/>
                <a:gd name="T40" fmla="*/ 107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8 w 111"/>
                <a:gd name="T59" fmla="*/ 83 h 103"/>
                <a:gd name="T60" fmla="*/ 66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9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6" y="66"/>
                    <a:pt x="18" y="64"/>
                    <a:pt x="21" y="62"/>
                  </a:cubicBezTo>
                  <a:cubicBezTo>
                    <a:pt x="20" y="62"/>
                    <a:pt x="19" y="62"/>
                    <a:pt x="18" y="61"/>
                  </a:cubicBezTo>
                  <a:cubicBezTo>
                    <a:pt x="17" y="61"/>
                    <a:pt x="17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1" y="43"/>
                    <a:pt x="5" y="41"/>
                  </a:cubicBezTo>
                  <a:cubicBezTo>
                    <a:pt x="10" y="38"/>
                    <a:pt x="15" y="36"/>
                    <a:pt x="20" y="36"/>
                  </a:cubicBezTo>
                  <a:cubicBezTo>
                    <a:pt x="18" y="31"/>
                    <a:pt x="21" y="26"/>
                    <a:pt x="24" y="22"/>
                  </a:cubicBezTo>
                  <a:cubicBezTo>
                    <a:pt x="26" y="19"/>
                    <a:pt x="29" y="18"/>
                    <a:pt x="32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8" y="15"/>
                    <a:pt x="37" y="11"/>
                  </a:cubicBezTo>
                  <a:cubicBezTo>
                    <a:pt x="37" y="6"/>
                    <a:pt x="41" y="0"/>
                    <a:pt x="46" y="3"/>
                  </a:cubicBezTo>
                  <a:cubicBezTo>
                    <a:pt x="51" y="5"/>
                    <a:pt x="56" y="8"/>
                    <a:pt x="60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5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8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7" y="42"/>
                  </a:cubicBezTo>
                  <a:cubicBezTo>
                    <a:pt x="103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8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80" y="97"/>
                    <a:pt x="76" y="94"/>
                  </a:cubicBezTo>
                  <a:cubicBezTo>
                    <a:pt x="72" y="91"/>
                    <a:pt x="69" y="88"/>
                    <a:pt x="68" y="83"/>
                  </a:cubicBezTo>
                  <a:cubicBezTo>
                    <a:pt x="67" y="87"/>
                    <a:pt x="66" y="90"/>
                    <a:pt x="66" y="94"/>
                  </a:cubicBezTo>
                  <a:cubicBezTo>
                    <a:pt x="65" y="101"/>
                    <a:pt x="56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4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659923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1 w 30"/>
                <a:gd name="T15" fmla="*/ 13 h 26"/>
                <a:gd name="T16" fmla="*/ 15 w 30"/>
                <a:gd name="T17" fmla="*/ 10 h 26"/>
                <a:gd name="T18" fmla="*/ 15 w 30"/>
                <a:gd name="T19" fmla="*/ 11 h 26"/>
                <a:gd name="T20" fmla="*/ 19 w 30"/>
                <a:gd name="T21" fmla="*/ 12 h 26"/>
                <a:gd name="T22" fmla="*/ 21 w 30"/>
                <a:gd name="T23" fmla="*/ 12 h 26"/>
                <a:gd name="T24" fmla="*/ 20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8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4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1" y="15"/>
                    <a:pt x="11" y="13"/>
                  </a:cubicBezTo>
                  <a:cubicBezTo>
                    <a:pt x="11" y="11"/>
                    <a:pt x="13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9"/>
                    <a:pt x="19" y="11"/>
                    <a:pt x="19" y="12"/>
                  </a:cubicBezTo>
                  <a:cubicBezTo>
                    <a:pt x="20" y="12"/>
                    <a:pt x="20" y="12"/>
                    <a:pt x="21" y="12"/>
                  </a:cubicBezTo>
                  <a:cubicBezTo>
                    <a:pt x="19" y="11"/>
                    <a:pt x="19" y="9"/>
                    <a:pt x="20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8" y="7"/>
                  </a:cubicBezTo>
                  <a:cubicBezTo>
                    <a:pt x="28" y="9"/>
                    <a:pt x="26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1"/>
                    <a:pt x="30" y="14"/>
                    <a:pt x="28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24" y="25"/>
                    <a:pt x="22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1" y="25"/>
                    <a:pt x="10" y="25"/>
                  </a:cubicBezTo>
                  <a:cubicBezTo>
                    <a:pt x="7" y="24"/>
                    <a:pt x="5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6700838" y="4854575"/>
              <a:ext cx="85725" cy="79375"/>
            </a:xfrm>
            <a:custGeom>
              <a:avLst/>
              <a:gdLst>
                <a:gd name="T0" fmla="*/ 1 w 23"/>
                <a:gd name="T1" fmla="*/ 15 h 21"/>
                <a:gd name="T2" fmla="*/ 1 w 23"/>
                <a:gd name="T3" fmla="*/ 13 h 21"/>
                <a:gd name="T4" fmla="*/ 1 w 23"/>
                <a:gd name="T5" fmla="*/ 13 h 21"/>
                <a:gd name="T6" fmla="*/ 1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1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5 w 23"/>
                <a:gd name="T25" fmla="*/ 7 h 21"/>
                <a:gd name="T26" fmla="*/ 15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4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6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3 w 23"/>
                <a:gd name="T57" fmla="*/ 18 h 21"/>
                <a:gd name="T58" fmla="*/ 1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1" y="11"/>
                    <a:pt x="1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10" y="0"/>
                    <a:pt x="11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19" y="2"/>
                    <a:pt x="23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8" y="21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3" y="18"/>
                    <a:pt x="2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994525" y="4700588"/>
              <a:ext cx="382588" cy="379413"/>
            </a:xfrm>
            <a:custGeom>
              <a:avLst/>
              <a:gdLst>
                <a:gd name="T0" fmla="*/ 11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4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7 w 102"/>
                <a:gd name="T13" fmla="*/ 16 h 101"/>
                <a:gd name="T14" fmla="*/ 15 w 102"/>
                <a:gd name="T15" fmla="*/ 9 h 101"/>
                <a:gd name="T16" fmla="*/ 30 w 102"/>
                <a:gd name="T17" fmla="*/ 15 h 101"/>
                <a:gd name="T18" fmla="*/ 42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9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6 w 102"/>
                <a:gd name="T35" fmla="*/ 42 h 101"/>
                <a:gd name="T36" fmla="*/ 83 w 102"/>
                <a:gd name="T37" fmla="*/ 56 h 101"/>
                <a:gd name="T38" fmla="*/ 98 w 102"/>
                <a:gd name="T39" fmla="*/ 61 h 101"/>
                <a:gd name="T40" fmla="*/ 93 w 102"/>
                <a:gd name="T41" fmla="*/ 74 h 101"/>
                <a:gd name="T42" fmla="*/ 77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9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5 w 102"/>
                <a:gd name="T67" fmla="*/ 74 h 101"/>
                <a:gd name="T68" fmla="*/ 8 w 102"/>
                <a:gd name="T69" fmla="*/ 66 h 101"/>
                <a:gd name="T70" fmla="*/ 11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1" y="60"/>
                  </a:moveTo>
                  <a:cubicBezTo>
                    <a:pt x="5" y="54"/>
                    <a:pt x="0" y="49"/>
                    <a:pt x="0" y="40"/>
                  </a:cubicBezTo>
                  <a:cubicBezTo>
                    <a:pt x="0" y="38"/>
                    <a:pt x="2" y="35"/>
                    <a:pt x="4" y="35"/>
                  </a:cubicBezTo>
                  <a:cubicBezTo>
                    <a:pt x="7" y="35"/>
                    <a:pt x="10" y="35"/>
                    <a:pt x="14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2" y="33"/>
                    <a:pt x="11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0" y="8"/>
                    <a:pt x="15" y="9"/>
                  </a:cubicBezTo>
                  <a:cubicBezTo>
                    <a:pt x="20" y="10"/>
                    <a:pt x="25" y="12"/>
                    <a:pt x="30" y="15"/>
                  </a:cubicBezTo>
                  <a:cubicBezTo>
                    <a:pt x="31" y="10"/>
                    <a:pt x="36" y="8"/>
                    <a:pt x="42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1" y="11"/>
                    <a:pt x="52" y="13"/>
                    <a:pt x="52" y="16"/>
                  </a:cubicBezTo>
                  <a:cubicBezTo>
                    <a:pt x="54" y="13"/>
                    <a:pt x="57" y="10"/>
                    <a:pt x="59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4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2" y="65"/>
                    <a:pt x="100" y="74"/>
                    <a:pt x="93" y="74"/>
                  </a:cubicBezTo>
                  <a:cubicBezTo>
                    <a:pt x="88" y="74"/>
                    <a:pt x="82" y="74"/>
                    <a:pt x="77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3" y="82"/>
                    <a:pt x="83" y="87"/>
                  </a:cubicBezTo>
                  <a:cubicBezTo>
                    <a:pt x="84" y="91"/>
                    <a:pt x="80" y="94"/>
                    <a:pt x="77" y="95"/>
                  </a:cubicBezTo>
                  <a:cubicBezTo>
                    <a:pt x="71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5" y="90"/>
                    <a:pt x="16" y="83"/>
                  </a:cubicBezTo>
                  <a:cubicBezTo>
                    <a:pt x="16" y="79"/>
                    <a:pt x="18" y="76"/>
                    <a:pt x="19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8" y="64"/>
                    <a:pt x="9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711041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0 w 33"/>
                <a:gd name="T13" fmla="*/ 11 h 24"/>
                <a:gd name="T14" fmla="*/ 11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8 w 33"/>
                <a:gd name="T21" fmla="*/ 11 h 24"/>
                <a:gd name="T22" fmla="*/ 19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5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2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7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1 w 33"/>
                <a:gd name="T59" fmla="*/ 21 h 24"/>
                <a:gd name="T60" fmla="*/ 11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7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6" y="4"/>
                    <a:pt x="7" y="5"/>
                    <a:pt x="7" y="5"/>
                  </a:cubicBezTo>
                  <a:cubicBezTo>
                    <a:pt x="8" y="5"/>
                    <a:pt x="8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9" y="10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9"/>
                    <a:pt x="10" y="8"/>
                    <a:pt x="11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10"/>
                    <a:pt x="18" y="11"/>
                  </a:cubicBezTo>
                  <a:cubicBezTo>
                    <a:pt x="19" y="11"/>
                    <a:pt x="19" y="12"/>
                    <a:pt x="19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3" y="8"/>
                    <a:pt x="25" y="9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0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5" y="18"/>
                    <a:pt x="25" y="21"/>
                    <a:pt x="22" y="21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1" y="22"/>
                    <a:pt x="20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7181850" y="4881563"/>
              <a:ext cx="85725" cy="71438"/>
            </a:xfrm>
            <a:custGeom>
              <a:avLst/>
              <a:gdLst>
                <a:gd name="T0" fmla="*/ 1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4 w 23"/>
                <a:gd name="T17" fmla="*/ 10 h 19"/>
                <a:gd name="T18" fmla="*/ 14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7 w 23"/>
                <a:gd name="T25" fmla="*/ 12 h 19"/>
                <a:gd name="T26" fmla="*/ 17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1 w 23"/>
                <a:gd name="T45" fmla="*/ 16 h 19"/>
                <a:gd name="T46" fmla="*/ 8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2 w 23"/>
                <a:gd name="T53" fmla="*/ 16 h 19"/>
                <a:gd name="T54" fmla="*/ 2 w 23"/>
                <a:gd name="T55" fmla="*/ 16 h 19"/>
                <a:gd name="T56" fmla="*/ 1 w 23"/>
                <a:gd name="T57" fmla="*/ 13 h 19"/>
                <a:gd name="T58" fmla="*/ 1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1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6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3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6" y="18"/>
                    <a:pt x="15" y="17"/>
                    <a:pt x="14" y="16"/>
                  </a:cubicBezTo>
                  <a:cubicBezTo>
                    <a:pt x="14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9" y="16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8"/>
                    <a:pt x="1" y="14"/>
                    <a:pt x="1" y="13"/>
                  </a:cubicBezTo>
                  <a:cubicBezTo>
                    <a:pt x="0" y="13"/>
                    <a:pt x="0" y="10"/>
                    <a:pt x="1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752792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5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7" y="15"/>
                    <a:pt x="37" y="11"/>
                  </a:cubicBezTo>
                  <a:cubicBezTo>
                    <a:pt x="37" y="6"/>
                    <a:pt x="40" y="0"/>
                    <a:pt x="46" y="3"/>
                  </a:cubicBezTo>
                  <a:cubicBezTo>
                    <a:pt x="51" y="5"/>
                    <a:pt x="56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4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7654925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3 w 30"/>
                <a:gd name="T9" fmla="*/ 18 h 26"/>
                <a:gd name="T10" fmla="*/ 14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9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2 w 30"/>
                <a:gd name="T57" fmla="*/ 25 h 26"/>
                <a:gd name="T58" fmla="*/ 21 w 30"/>
                <a:gd name="T59" fmla="*/ 24 h 26"/>
                <a:gd name="T60" fmla="*/ 21 w 30"/>
                <a:gd name="T61" fmla="*/ 24 h 26"/>
                <a:gd name="T62" fmla="*/ 18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4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3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4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7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9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9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2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18" y="25"/>
                    <a:pt x="18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4" y="22"/>
                    <a:pt x="14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7761288" y="4854575"/>
              <a:ext cx="82550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2 w 22"/>
                <a:gd name="T9" fmla="*/ 7 h 21"/>
                <a:gd name="T10" fmla="*/ 2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5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1 w 22"/>
                <a:gd name="T35" fmla="*/ 10 h 21"/>
                <a:gd name="T36" fmla="*/ 19 w 22"/>
                <a:gd name="T37" fmla="*/ 11 h 21"/>
                <a:gd name="T38" fmla="*/ 16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10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2" y="8"/>
                    <a:pt x="2" y="7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3" y="13"/>
                    <a:pt x="13" y="14"/>
                  </a:cubicBezTo>
                  <a:cubicBezTo>
                    <a:pt x="12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8053388" y="4700588"/>
              <a:ext cx="384175" cy="379413"/>
            </a:xfrm>
            <a:custGeom>
              <a:avLst/>
              <a:gdLst>
                <a:gd name="T0" fmla="*/ 10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3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6 w 102"/>
                <a:gd name="T13" fmla="*/ 16 h 101"/>
                <a:gd name="T14" fmla="*/ 15 w 102"/>
                <a:gd name="T15" fmla="*/ 9 h 101"/>
                <a:gd name="T16" fmla="*/ 29 w 102"/>
                <a:gd name="T17" fmla="*/ 15 h 101"/>
                <a:gd name="T18" fmla="*/ 41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8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5 w 102"/>
                <a:gd name="T35" fmla="*/ 42 h 101"/>
                <a:gd name="T36" fmla="*/ 83 w 102"/>
                <a:gd name="T37" fmla="*/ 56 h 101"/>
                <a:gd name="T38" fmla="*/ 97 w 102"/>
                <a:gd name="T39" fmla="*/ 61 h 101"/>
                <a:gd name="T40" fmla="*/ 93 w 102"/>
                <a:gd name="T41" fmla="*/ 74 h 101"/>
                <a:gd name="T42" fmla="*/ 76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8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4 w 102"/>
                <a:gd name="T67" fmla="*/ 74 h 101"/>
                <a:gd name="T68" fmla="*/ 7 w 102"/>
                <a:gd name="T69" fmla="*/ 66 h 101"/>
                <a:gd name="T70" fmla="*/ 10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0" y="60"/>
                  </a:moveTo>
                  <a:cubicBezTo>
                    <a:pt x="4" y="54"/>
                    <a:pt x="0" y="49"/>
                    <a:pt x="0" y="40"/>
                  </a:cubicBezTo>
                  <a:cubicBezTo>
                    <a:pt x="0" y="38"/>
                    <a:pt x="1" y="35"/>
                    <a:pt x="4" y="35"/>
                  </a:cubicBezTo>
                  <a:cubicBezTo>
                    <a:pt x="7" y="35"/>
                    <a:pt x="10" y="35"/>
                    <a:pt x="13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1" y="33"/>
                    <a:pt x="11" y="32"/>
                    <a:pt x="11" y="32"/>
                  </a:cubicBezTo>
                  <a:cubicBezTo>
                    <a:pt x="7" y="28"/>
                    <a:pt x="6" y="21"/>
                    <a:pt x="6" y="16"/>
                  </a:cubicBezTo>
                  <a:cubicBezTo>
                    <a:pt x="6" y="12"/>
                    <a:pt x="10" y="8"/>
                    <a:pt x="15" y="9"/>
                  </a:cubicBezTo>
                  <a:cubicBezTo>
                    <a:pt x="20" y="10"/>
                    <a:pt x="25" y="12"/>
                    <a:pt x="29" y="15"/>
                  </a:cubicBezTo>
                  <a:cubicBezTo>
                    <a:pt x="31" y="10"/>
                    <a:pt x="36" y="8"/>
                    <a:pt x="41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0" y="11"/>
                    <a:pt x="51" y="13"/>
                    <a:pt x="52" y="16"/>
                  </a:cubicBezTo>
                  <a:cubicBezTo>
                    <a:pt x="54" y="13"/>
                    <a:pt x="56" y="10"/>
                    <a:pt x="58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8" y="32"/>
                    <a:pt x="79" y="38"/>
                  </a:cubicBezTo>
                  <a:cubicBezTo>
                    <a:pt x="81" y="36"/>
                    <a:pt x="84" y="34"/>
                    <a:pt x="87" y="33"/>
                  </a:cubicBezTo>
                  <a:cubicBezTo>
                    <a:pt x="92" y="31"/>
                    <a:pt x="98" y="37"/>
                    <a:pt x="95" y="42"/>
                  </a:cubicBezTo>
                  <a:cubicBezTo>
                    <a:pt x="92" y="48"/>
                    <a:pt x="88" y="52"/>
                    <a:pt x="83" y="56"/>
                  </a:cubicBezTo>
                  <a:cubicBezTo>
                    <a:pt x="87" y="56"/>
                    <a:pt x="92" y="57"/>
                    <a:pt x="97" y="61"/>
                  </a:cubicBezTo>
                  <a:cubicBezTo>
                    <a:pt x="102" y="65"/>
                    <a:pt x="99" y="74"/>
                    <a:pt x="93" y="74"/>
                  </a:cubicBezTo>
                  <a:cubicBezTo>
                    <a:pt x="88" y="74"/>
                    <a:pt x="82" y="74"/>
                    <a:pt x="76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2" y="82"/>
                    <a:pt x="83" y="87"/>
                  </a:cubicBezTo>
                  <a:cubicBezTo>
                    <a:pt x="83" y="91"/>
                    <a:pt x="80" y="94"/>
                    <a:pt x="77" y="95"/>
                  </a:cubicBezTo>
                  <a:cubicBezTo>
                    <a:pt x="70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8" y="89"/>
                  </a:cubicBezTo>
                  <a:cubicBezTo>
                    <a:pt x="23" y="94"/>
                    <a:pt x="15" y="90"/>
                    <a:pt x="16" y="83"/>
                  </a:cubicBezTo>
                  <a:cubicBezTo>
                    <a:pt x="16" y="79"/>
                    <a:pt x="17" y="76"/>
                    <a:pt x="19" y="73"/>
                  </a:cubicBezTo>
                  <a:cubicBezTo>
                    <a:pt x="17" y="73"/>
                    <a:pt x="16" y="74"/>
                    <a:pt x="14" y="74"/>
                  </a:cubicBezTo>
                  <a:cubicBezTo>
                    <a:pt x="11" y="73"/>
                    <a:pt x="6" y="70"/>
                    <a:pt x="7" y="66"/>
                  </a:cubicBezTo>
                  <a:cubicBezTo>
                    <a:pt x="8" y="64"/>
                    <a:pt x="9" y="62"/>
                    <a:pt x="10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8166100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8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10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30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20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8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1" y="10"/>
                    <a:pt x="10" y="10"/>
                    <a:pt x="10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30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20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10" y="17"/>
                    <a:pt x="10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8242300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5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文本框 16"/>
          <p:cNvSpPr txBox="1">
            <a:spLocks noChangeArrowheads="1"/>
          </p:cNvSpPr>
          <p:nvPr/>
        </p:nvSpPr>
        <p:spPr bwMode="auto">
          <a:xfrm>
            <a:off x="4685238" y="3844718"/>
            <a:ext cx="34047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4737695" y="3836357"/>
            <a:ext cx="329136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510921" y="2659729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43" name="矩形 4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5E4F12-C4E5-4E93-B053-CF97E224D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951" y="2203178"/>
            <a:ext cx="5678436" cy="426596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70599" y="397227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BF7964-AD08-4323-AC24-6E839053201C}"/>
              </a:ext>
            </a:extLst>
          </p:cNvPr>
          <p:cNvSpPr/>
          <p:nvPr/>
        </p:nvSpPr>
        <p:spPr>
          <a:xfrm>
            <a:off x="1558412" y="1386308"/>
            <a:ext cx="9075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物体的颜色并不是这个物体真正拥有的颜色，而是它所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反射的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(Reflected)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75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0599" y="397227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C9760-CE25-4DDF-8CBA-9F5AF71AE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914" y="1968172"/>
            <a:ext cx="6095963" cy="457963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A9FCF59-8503-42E2-B0CB-A2915126ABA7}"/>
              </a:ext>
            </a:extLst>
          </p:cNvPr>
          <p:cNvSpPr/>
          <p:nvPr/>
        </p:nvSpPr>
        <p:spPr>
          <a:xfrm>
            <a:off x="729122" y="1373995"/>
            <a:ext cx="5403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空间中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个表面分别为红绿蓝的立方体块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CC2EB3-ACB7-4837-A70B-97BBC7AA67B1}"/>
              </a:ext>
            </a:extLst>
          </p:cNvPr>
          <p:cNvSpPr txBox="1"/>
          <p:nvPr/>
        </p:nvSpPr>
        <p:spPr>
          <a:xfrm>
            <a:off x="729122" y="2882333"/>
            <a:ext cx="426013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ToyColor_0(1.0f, 0.0f, 0.0f);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ToyColor_1(0.0f, 1.0f, 0.0f);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ToyColor_2(0.0f, 0.0f, 1.0f);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18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9FB62D8-8A9B-424B-AE5D-C9402144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00" y="2027572"/>
            <a:ext cx="5881196" cy="446082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70599" y="397227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CEB050-8447-423E-ACDC-D69712AC0D02}"/>
              </a:ext>
            </a:extLst>
          </p:cNvPr>
          <p:cNvSpPr/>
          <p:nvPr/>
        </p:nvSpPr>
        <p:spPr>
          <a:xfrm>
            <a:off x="692808" y="1307435"/>
            <a:ext cx="1893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光源为红色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41FFC8-7D7B-439F-8C1A-B5A6B826CC49}"/>
              </a:ext>
            </a:extLst>
          </p:cNvPr>
          <p:cNvSpPr txBox="1"/>
          <p:nvPr/>
        </p:nvSpPr>
        <p:spPr>
          <a:xfrm>
            <a:off x="692808" y="2941556"/>
            <a:ext cx="426013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ToyColor_0(1.0f, 0.0f, 0.0f);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ToyColor_1(0.0f, 0.0f, 0.0f);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ToyColor_2(0.0f, 0.0f, 0.0f);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4A7C11-0876-47F6-8192-8FF2F638B9DA}"/>
              </a:ext>
            </a:extLst>
          </p:cNvPr>
          <p:cNvSpPr txBox="1"/>
          <p:nvPr/>
        </p:nvSpPr>
        <p:spPr>
          <a:xfrm>
            <a:off x="692808" y="2315095"/>
            <a:ext cx="426013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(1.0f, 0.0f, 0.0f);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77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3936F0-BB36-4124-B026-8263CB5B6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00" y="2027573"/>
            <a:ext cx="5881189" cy="446082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70599" y="397227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CEB050-8447-423E-ACDC-D69712AC0D02}"/>
              </a:ext>
            </a:extLst>
          </p:cNvPr>
          <p:cNvSpPr/>
          <p:nvPr/>
        </p:nvSpPr>
        <p:spPr>
          <a:xfrm>
            <a:off x="692808" y="1307435"/>
            <a:ext cx="1893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光源为绿色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41FFC8-7D7B-439F-8C1A-B5A6B826CC49}"/>
              </a:ext>
            </a:extLst>
          </p:cNvPr>
          <p:cNvSpPr txBox="1"/>
          <p:nvPr/>
        </p:nvSpPr>
        <p:spPr>
          <a:xfrm>
            <a:off x="692808" y="2941556"/>
            <a:ext cx="426013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ToyColor_0(0.0f, 0.0f, 0.0f);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ToyColor_1(0.0f, 1.0f, 0.0f);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ToyColor_2(0.0f, 0.0f, 0.0f);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4A7C11-0876-47F6-8192-8FF2F638B9DA}"/>
              </a:ext>
            </a:extLst>
          </p:cNvPr>
          <p:cNvSpPr txBox="1"/>
          <p:nvPr/>
        </p:nvSpPr>
        <p:spPr>
          <a:xfrm>
            <a:off x="692808" y="2315095"/>
            <a:ext cx="426013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(0.0f, 1.0f, 0.0f);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48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3DD195E-AC63-42D3-9F28-03BEAFFE4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00" y="2027573"/>
            <a:ext cx="5881218" cy="446082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70599" y="397227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CEB050-8447-423E-ACDC-D69712AC0D02}"/>
              </a:ext>
            </a:extLst>
          </p:cNvPr>
          <p:cNvSpPr/>
          <p:nvPr/>
        </p:nvSpPr>
        <p:spPr>
          <a:xfrm>
            <a:off x="692808" y="1307435"/>
            <a:ext cx="1893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光源为蓝色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41FFC8-7D7B-439F-8C1A-B5A6B826CC49}"/>
              </a:ext>
            </a:extLst>
          </p:cNvPr>
          <p:cNvSpPr txBox="1"/>
          <p:nvPr/>
        </p:nvSpPr>
        <p:spPr>
          <a:xfrm>
            <a:off x="692808" y="2941556"/>
            <a:ext cx="426013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ToyColor_0(0.0f, 0.0f, 0.0f);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ToyColor_1(0.0f, 0.0f, 0.0f);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ToyColor_2(0.0f, 0.0f, 1.0f);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4A7C11-0876-47F6-8192-8FF2F638B9DA}"/>
              </a:ext>
            </a:extLst>
          </p:cNvPr>
          <p:cNvSpPr txBox="1"/>
          <p:nvPr/>
        </p:nvSpPr>
        <p:spPr>
          <a:xfrm>
            <a:off x="692808" y="2315095"/>
            <a:ext cx="426013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::vec3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(0.0f, 0.0f, 1.0f);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61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689446-0F28-402C-9000-D6350C40B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63" y="1827444"/>
            <a:ext cx="6108621" cy="463331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70599" y="397227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E62048-116F-4EF2-838F-D6E45DC14141}"/>
              </a:ext>
            </a:extLst>
          </p:cNvPr>
          <p:cNvSpPr/>
          <p:nvPr/>
        </p:nvSpPr>
        <p:spPr>
          <a:xfrm>
            <a:off x="722364" y="1365073"/>
            <a:ext cx="1893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光源为白色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1380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516230504"/>
  <p:tag name="MH_LIBRARY" val="CONTENTS"/>
  <p:tag name="MH_TYPE" val="OTHERS"/>
  <p:tag name="ID" val="5458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heme/theme1.xml><?xml version="1.0" encoding="utf-8"?>
<a:theme xmlns:a="http://schemas.openxmlformats.org/drawingml/2006/main" name="Office 主题​​">
  <a:themeElements>
    <a:clrScheme name="清新小鲜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836B"/>
      </a:accent1>
      <a:accent2>
        <a:srgbClr val="A09A45"/>
      </a:accent2>
      <a:accent3>
        <a:srgbClr val="9EA094"/>
      </a:accent3>
      <a:accent4>
        <a:srgbClr val="FFB82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6677</TotalTime>
  <Words>1022</Words>
  <Application>Microsoft Office PowerPoint</Application>
  <PresentationFormat>宽屏</PresentationFormat>
  <Paragraphs>145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等线</vt:lpstr>
      <vt:lpstr>等线 Light</vt:lpstr>
      <vt:lpstr>微软雅黑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韩文瑜</cp:lastModifiedBy>
  <cp:revision>264</cp:revision>
  <dcterms:created xsi:type="dcterms:W3CDTF">2016-12-28T02:05:00Z</dcterms:created>
  <dcterms:modified xsi:type="dcterms:W3CDTF">2022-09-18T08:40:40Z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