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61" r:id="rId5"/>
    <p:sldId id="347" r:id="rId6"/>
    <p:sldId id="348" r:id="rId7"/>
    <p:sldId id="349" r:id="rId8"/>
    <p:sldId id="350" r:id="rId9"/>
    <p:sldId id="351" r:id="rId10"/>
    <p:sldId id="338" r:id="rId11"/>
    <p:sldId id="345" r:id="rId12"/>
    <p:sldId id="312" r:id="rId13"/>
    <p:sldId id="339" r:id="rId14"/>
    <p:sldId id="342" r:id="rId15"/>
    <p:sldId id="357" r:id="rId16"/>
    <p:sldId id="341" r:id="rId17"/>
    <p:sldId id="344" r:id="rId18"/>
    <p:sldId id="355" r:id="rId19"/>
    <p:sldId id="356" r:id="rId20"/>
    <p:sldId id="358" r:id="rId21"/>
    <p:sldId id="360" r:id="rId22"/>
    <p:sldId id="340" r:id="rId23"/>
    <p:sldId id="343" r:id="rId24"/>
    <p:sldId id="352" r:id="rId25"/>
    <p:sldId id="362" r:id="rId26"/>
    <p:sldId id="363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6E6E6"/>
    <a:srgbClr val="FFFFFF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97B31-0B96-4759-B323-BCC87F49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1" y="1227236"/>
            <a:ext cx="7055597" cy="5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87280C-0332-418D-A9C9-D4B245FC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08" y="1415846"/>
            <a:ext cx="6414069" cy="47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2FCE2-1C2B-4AE4-92AD-F6DBFB63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5" y="1271905"/>
            <a:ext cx="6755091" cy="50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20E860-949E-46E0-B984-95CF1CCE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1460629"/>
            <a:ext cx="6833420" cy="50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7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B4E9D1-3703-442D-AA54-4876230F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7" y="1410067"/>
            <a:ext cx="6703946" cy="50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9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3BFAC3-A2A2-482C-A974-C5D9E258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2" y="1378228"/>
            <a:ext cx="6765795" cy="51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2442507" y="4270014"/>
            <a:ext cx="3197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光照模型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7685638" y="3514720"/>
            <a:ext cx="3197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943883" y="3418428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7685638" y="4035871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43883" y="419522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7685638" y="4812669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7685637" y="4293786"/>
            <a:ext cx="3197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061D3B-D9E3-43E0-89AF-844209A1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13" y="1184062"/>
            <a:ext cx="7162324" cy="53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767" y="397227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多光源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795489-53AF-4122-AF74-416B9C8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19" y="1386348"/>
            <a:ext cx="6537417" cy="49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7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499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5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3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A8218-49A8-494D-ADAD-A92AFE20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4" y="1526234"/>
            <a:ext cx="6493012" cy="48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ACEC68-09CF-4DCD-B0D5-4E09CFFE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99" y="1443761"/>
            <a:ext cx="6352132" cy="47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934" y="397227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光照贴图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19EDF-E16A-44BF-9CE7-9F27A2B2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71" y="1602658"/>
            <a:ext cx="6542249" cy="49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12054" y="2834722"/>
            <a:ext cx="1415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C9760-CE25-4DDF-8CBA-9F5AF71A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13" y="1464296"/>
            <a:ext cx="6499122" cy="48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936F0-BB36-4124-B026-8263CB5B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74" y="1405937"/>
            <a:ext cx="6351934" cy="48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684B2C-C061-4E60-95F4-4A6FBC05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77" y="1524000"/>
            <a:ext cx="6491761" cy="48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BF2BB-202C-40F6-827C-5679E5E7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39" y="1436945"/>
            <a:ext cx="6410632" cy="47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3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0599" y="397227"/>
            <a:ext cx="11079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89446-0F28-402C-9000-D6350C40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77" y="1405893"/>
            <a:ext cx="6540227" cy="48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38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62</Words>
  <Application>Microsoft Office PowerPoint</Application>
  <PresentationFormat>宽屏</PresentationFormat>
  <Paragraphs>41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233</cp:revision>
  <dcterms:created xsi:type="dcterms:W3CDTF">2016-12-28T02:05:00Z</dcterms:created>
  <dcterms:modified xsi:type="dcterms:W3CDTF">2022-09-12T23:32:23Z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