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38" r:id="rId4"/>
    <p:sldId id="368" r:id="rId5"/>
    <p:sldId id="530" r:id="rId6"/>
    <p:sldId id="532" r:id="rId7"/>
    <p:sldId id="533" r:id="rId8"/>
    <p:sldId id="531" r:id="rId9"/>
    <p:sldId id="538" r:id="rId10"/>
    <p:sldId id="534" r:id="rId11"/>
    <p:sldId id="258" r:id="rId12"/>
    <p:sldId id="528" r:id="rId13"/>
    <p:sldId id="535" r:id="rId14"/>
    <p:sldId id="537" r:id="rId15"/>
    <p:sldId id="3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82D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85429" autoAdjust="0"/>
  </p:normalViewPr>
  <p:slideViewPr>
    <p:cSldViewPr snapToGrid="0" showGuides="1">
      <p:cViewPr>
        <p:scale>
          <a:sx n="100" d="100"/>
          <a:sy n="100" d="100"/>
        </p:scale>
        <p:origin x="660" y="-3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edricGuillemet/ImGuiz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758533" y="19327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从零开始写引擎</a:t>
            </a: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ED0963-5325-4FAC-A801-17D49B474E52}"/>
              </a:ext>
            </a:extLst>
          </p:cNvPr>
          <p:cNvGrpSpPr/>
          <p:nvPr/>
        </p:nvGrpSpPr>
        <p:grpSpPr>
          <a:xfrm>
            <a:off x="1381124" y="1265166"/>
            <a:ext cx="9725025" cy="5307043"/>
            <a:chOff x="704850" y="1816746"/>
            <a:chExt cx="8503584" cy="46222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5C77452-7A65-455D-A767-D9F7FDFD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1816746"/>
              <a:ext cx="8503584" cy="462227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DCB345-FA25-4457-B541-FE0A1EFF9D90}"/>
                </a:ext>
              </a:extLst>
            </p:cNvPr>
            <p:cNvSpPr/>
            <p:nvPr/>
          </p:nvSpPr>
          <p:spPr>
            <a:xfrm>
              <a:off x="762000" y="4819650"/>
              <a:ext cx="1466850" cy="3524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C7D7AA-15AD-439D-B64E-AFE71AB315C3}"/>
                </a:ext>
              </a:extLst>
            </p:cNvPr>
            <p:cNvSpPr txBox="1"/>
            <p:nvPr/>
          </p:nvSpPr>
          <p:spPr>
            <a:xfrm>
              <a:off x="5800725" y="2581275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 Camera</a:t>
              </a:r>
              <a:endPara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18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3" y="2834722"/>
            <a:ext cx="264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41F984-31F9-4F81-81B5-D0CC21C6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5" y="1211367"/>
            <a:ext cx="9989574" cy="543001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E2B94A-1D08-4B15-9EB2-E5A1C3F3F2B1}"/>
              </a:ext>
            </a:extLst>
          </p:cNvPr>
          <p:cNvCxnSpPr/>
          <p:nvPr/>
        </p:nvCxnSpPr>
        <p:spPr>
          <a:xfrm flipV="1">
            <a:off x="4139381" y="4444181"/>
            <a:ext cx="1386348" cy="143550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517FDA-5F59-4EE5-9242-E699604137B5}"/>
              </a:ext>
            </a:extLst>
          </p:cNvPr>
          <p:cNvCxnSpPr/>
          <p:nvPr/>
        </p:nvCxnSpPr>
        <p:spPr>
          <a:xfrm flipH="1" flipV="1">
            <a:off x="1691148" y="4916129"/>
            <a:ext cx="3254478" cy="96356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4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239C60-5B43-4DB4-A497-1E7D2924F709}"/>
              </a:ext>
            </a:extLst>
          </p:cNvPr>
          <p:cNvGrpSpPr/>
          <p:nvPr/>
        </p:nvGrpSpPr>
        <p:grpSpPr>
          <a:xfrm>
            <a:off x="470720" y="2154732"/>
            <a:ext cx="4991100" cy="2798653"/>
            <a:chOff x="1261295" y="1211367"/>
            <a:chExt cx="9989574" cy="543001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541F984-31F9-4F81-81B5-D0CC21C6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95" y="1211367"/>
              <a:ext cx="9989574" cy="5430017"/>
            </a:xfrm>
            <a:prstGeom prst="rect">
              <a:avLst/>
            </a:prstGeom>
          </p:spPr>
        </p:pic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D517FDA-5F59-4EE5-9242-E699604137B5}"/>
                </a:ext>
              </a:extLst>
            </p:cNvPr>
            <p:cNvCxnSpPr/>
            <p:nvPr/>
          </p:nvCxnSpPr>
          <p:spPr>
            <a:xfrm flipH="1" flipV="1">
              <a:off x="1691148" y="4916129"/>
              <a:ext cx="3254478" cy="96356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3F387A1-25C6-4E02-8BE1-A08278E3D4B1}"/>
              </a:ext>
            </a:extLst>
          </p:cNvPr>
          <p:cNvSpPr/>
          <p:nvPr/>
        </p:nvSpPr>
        <p:spPr>
          <a:xfrm>
            <a:off x="5761090" y="1716276"/>
            <a:ext cx="5876925" cy="1754326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::Button(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"Texture"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(100.f, 0.0f));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payload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AcceptDragDropPayload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"CONTENT_BROWSER_ITEM"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path =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*)payload-&gt;Data;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std::filesystem::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sAssetsDirector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path;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::Create(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texturePath.string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E64BFD-A457-4837-812D-2344C329497E}"/>
              </a:ext>
            </a:extLst>
          </p:cNvPr>
          <p:cNvSpPr/>
          <p:nvPr/>
        </p:nvSpPr>
        <p:spPr>
          <a:xfrm>
            <a:off x="5761090" y="4051604"/>
            <a:ext cx="5876925" cy="1892826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DrawSprite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DrawQuad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DrawQuad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29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1A320CB-2076-45D4-8920-CD399E76F93C}"/>
              </a:ext>
            </a:extLst>
          </p:cNvPr>
          <p:cNvGrpSpPr/>
          <p:nvPr/>
        </p:nvGrpSpPr>
        <p:grpSpPr>
          <a:xfrm>
            <a:off x="470720" y="2154030"/>
            <a:ext cx="4991100" cy="2798645"/>
            <a:chOff x="1261295" y="1211367"/>
            <a:chExt cx="9989574" cy="543001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FE957EA-D70E-48DE-8B5F-87B7677C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95" y="1211367"/>
              <a:ext cx="9989574" cy="5430017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1CB0E4-A48F-4676-925E-ABCD3735E8CF}"/>
                </a:ext>
              </a:extLst>
            </p:cNvPr>
            <p:cNvCxnSpPr/>
            <p:nvPr/>
          </p:nvCxnSpPr>
          <p:spPr>
            <a:xfrm flipV="1">
              <a:off x="4139381" y="4444181"/>
              <a:ext cx="1386348" cy="143550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96841F-C42C-4409-AB50-5A34590B6235}"/>
              </a:ext>
            </a:extLst>
          </p:cNvPr>
          <p:cNvSpPr/>
          <p:nvPr/>
        </p:nvSpPr>
        <p:spPr>
          <a:xfrm>
            <a:off x="5761090" y="2090172"/>
            <a:ext cx="6096000" cy="1338828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payload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AcceptDragDropPayload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"CONTENT_BROWSER_ITEM"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path =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*)payload-&gt;Data;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(std::filesystem::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sAssetsDirector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path);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FF46B5-4A58-441F-8397-3A09D49B37CA}"/>
              </a:ext>
            </a:extLst>
          </p:cNvPr>
          <p:cNvSpPr/>
          <p:nvPr/>
        </p:nvSpPr>
        <p:spPr>
          <a:xfrm>
            <a:off x="5761090" y="3959931"/>
            <a:ext cx="6096000" cy="1200329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SandBoxEditorLayer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std::filesystem::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OnViewPortResize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(m_vec2RenderViewPortSize.x, m_vec2RenderViewPortSize.y);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m_spSceneHierarchyPanel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SetSelectedScene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m_spSceneSerializer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SetSelectedScene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m_spSceneSerializer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DeSerialize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34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A9F01ED-B592-4F64-8816-76CB85DB9259}"/>
              </a:ext>
            </a:extLst>
          </p:cNvPr>
          <p:cNvSpPr/>
          <p:nvPr/>
        </p:nvSpPr>
        <p:spPr>
          <a:xfrm>
            <a:off x="7878290" y="3462874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sp>
        <p:nvSpPr>
          <p:cNvPr id="346" name="MH_Number_1">
            <a:extLst>
              <a:ext uri="{FF2B5EF4-FFF2-40B4-BE49-F238E27FC236}">
                <a16:creationId xmlns:a16="http://schemas.microsoft.com/office/drawing/2014/main" id="{FA41FBDC-26D7-44D3-BB79-1DF7960674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36536" y="336658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EFCF870B-6E32-47EA-82E5-8B505A22E31C}"/>
              </a:ext>
            </a:extLst>
          </p:cNvPr>
          <p:cNvCxnSpPr>
            <a:cxnSpLocks/>
          </p:cNvCxnSpPr>
          <p:nvPr/>
        </p:nvCxnSpPr>
        <p:spPr>
          <a:xfrm>
            <a:off x="7878291" y="398402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5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2E1BB7-2337-489B-98CC-51213DD5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5" y="1211367"/>
            <a:ext cx="9989574" cy="543001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5586B3-DDCD-402F-B45E-1EC21BDE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09" y="3426363"/>
            <a:ext cx="2802501" cy="178448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890E8E-21C7-425B-9DA7-55F444CDF90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420358" y="3656643"/>
            <a:ext cx="1555051" cy="66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E13ED8-2157-4FBC-A3DF-82422B0FA13E}"/>
              </a:ext>
            </a:extLst>
          </p:cNvPr>
          <p:cNvCxnSpPr>
            <a:cxnSpLocks/>
          </p:cNvCxnSpPr>
          <p:nvPr/>
        </p:nvCxnSpPr>
        <p:spPr>
          <a:xfrm flipV="1">
            <a:off x="5388077" y="1961324"/>
            <a:ext cx="1587332" cy="79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62A75C8-9C3A-42B8-A48C-1F2609565BC0}"/>
              </a:ext>
            </a:extLst>
          </p:cNvPr>
          <p:cNvSpPr txBox="1"/>
          <p:nvPr/>
        </p:nvSpPr>
        <p:spPr>
          <a:xfrm>
            <a:off x="7944464" y="4318607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AEDE69-93E2-48A3-A47B-569E1D6615D7}"/>
              </a:ext>
            </a:extLst>
          </p:cNvPr>
          <p:cNvSpPr txBox="1"/>
          <p:nvPr/>
        </p:nvSpPr>
        <p:spPr>
          <a:xfrm>
            <a:off x="8611061" y="4235032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3C9B39-70BE-4B62-A775-3DD36AA2FEDD}"/>
              </a:ext>
            </a:extLst>
          </p:cNvPr>
          <p:cNvSpPr txBox="1"/>
          <p:nvPr/>
        </p:nvSpPr>
        <p:spPr>
          <a:xfrm>
            <a:off x="8123343" y="3789298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01BBC9-B13D-4083-8E7F-DD501F34DEA0}"/>
              </a:ext>
            </a:extLst>
          </p:cNvPr>
          <p:cNvSpPr txBox="1"/>
          <p:nvPr/>
        </p:nvSpPr>
        <p:spPr>
          <a:xfrm>
            <a:off x="7217528" y="4604364"/>
            <a:ext cx="41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AB80B5-3373-4C17-A9AA-FD6B6B14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55" y="1269619"/>
            <a:ext cx="2791561" cy="17805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D29F5E-D040-446E-A965-89FD8DDC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37" y="2486839"/>
            <a:ext cx="46386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0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50ACFB-F275-43FE-9F0B-1552BB2A785B}"/>
              </a:ext>
            </a:extLst>
          </p:cNvPr>
          <p:cNvGrpSpPr/>
          <p:nvPr/>
        </p:nvGrpSpPr>
        <p:grpSpPr>
          <a:xfrm>
            <a:off x="6847816" y="2014580"/>
            <a:ext cx="4696555" cy="3077458"/>
            <a:chOff x="6975409" y="3426363"/>
            <a:chExt cx="2802501" cy="178448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5586B3-DDCD-402F-B45E-1EC21BDE0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5409" y="3426363"/>
              <a:ext cx="2802501" cy="178448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2A75C8-9C3A-42B8-A48C-1F2609565BC0}"/>
                </a:ext>
              </a:extLst>
            </p:cNvPr>
            <p:cNvSpPr txBox="1"/>
            <p:nvPr/>
          </p:nvSpPr>
          <p:spPr>
            <a:xfrm>
              <a:off x="7944464" y="4318607"/>
              <a:ext cx="27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AEDE69-93E2-48A3-A47B-569E1D6615D7}"/>
                </a:ext>
              </a:extLst>
            </p:cNvPr>
            <p:cNvSpPr txBox="1"/>
            <p:nvPr/>
          </p:nvSpPr>
          <p:spPr>
            <a:xfrm>
              <a:off x="8611061" y="4235032"/>
              <a:ext cx="27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B3C9B39-70BE-4B62-A775-3DD36AA2FEDD}"/>
                </a:ext>
              </a:extLst>
            </p:cNvPr>
            <p:cNvSpPr txBox="1"/>
            <p:nvPr/>
          </p:nvSpPr>
          <p:spPr>
            <a:xfrm>
              <a:off x="8123343" y="3789298"/>
              <a:ext cx="27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401BBC9-B13D-4083-8E7F-DD501F34DEA0}"/>
                </a:ext>
              </a:extLst>
            </p:cNvPr>
            <p:cNvSpPr txBox="1"/>
            <p:nvPr/>
          </p:nvSpPr>
          <p:spPr>
            <a:xfrm>
              <a:off x="7217528" y="4604364"/>
              <a:ext cx="4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8AB80B5-3373-4C17-A9AA-FD6B6B14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85" y="2014580"/>
            <a:ext cx="4848479" cy="309249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1BB9E4-563F-4FD7-BBBB-622EAEC37A20}"/>
              </a:ext>
            </a:extLst>
          </p:cNvPr>
          <p:cNvCxnSpPr>
            <a:cxnSpLocks/>
          </p:cNvCxnSpPr>
          <p:nvPr/>
        </p:nvCxnSpPr>
        <p:spPr>
          <a:xfrm>
            <a:off x="1114684" y="5092038"/>
            <a:ext cx="242424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1CA8524-8044-44C5-AA5D-75FE97C0CF0C}"/>
              </a:ext>
            </a:extLst>
          </p:cNvPr>
          <p:cNvCxnSpPr>
            <a:cxnSpLocks/>
          </p:cNvCxnSpPr>
          <p:nvPr/>
        </p:nvCxnSpPr>
        <p:spPr>
          <a:xfrm flipV="1">
            <a:off x="1114684" y="2640483"/>
            <a:ext cx="0" cy="245155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5AC35AA-1028-46B5-BCAC-BA660DF2842E}"/>
              </a:ext>
            </a:extLst>
          </p:cNvPr>
          <p:cNvSpPr/>
          <p:nvPr/>
        </p:nvSpPr>
        <p:spPr>
          <a:xfrm>
            <a:off x="3265965" y="4145283"/>
            <a:ext cx="100517" cy="8992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BF461E3-BB62-4672-8A32-3B2A8747460F}"/>
              </a:ext>
            </a:extLst>
          </p:cNvPr>
          <p:cNvCxnSpPr>
            <a:stCxn id="14" idx="0"/>
          </p:cNvCxnSpPr>
          <p:nvPr/>
        </p:nvCxnSpPr>
        <p:spPr>
          <a:xfrm>
            <a:off x="3316224" y="4145283"/>
            <a:ext cx="5616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53815F1-2B7C-4F35-9D29-F3F1AE168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39492"/>
              </p:ext>
            </p:extLst>
          </p:nvPr>
        </p:nvGraphicFramePr>
        <p:xfrm>
          <a:off x="1018641" y="5107078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AD7C8F9-9090-457D-AEF9-DE8EEBE3E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641" y="5107078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FBADF5B-ED44-4314-AEB0-CD68BBA9A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43198"/>
              </p:ext>
            </p:extLst>
          </p:nvPr>
        </p:nvGraphicFramePr>
        <p:xfrm>
          <a:off x="3394858" y="5153950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53815F1-2B7C-4F35-9D29-F3F1AE168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4858" y="5153950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72367AF-400F-47B5-A14E-5D6E853E6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81097"/>
              </p:ext>
            </p:extLst>
          </p:nvPr>
        </p:nvGraphicFramePr>
        <p:xfrm>
          <a:off x="912813" y="2568575"/>
          <a:ext cx="2111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FFBADF5B-ED44-4314-AEB0-CD68BBA9A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813" y="2568575"/>
                        <a:ext cx="211137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2DB48F-6F8A-4010-B872-976A83BC1736}"/>
              </a:ext>
            </a:extLst>
          </p:cNvPr>
          <p:cNvCxnSpPr>
            <a:cxnSpLocks/>
          </p:cNvCxnSpPr>
          <p:nvPr/>
        </p:nvCxnSpPr>
        <p:spPr>
          <a:xfrm>
            <a:off x="6847816" y="5092038"/>
            <a:ext cx="242424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56FC149-8D79-47CC-92DF-4EA35B7F3FFE}"/>
              </a:ext>
            </a:extLst>
          </p:cNvPr>
          <p:cNvCxnSpPr>
            <a:cxnSpLocks/>
          </p:cNvCxnSpPr>
          <p:nvPr/>
        </p:nvCxnSpPr>
        <p:spPr>
          <a:xfrm flipV="1">
            <a:off x="6847816" y="2640483"/>
            <a:ext cx="0" cy="245155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26B6B46-2BA1-4609-839C-971AFE012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25295"/>
              </p:ext>
            </p:extLst>
          </p:nvPr>
        </p:nvGraphicFramePr>
        <p:xfrm>
          <a:off x="6751773" y="5107078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53815F1-2B7C-4F35-9D29-F3F1AE168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1773" y="5107078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60BEDC7-E23D-4DAE-9486-49A262771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95560"/>
              </p:ext>
            </p:extLst>
          </p:nvPr>
        </p:nvGraphicFramePr>
        <p:xfrm>
          <a:off x="9127990" y="5153950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FFBADF5B-ED44-4314-AEB0-CD68BBA9A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27990" y="5153950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8715BF8-B36B-4611-A94A-F36370D46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5914"/>
              </p:ext>
            </p:extLst>
          </p:nvPr>
        </p:nvGraphicFramePr>
        <p:xfrm>
          <a:off x="6645945" y="2568575"/>
          <a:ext cx="2111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72367AF-400F-47B5-A14E-5D6E853E69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5945" y="2568575"/>
                        <a:ext cx="211137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0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922982-0C12-4346-BF28-C58722E3F38A}"/>
              </a:ext>
            </a:extLst>
          </p:cNvPr>
          <p:cNvGrpSpPr/>
          <p:nvPr/>
        </p:nvGrpSpPr>
        <p:grpSpPr>
          <a:xfrm>
            <a:off x="541846" y="1584626"/>
            <a:ext cx="5736724" cy="1928127"/>
            <a:chOff x="912813" y="2014580"/>
            <a:chExt cx="10631558" cy="33520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550ACFB-F275-43FE-9F0B-1552BB2A785B}"/>
                </a:ext>
              </a:extLst>
            </p:cNvPr>
            <p:cNvGrpSpPr/>
            <p:nvPr/>
          </p:nvGrpSpPr>
          <p:grpSpPr>
            <a:xfrm>
              <a:off x="6847816" y="2014580"/>
              <a:ext cx="4696555" cy="3077458"/>
              <a:chOff x="6975409" y="3426363"/>
              <a:chExt cx="2802501" cy="1784488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F5586B3-DDCD-402F-B45E-1EC21BDE0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5409" y="3426363"/>
                <a:ext cx="2802501" cy="1784488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2A75C8-9C3A-42B8-A48C-1F2609565BC0}"/>
                  </a:ext>
                </a:extLst>
              </p:cNvPr>
              <p:cNvSpPr txBox="1"/>
              <p:nvPr/>
            </p:nvSpPr>
            <p:spPr>
              <a:xfrm>
                <a:off x="7944464" y="4318607"/>
                <a:ext cx="275303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3AEDE69-93E2-48A3-A47B-569E1D6615D7}"/>
                  </a:ext>
                </a:extLst>
              </p:cNvPr>
              <p:cNvSpPr txBox="1"/>
              <p:nvPr/>
            </p:nvSpPr>
            <p:spPr>
              <a:xfrm>
                <a:off x="8611061" y="4235032"/>
                <a:ext cx="275303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3C9B39-70BE-4B62-A775-3DD36AA2FEDD}"/>
                  </a:ext>
                </a:extLst>
              </p:cNvPr>
              <p:cNvSpPr txBox="1"/>
              <p:nvPr/>
            </p:nvSpPr>
            <p:spPr>
              <a:xfrm>
                <a:off x="8123343" y="3789298"/>
                <a:ext cx="275303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01BBC9-B13D-4083-8E7F-DD501F34DEA0}"/>
                  </a:ext>
                </a:extLst>
              </p:cNvPr>
              <p:cNvSpPr txBox="1"/>
              <p:nvPr/>
            </p:nvSpPr>
            <p:spPr>
              <a:xfrm>
                <a:off x="7217527" y="4604364"/>
                <a:ext cx="513681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8AB80B5-3373-4C17-A9AA-FD6B6B14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685" y="2014580"/>
              <a:ext cx="4848479" cy="3092498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A1BB9E4-563F-4FD7-BBBB-622EAEC37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14684" y="5092038"/>
              <a:ext cx="242424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1CA8524-8044-44C5-AA5D-75FE97C0C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684" y="2640483"/>
              <a:ext cx="0" cy="245155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5AC35AA-1028-46B5-BCAC-BA660DF2842E}"/>
                </a:ext>
              </a:extLst>
            </p:cNvPr>
            <p:cNvSpPr/>
            <p:nvPr/>
          </p:nvSpPr>
          <p:spPr>
            <a:xfrm>
              <a:off x="3265965" y="4145283"/>
              <a:ext cx="100517" cy="899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BF461E3-BB62-4672-8A32-3B2A8747460F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3316224" y="4145283"/>
              <a:ext cx="5616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853815F1-2B7C-4F35-9D29-F3F1AE1687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697259"/>
                </p:ext>
              </p:extLst>
            </p:nvPr>
          </p:nvGraphicFramePr>
          <p:xfrm>
            <a:off x="1018641" y="5107078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853815F1-2B7C-4F35-9D29-F3F1AE1687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8641" y="5107078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FFBADF5B-ED44-4314-AEB0-CD68BBA9AE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073114"/>
                </p:ext>
              </p:extLst>
            </p:nvPr>
          </p:nvGraphicFramePr>
          <p:xfrm>
            <a:off x="3394858" y="5153950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FFBADF5B-ED44-4314-AEB0-CD68BBA9AE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4858" y="5153950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772367AF-400F-47B5-A14E-5D6E853E6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973078"/>
                </p:ext>
              </p:extLst>
            </p:nvPr>
          </p:nvGraphicFramePr>
          <p:xfrm>
            <a:off x="912813" y="2568575"/>
            <a:ext cx="211137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772367AF-400F-47B5-A14E-5D6E853E69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813" y="2568575"/>
                          <a:ext cx="211137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02DB48F-6F8A-4010-B872-976A83BC1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16" y="5092038"/>
              <a:ext cx="242424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56FC149-8D79-47CC-92DF-4EA35B7F3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7816" y="2640483"/>
              <a:ext cx="0" cy="245155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526B6B46-2BA1-4609-839C-971AFE0123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929430"/>
                </p:ext>
              </p:extLst>
            </p:nvPr>
          </p:nvGraphicFramePr>
          <p:xfrm>
            <a:off x="6751773" y="5107078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526B6B46-2BA1-4609-839C-971AFE0123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51773" y="5107078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960BEDC7-E23D-4DAE-9486-49A2627711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728330"/>
                </p:ext>
              </p:extLst>
            </p:nvPr>
          </p:nvGraphicFramePr>
          <p:xfrm>
            <a:off x="9127990" y="5153950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960BEDC7-E23D-4DAE-9486-49A2627711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27990" y="5153950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F8715BF8-B36B-4611-A94A-F36370D463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080999"/>
                </p:ext>
              </p:extLst>
            </p:nvPr>
          </p:nvGraphicFramePr>
          <p:xfrm>
            <a:off x="6645945" y="2568575"/>
            <a:ext cx="211137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F8715BF8-B36B-4611-A94A-F36370D463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45945" y="2568575"/>
                          <a:ext cx="211137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9340879-2087-49E4-A60E-1A9556459E79}"/>
              </a:ext>
            </a:extLst>
          </p:cNvPr>
          <p:cNvSpPr/>
          <p:nvPr/>
        </p:nvSpPr>
        <p:spPr>
          <a:xfrm>
            <a:off x="610988" y="4380658"/>
            <a:ext cx="5494537" cy="1061829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OpenGLFrameBuffer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ReadPixel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glReadBuffer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GL_COLOR_ATTACHMENT0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uiPixelData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glReadPixels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1, 1, 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GL_RED_INTEGER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uiPixelData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uiPixelData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E2C85A-4E52-4099-A58B-BFFC14050EBA}"/>
              </a:ext>
            </a:extLst>
          </p:cNvPr>
          <p:cNvSpPr/>
          <p:nvPr/>
        </p:nvSpPr>
        <p:spPr>
          <a:xfrm>
            <a:off x="6419974" y="1922194"/>
            <a:ext cx="5564223" cy="3693319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450 core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layout(location = 0) out 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layout(location = 1) out int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(binding = 0) uniform sampler2D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[32];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VertexOutput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Color;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VertexOutput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3)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flat 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4)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flat 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texture(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[int(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texColor.a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0.00001)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discard;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int(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B376052-0E2C-4509-8A2E-2E6829EB0DE6}"/>
              </a:ext>
            </a:extLst>
          </p:cNvPr>
          <p:cNvCxnSpPr/>
          <p:nvPr/>
        </p:nvCxnSpPr>
        <p:spPr>
          <a:xfrm flipH="1" flipV="1">
            <a:off x="1932967" y="2901170"/>
            <a:ext cx="1229333" cy="147948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4D41F6-1641-4C88-8330-6B51CC5FCC3C}"/>
              </a:ext>
            </a:extLst>
          </p:cNvPr>
          <p:cNvCxnSpPr/>
          <p:nvPr/>
        </p:nvCxnSpPr>
        <p:spPr>
          <a:xfrm flipH="1">
            <a:off x="4782386" y="2386800"/>
            <a:ext cx="253281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6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021FAE-528C-4707-8D06-858FEEABA8CB}"/>
              </a:ext>
            </a:extLst>
          </p:cNvPr>
          <p:cNvSpPr/>
          <p:nvPr/>
        </p:nvSpPr>
        <p:spPr>
          <a:xfrm>
            <a:off x="589952" y="6254379"/>
            <a:ext cx="3632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https://github.com/CedricGuillemet/ImGuizmo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C93A0-3B36-4E63-93E7-4E8102BB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64" y="1415863"/>
            <a:ext cx="6333669" cy="40397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92A8CE-D185-4E35-AAA2-7A8256BBD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64" y="1283142"/>
            <a:ext cx="3913261" cy="45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5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C93A0-3B36-4E63-93E7-4E8102BB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5" y="2308152"/>
            <a:ext cx="4668285" cy="29775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7B2C03-B22B-4362-B5FC-18700F474372}"/>
              </a:ext>
            </a:extLst>
          </p:cNvPr>
          <p:cNvSpPr/>
          <p:nvPr/>
        </p:nvSpPr>
        <p:spPr>
          <a:xfrm>
            <a:off x="5772150" y="1726194"/>
            <a:ext cx="6096000" cy="4247317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cameraProjection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m_spEditCamera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GetProjectionMatrix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cameraView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m_spEditCamera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GetViewMatrix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Entity transform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spSelectedEntity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transform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transformComponent.GetTransform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//snapping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snap =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IsKeyPressed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LeftControl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0.5f;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m_iGizmoType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45.f;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::Manipulate(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cameraView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cameraProjection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m_iGizmoType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(transform),</a:t>
            </a:r>
          </a:p>
          <a:p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snap ?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IsUsing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translation, rotation, scale;</a:t>
            </a:r>
          </a:p>
          <a:p>
            <a:pPr lvl="1"/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MathUtils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DecomposeTransform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(transform, translation, rotation, scale);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rotation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transformComponent.Translation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translation;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transformComponent.Scale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scale;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4D31B2-6FB9-4323-88F0-A925375ECFF7}"/>
              </a:ext>
            </a:extLst>
          </p:cNvPr>
          <p:cNvCxnSpPr/>
          <p:nvPr/>
        </p:nvCxnSpPr>
        <p:spPr>
          <a:xfrm flipH="1" flipV="1">
            <a:off x="2933700" y="4171950"/>
            <a:ext cx="3409950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54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10678</TotalTime>
  <Words>782</Words>
  <Application>Microsoft Office PowerPoint</Application>
  <PresentationFormat>宽屏</PresentationFormat>
  <Paragraphs>138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414</cp:revision>
  <dcterms:created xsi:type="dcterms:W3CDTF">2016-12-28T02:05:00Z</dcterms:created>
  <dcterms:modified xsi:type="dcterms:W3CDTF">2023-01-29T05:19:31Z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