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216" d="100"/>
          <a:sy n="216" d="100"/>
        </p:scale>
        <p:origin x="-344" y="-4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4AF2-990B-74FB-29C3-2CD47D7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C119-7488-9F5C-706C-CA0A5F88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DBC-B4C8-E777-0BB3-FDF0DD3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DC4B-A036-7345-C7A4-B8CD9835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58D-8F05-76C4-ACA8-33599C5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724-A566-C117-704E-512D128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A639-0680-2188-7FCB-314FD20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62E-1D59-1CBF-77CA-AE99F2FB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0BFB-3B5B-C2C8-8CF0-265F3C4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558-BCB6-72FE-483D-3ABD39A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AD19-F6C9-C368-8EE7-80AFB6C4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0C4E2-5E93-611F-1B85-D2652B8F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3DAD-28F4-3D13-2C3C-1FA6637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F3DA-98E5-A234-DCCD-C342C09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C642-641D-A8A4-C4F9-1076C07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B95-9630-9CB6-8070-44634FE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1D7-4506-D6DC-88CD-4D66461F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A8DA-D488-2EB5-10DC-6FC07D0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ABA7-F59A-91F0-0F82-7F0BC76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4CC0-62BE-0ECD-B3E8-DCFAD126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97DF-B557-8647-E12A-BDE5A6B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48D3-40B0-9E1B-89A7-5B3E9AA9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CEE3-13C1-95B8-A3A8-1115DBFC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23E1-49F2-AFAD-D96B-74454C0F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F646-A1A5-D0E0-8D61-CA2AC4D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0233-550A-EE8E-EFF4-2E34DD0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D64-F487-C347-FE5F-664F2C7D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F575-F52C-B734-BAB3-17624961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384C-D711-6D6E-1B9A-476B19C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B82C-C7D7-FBDF-004C-19B6C58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FB4B-06C0-54CB-74B7-DAF66E5F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AAC-EC1B-4DAC-239B-B62AC21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E98-29CB-854D-25D9-5E988E57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A992-3D73-4980-AFCD-E0A6DF8B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DB6D-B39F-10C9-ACFA-42FA00FA6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F9EFC-5D74-9DE7-0DCD-96B75B4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38E0-DBA7-50F0-C52D-41E35E4A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150-B93C-583A-953E-D213E2DB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E1A21-D08A-A7C8-DD3C-C3A83C1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A09-0C63-19C1-938C-4050A239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CCD60-B532-B8EE-4AA0-FC0E4602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A7AF-5C6B-D706-0850-1860BDA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7D36-A66A-2693-3113-942C4C9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8891C-3BA4-1E05-2E3A-4DEB2AA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1437-9469-6BBF-5DE4-47D2DD8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88AD-8123-5C33-4BD1-FF7D3A4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3CC-94A4-3C7A-B70B-904AAA7D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75B2-92F6-573E-4357-C8852C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B5041-7E50-F18C-6639-4C29FFB9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3CE3-5C07-BBEF-5515-1BF58B0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9F15-20AC-9327-574C-B6A3F8C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95DE-C34D-5DC6-7B8F-4A49537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59A1-D99C-E955-E4B9-14CCCDF9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F16B2-FB5E-2D04-C286-0D70432E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AEA5-4FA7-5B87-954E-93848CBD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CFB9-CB99-A267-34B7-F9D7234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28F8-4F08-C34A-B0B1-12865FE3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4BA-B727-0A15-4729-D82B3A5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39164-731A-879A-1B96-76188E9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5964-CCFC-F789-7BDC-6B02F09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EBF-DFAA-58AC-FDF7-7EBD96E0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D5E8-E225-DEA8-B665-5489FDA2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5C3D-4045-CE90-D776-0BC5AD12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02389-EAD6-0205-CEA4-59F413F71E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28" y="277789"/>
            <a:ext cx="7772400" cy="6302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BBBA0-57BC-DEA7-357B-9C810A996DC2}"/>
              </a:ext>
            </a:extLst>
          </p:cNvPr>
          <p:cNvSpPr txBox="1"/>
          <p:nvPr/>
        </p:nvSpPr>
        <p:spPr>
          <a:xfrm>
            <a:off x="4465410" y="1339700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A06CD-8EE5-3353-D9B4-13EFD81893AF}"/>
              </a:ext>
            </a:extLst>
          </p:cNvPr>
          <p:cNvSpPr txBox="1"/>
          <p:nvPr/>
        </p:nvSpPr>
        <p:spPr>
          <a:xfrm>
            <a:off x="4425187" y="18912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159E98-BB94-758B-9FF8-017DEC5F2FAE}"/>
              </a:ext>
            </a:extLst>
          </p:cNvPr>
          <p:cNvCxnSpPr>
            <a:cxnSpLocks/>
          </p:cNvCxnSpPr>
          <p:nvPr/>
        </p:nvCxnSpPr>
        <p:spPr>
          <a:xfrm>
            <a:off x="4686300" y="1492250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F9B9AE-CD86-CEA3-78F6-E899A01BC2B1}"/>
              </a:ext>
            </a:extLst>
          </p:cNvPr>
          <p:cNvCxnSpPr>
            <a:cxnSpLocks/>
          </p:cNvCxnSpPr>
          <p:nvPr/>
        </p:nvCxnSpPr>
        <p:spPr>
          <a:xfrm>
            <a:off x="4645025" y="2044700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5947A8-79E1-FC45-CE13-7830CE49B5DB}"/>
              </a:ext>
            </a:extLst>
          </p:cNvPr>
          <p:cNvSpPr txBox="1"/>
          <p:nvPr/>
        </p:nvSpPr>
        <p:spPr>
          <a:xfrm>
            <a:off x="4683621" y="281305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0EAF23-6B17-3822-0A93-637E8F180DDC}"/>
              </a:ext>
            </a:extLst>
          </p:cNvPr>
          <p:cNvCxnSpPr>
            <a:cxnSpLocks/>
          </p:cNvCxnSpPr>
          <p:nvPr/>
        </p:nvCxnSpPr>
        <p:spPr>
          <a:xfrm flipH="1">
            <a:off x="4846362" y="2717062"/>
            <a:ext cx="84082" cy="1118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CACE54-A82A-2639-09DC-18C75037D0B7}"/>
              </a:ext>
            </a:extLst>
          </p:cNvPr>
          <p:cNvSpPr txBox="1"/>
          <p:nvPr/>
        </p:nvSpPr>
        <p:spPr>
          <a:xfrm>
            <a:off x="4453762" y="244288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2E897-C333-8BAE-D60A-53E638168E0C}"/>
              </a:ext>
            </a:extLst>
          </p:cNvPr>
          <p:cNvSpPr txBox="1"/>
          <p:nvPr/>
        </p:nvSpPr>
        <p:spPr>
          <a:xfrm>
            <a:off x="4658221" y="3489322"/>
            <a:ext cx="37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522A62-ACD2-44D1-26BB-508F2DF9ED7C}"/>
              </a:ext>
            </a:extLst>
          </p:cNvPr>
          <p:cNvSpPr txBox="1"/>
          <p:nvPr/>
        </p:nvSpPr>
        <p:spPr>
          <a:xfrm>
            <a:off x="4140200" y="327070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EE1BF-7013-4ADD-45B3-49DD0FEE580A}"/>
              </a:ext>
            </a:extLst>
          </p:cNvPr>
          <p:cNvSpPr txBox="1"/>
          <p:nvPr/>
        </p:nvSpPr>
        <p:spPr>
          <a:xfrm>
            <a:off x="3814990" y="395965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C517AD-0B4D-AC09-8F30-53B69CA8BB57}"/>
              </a:ext>
            </a:extLst>
          </p:cNvPr>
          <p:cNvCxnSpPr>
            <a:cxnSpLocks/>
          </p:cNvCxnSpPr>
          <p:nvPr/>
        </p:nvCxnSpPr>
        <p:spPr>
          <a:xfrm>
            <a:off x="4043212" y="4121864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697433-258A-248B-D2F7-F871166E7A01}"/>
              </a:ext>
            </a:extLst>
          </p:cNvPr>
          <p:cNvSpPr txBox="1"/>
          <p:nvPr/>
        </p:nvSpPr>
        <p:spPr>
          <a:xfrm>
            <a:off x="3448050" y="4585153"/>
            <a:ext cx="552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04CE7D-DF4F-59A2-4747-149BCFC0DFE0}"/>
              </a:ext>
            </a:extLst>
          </p:cNvPr>
          <p:cNvSpPr txBox="1"/>
          <p:nvPr/>
        </p:nvSpPr>
        <p:spPr>
          <a:xfrm>
            <a:off x="3448050" y="5515428"/>
            <a:ext cx="595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11900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6BE61-2247-54DE-6CEE-90FCE906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552"/>
            <a:ext cx="7772400" cy="6592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2977-C4C4-BC33-06A5-34C74261BC64}"/>
              </a:ext>
            </a:extLst>
          </p:cNvPr>
          <p:cNvSpPr txBox="1"/>
          <p:nvPr/>
        </p:nvSpPr>
        <p:spPr>
          <a:xfrm>
            <a:off x="4771521" y="124911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856CC-C7AA-6BFA-626D-9D6C947DBFC9}"/>
              </a:ext>
            </a:extLst>
          </p:cNvPr>
          <p:cNvCxnSpPr>
            <a:cxnSpLocks/>
          </p:cNvCxnSpPr>
          <p:nvPr/>
        </p:nvCxnSpPr>
        <p:spPr>
          <a:xfrm>
            <a:off x="4992411" y="1401667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83BD26-AFC5-ABA6-C4A9-D0C206BDC4DB}"/>
              </a:ext>
            </a:extLst>
          </p:cNvPr>
          <p:cNvSpPr txBox="1"/>
          <p:nvPr/>
        </p:nvSpPr>
        <p:spPr>
          <a:xfrm>
            <a:off x="4736337" y="18404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69E9FE-8E0D-CFA5-DE84-8AFD133961C3}"/>
              </a:ext>
            </a:extLst>
          </p:cNvPr>
          <p:cNvCxnSpPr>
            <a:cxnSpLocks/>
          </p:cNvCxnSpPr>
          <p:nvPr/>
        </p:nvCxnSpPr>
        <p:spPr>
          <a:xfrm>
            <a:off x="4956175" y="1993900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41A215-AF77-0589-89C1-EB7F30C5975D}"/>
              </a:ext>
            </a:extLst>
          </p:cNvPr>
          <p:cNvSpPr txBox="1"/>
          <p:nvPr/>
        </p:nvSpPr>
        <p:spPr>
          <a:xfrm>
            <a:off x="4771262" y="2417486"/>
            <a:ext cx="29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AE625-3655-9BBF-BAFA-B9E53C64CD6C}"/>
              </a:ext>
            </a:extLst>
          </p:cNvPr>
          <p:cNvSpPr txBox="1"/>
          <p:nvPr/>
        </p:nvSpPr>
        <p:spPr>
          <a:xfrm>
            <a:off x="4991596" y="27940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FF926-1216-C497-496C-C3D1CBD981EC}"/>
              </a:ext>
            </a:extLst>
          </p:cNvPr>
          <p:cNvCxnSpPr>
            <a:cxnSpLocks/>
          </p:cNvCxnSpPr>
          <p:nvPr/>
        </p:nvCxnSpPr>
        <p:spPr>
          <a:xfrm flipH="1">
            <a:off x="5154337" y="2698012"/>
            <a:ext cx="84082" cy="1118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8D1675-0EF4-0313-C0C9-54214257A636}"/>
              </a:ext>
            </a:extLst>
          </p:cNvPr>
          <p:cNvSpPr txBox="1"/>
          <p:nvPr/>
        </p:nvSpPr>
        <p:spPr>
          <a:xfrm>
            <a:off x="4972546" y="3514722"/>
            <a:ext cx="37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8D027-E548-560E-0E07-06EBE707A560}"/>
              </a:ext>
            </a:extLst>
          </p:cNvPr>
          <p:cNvSpPr txBox="1"/>
          <p:nvPr/>
        </p:nvSpPr>
        <p:spPr>
          <a:xfrm>
            <a:off x="4451350" y="3280228"/>
            <a:ext cx="334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402-A7AA-9488-5FC7-86B994904D1C}"/>
              </a:ext>
            </a:extLst>
          </p:cNvPr>
          <p:cNvSpPr txBox="1"/>
          <p:nvPr/>
        </p:nvSpPr>
        <p:spPr>
          <a:xfrm>
            <a:off x="4126140" y="400410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9AEB1-0688-DDF9-F564-C4550D28B712}"/>
              </a:ext>
            </a:extLst>
          </p:cNvPr>
          <p:cNvCxnSpPr>
            <a:cxnSpLocks/>
          </p:cNvCxnSpPr>
          <p:nvPr/>
        </p:nvCxnSpPr>
        <p:spPr>
          <a:xfrm>
            <a:off x="4354362" y="4166314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BFBD45-7D26-AA65-0091-A02B3BC5EF4A}"/>
              </a:ext>
            </a:extLst>
          </p:cNvPr>
          <p:cNvSpPr txBox="1"/>
          <p:nvPr/>
        </p:nvSpPr>
        <p:spPr>
          <a:xfrm>
            <a:off x="3756024" y="4664528"/>
            <a:ext cx="56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21AB8-D167-46CC-8F5D-B2B4C53DD86F}"/>
              </a:ext>
            </a:extLst>
          </p:cNvPr>
          <p:cNvSpPr txBox="1"/>
          <p:nvPr/>
        </p:nvSpPr>
        <p:spPr>
          <a:xfrm>
            <a:off x="3756024" y="5642428"/>
            <a:ext cx="60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1948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D06BB-6E89-FFCB-837E-F1B4E2FC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552"/>
            <a:ext cx="7772400" cy="6592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E5B56-871F-CB71-13CF-D88A6F76C9EA}"/>
              </a:ext>
            </a:extLst>
          </p:cNvPr>
          <p:cNvSpPr txBox="1"/>
          <p:nvPr/>
        </p:nvSpPr>
        <p:spPr>
          <a:xfrm>
            <a:off x="4771521" y="124911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BABF68-2A93-59BC-3834-AC357344D6ED}"/>
              </a:ext>
            </a:extLst>
          </p:cNvPr>
          <p:cNvCxnSpPr>
            <a:cxnSpLocks/>
          </p:cNvCxnSpPr>
          <p:nvPr/>
        </p:nvCxnSpPr>
        <p:spPr>
          <a:xfrm>
            <a:off x="4992411" y="1401667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C50646-0D15-1103-E7C6-826950751BE5}"/>
              </a:ext>
            </a:extLst>
          </p:cNvPr>
          <p:cNvSpPr txBox="1"/>
          <p:nvPr/>
        </p:nvSpPr>
        <p:spPr>
          <a:xfrm>
            <a:off x="4736337" y="18404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13BF84-9A2F-D780-1484-CCEAD6C5AA51}"/>
              </a:ext>
            </a:extLst>
          </p:cNvPr>
          <p:cNvCxnSpPr>
            <a:cxnSpLocks/>
          </p:cNvCxnSpPr>
          <p:nvPr/>
        </p:nvCxnSpPr>
        <p:spPr>
          <a:xfrm>
            <a:off x="4956175" y="1993900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CB3123-C2C3-656C-3935-389E5D24C09F}"/>
              </a:ext>
            </a:extLst>
          </p:cNvPr>
          <p:cNvSpPr txBox="1"/>
          <p:nvPr/>
        </p:nvSpPr>
        <p:spPr>
          <a:xfrm>
            <a:off x="4771262" y="2417486"/>
            <a:ext cx="29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A39DD-B570-328C-E94D-9FB17CBBCA5D}"/>
              </a:ext>
            </a:extLst>
          </p:cNvPr>
          <p:cNvSpPr txBox="1"/>
          <p:nvPr/>
        </p:nvSpPr>
        <p:spPr>
          <a:xfrm>
            <a:off x="4991596" y="27940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0342E1-BEC2-8CCE-CDD9-B67D4DEE8DD5}"/>
              </a:ext>
            </a:extLst>
          </p:cNvPr>
          <p:cNvCxnSpPr>
            <a:cxnSpLocks/>
          </p:cNvCxnSpPr>
          <p:nvPr/>
        </p:nvCxnSpPr>
        <p:spPr>
          <a:xfrm flipH="1">
            <a:off x="5154337" y="2698012"/>
            <a:ext cx="84082" cy="1118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11AF2-D39B-07D9-9BC2-F7659850F0AD}"/>
              </a:ext>
            </a:extLst>
          </p:cNvPr>
          <p:cNvSpPr txBox="1"/>
          <p:nvPr/>
        </p:nvSpPr>
        <p:spPr>
          <a:xfrm>
            <a:off x="4972546" y="3514722"/>
            <a:ext cx="37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F0670-B1E8-1A9B-44D5-4B30FF2C341E}"/>
              </a:ext>
            </a:extLst>
          </p:cNvPr>
          <p:cNvSpPr txBox="1"/>
          <p:nvPr/>
        </p:nvSpPr>
        <p:spPr>
          <a:xfrm>
            <a:off x="4451350" y="3280228"/>
            <a:ext cx="334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7348E-B610-5216-9458-38B31B873BBC}"/>
              </a:ext>
            </a:extLst>
          </p:cNvPr>
          <p:cNvSpPr txBox="1"/>
          <p:nvPr/>
        </p:nvSpPr>
        <p:spPr>
          <a:xfrm>
            <a:off x="4126140" y="4004103"/>
            <a:ext cx="325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32D983-CA41-9F24-1A1C-B36ED7B6944F}"/>
              </a:ext>
            </a:extLst>
          </p:cNvPr>
          <p:cNvCxnSpPr>
            <a:cxnSpLocks/>
          </p:cNvCxnSpPr>
          <p:nvPr/>
        </p:nvCxnSpPr>
        <p:spPr>
          <a:xfrm>
            <a:off x="4354362" y="4166314"/>
            <a:ext cx="96988" cy="876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188DDB-47E9-2E72-1078-B3AF9CEA472E}"/>
              </a:ext>
            </a:extLst>
          </p:cNvPr>
          <p:cNvSpPr txBox="1"/>
          <p:nvPr/>
        </p:nvSpPr>
        <p:spPr>
          <a:xfrm>
            <a:off x="3756024" y="4664528"/>
            <a:ext cx="56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E7FC9-7E3F-2755-76C2-23F1A730BCD9}"/>
              </a:ext>
            </a:extLst>
          </p:cNvPr>
          <p:cNvSpPr txBox="1"/>
          <p:nvPr/>
        </p:nvSpPr>
        <p:spPr>
          <a:xfrm>
            <a:off x="3756024" y="5642428"/>
            <a:ext cx="60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8767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Matthews Alix</dc:creator>
  <cp:lastModifiedBy>Matthews Alix</cp:lastModifiedBy>
  <cp:revision>4</cp:revision>
  <dcterms:created xsi:type="dcterms:W3CDTF">2024-11-29T19:13:34Z</dcterms:created>
  <dcterms:modified xsi:type="dcterms:W3CDTF">2024-11-29T19:42:44Z</dcterms:modified>
</cp:coreProperties>
</file>