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>
        <p:scale>
          <a:sx n="117" d="100"/>
          <a:sy n="117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F4AF2-990B-74FB-29C3-2CD47D715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1C119-7488-9F5C-706C-CA0A5F885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64DBC-B4C8-E777-0BB3-FDF0DD3F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5DC4B-A036-7345-C7A4-B8CD9835B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0258D-8F05-76C4-ACA8-33599C5D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7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F724-A566-C117-704E-512D1287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BA639-0680-2188-7FCB-314FD202D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2762E-1D59-1CBF-77CA-AE99F2FB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0BFB-3B5B-C2C8-8CF0-265F3C4A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10558-BCB6-72FE-483D-3ABD39A6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1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4AD19-F6C9-C368-8EE7-80AFB6C46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0C4E2-5E93-611F-1B85-D2652B8F3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73DAD-28F4-3D13-2C3C-1FA6637D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FF3DA-98E5-A234-DCCD-C342C09F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C642-641D-A8A4-C4F9-1076C077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4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1B95-9630-9CB6-8070-44634FEC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5B1D7-4506-D6DC-88CD-4D66461FE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EA8DA-D488-2EB5-10DC-6FC07D01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FABA7-F59A-91F0-0F82-7F0BC76C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F4CC0-62BE-0ECD-B3E8-DCFAD126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3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97DF-B557-8647-E12A-BDE5A6BAB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B48D3-40B0-9E1B-89A7-5B3E9AA94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BCEE3-13C1-95B8-A3A8-1115DBFC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B23E1-49F2-AFAD-D96B-74454C0F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9F646-A1A5-D0E0-8D61-CA2AC4D2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1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0233-550A-EE8E-EFF4-2E34DD06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8AD64-F487-C347-FE5F-664F2C7D2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1F575-F52C-B734-BAB3-176249615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0384C-D711-6D6E-1B9A-476B19C9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8B82C-C7D7-FBDF-004C-19B6C58B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FFB4B-06C0-54CB-74B7-DAF66E5F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9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AAAC-EC1B-4DAC-239B-B62AC2143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54E98-29CB-854D-25D9-5E988E574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DA992-3D73-4980-AFCD-E0A6DF8B7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A1DB6D-B39F-10C9-ACFA-42FA00FA6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F9EFC-5D74-9DE7-0DCD-96B75B402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2138E0-DBA7-50F0-C52D-41E35E4AB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62150-B93C-583A-953E-D213E2DB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E1A21-D08A-A7C8-DD3C-C3A83C17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6A09-0C63-19C1-938C-4050A2394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BCCD60-B532-B8EE-4AA0-FC0E46029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6A7AF-5C6B-D706-0850-1860BDA0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97D36-A66A-2693-3113-942C4C93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6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88891C-3BA4-1E05-2E3A-4DEB2AA0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41437-9469-6BBF-5DE4-47D2DD8B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588AD-8123-5C33-4BD1-FF7D3A4F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0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33CC-94A4-3C7A-B70B-904AAA7D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975B2-92F6-573E-4357-C8852CDF6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B5041-7E50-F18C-6639-4C29FFB96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93CE3-5C07-BBEF-5515-1BF58B0B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89F15-20AC-9327-574C-B6A3F8CB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995DE-C34D-5DC6-7B8F-4A495377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2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C59A1-D99C-E955-E4B9-14CCCDF9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EF16B2-FB5E-2D04-C286-0D70432E7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EAEA5-4FA7-5B87-954E-93848CBD9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4CFB9-CB99-A267-34B7-F9D72344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128F8-4F08-C34A-B0B1-12865FE3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644BA-B727-0A15-4729-D82B3A59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039164-731A-879A-1B96-76188E92C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05964-CCFC-F789-7BDC-6B02F09FB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75EBF-DFAA-58AC-FDF7-7EBD96E0D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CD5E8-E225-DEA8-B665-5489FDA26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85C3D-4045-CE90-D776-0BC5AD121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9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06C5120-49E5-2CCD-EC73-61E6BE797E5E}"/>
              </a:ext>
            </a:extLst>
          </p:cNvPr>
          <p:cNvGrpSpPr/>
          <p:nvPr/>
        </p:nvGrpSpPr>
        <p:grpSpPr>
          <a:xfrm>
            <a:off x="2209800" y="132552"/>
            <a:ext cx="7772400" cy="6592896"/>
            <a:chOff x="2209800" y="132552"/>
            <a:chExt cx="7772400" cy="659289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3D6BE61-2247-54DE-6CEE-90FCE906C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132552"/>
              <a:ext cx="7772400" cy="659289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6C2977-C4C4-BC33-06A5-34C74261BC64}"/>
                </a:ext>
              </a:extLst>
            </p:cNvPr>
            <p:cNvSpPr txBox="1"/>
            <p:nvPr/>
          </p:nvSpPr>
          <p:spPr>
            <a:xfrm>
              <a:off x="4771521" y="1249117"/>
              <a:ext cx="3000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venir Book" panose="02000503020000020003" pitchFamily="2" charset="0"/>
                </a:rPr>
                <a:t>56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F4856CC-C7AA-6BFA-626D-9D6C947DBFC9}"/>
                </a:ext>
              </a:extLst>
            </p:cNvPr>
            <p:cNvCxnSpPr>
              <a:cxnSpLocks/>
            </p:cNvCxnSpPr>
            <p:nvPr/>
          </p:nvCxnSpPr>
          <p:spPr>
            <a:xfrm>
              <a:off x="4992411" y="1401667"/>
              <a:ext cx="96988" cy="8768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83BD26-AFC5-ABA6-C4A9-D0C206BDC4DB}"/>
                </a:ext>
              </a:extLst>
            </p:cNvPr>
            <p:cNvSpPr txBox="1"/>
            <p:nvPr/>
          </p:nvSpPr>
          <p:spPr>
            <a:xfrm>
              <a:off x="4736337" y="1840493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venir Book" panose="02000503020000020003" pitchFamily="2" charset="0"/>
                </a:rPr>
                <a:t>44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069E9FE-8E0D-CFA5-DE84-8AFD133961C3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1993900"/>
              <a:ext cx="188637" cy="1685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41A215-AF77-0589-89C1-EB7F30C5975D}"/>
                </a:ext>
              </a:extLst>
            </p:cNvPr>
            <p:cNvSpPr txBox="1"/>
            <p:nvPr/>
          </p:nvSpPr>
          <p:spPr>
            <a:xfrm>
              <a:off x="4771262" y="2417486"/>
              <a:ext cx="299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83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7AE625-3655-9BBF-BAFA-B9E53C64CD6C}"/>
                </a:ext>
              </a:extLst>
            </p:cNvPr>
            <p:cNvSpPr txBox="1"/>
            <p:nvPr/>
          </p:nvSpPr>
          <p:spPr>
            <a:xfrm>
              <a:off x="4991596" y="2794000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venir Book" panose="02000503020000020003" pitchFamily="2" charset="0"/>
                </a:rPr>
                <a:t>77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24FF926-1216-C497-496C-C3D1CBD981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4337" y="2698012"/>
              <a:ext cx="84082" cy="111863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8D1675-0EF4-0313-C0C9-54214257A636}"/>
                </a:ext>
              </a:extLst>
            </p:cNvPr>
            <p:cNvSpPr txBox="1"/>
            <p:nvPr/>
          </p:nvSpPr>
          <p:spPr>
            <a:xfrm>
              <a:off x="4972546" y="3514722"/>
              <a:ext cx="3741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100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78D027-E548-560E-0E07-06EBE707A560}"/>
                </a:ext>
              </a:extLst>
            </p:cNvPr>
            <p:cNvSpPr txBox="1"/>
            <p:nvPr/>
          </p:nvSpPr>
          <p:spPr>
            <a:xfrm>
              <a:off x="4451350" y="3280228"/>
              <a:ext cx="3347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89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FEF402-A7AA-9488-5FC7-86B994904D1C}"/>
                </a:ext>
              </a:extLst>
            </p:cNvPr>
            <p:cNvSpPr txBox="1"/>
            <p:nvPr/>
          </p:nvSpPr>
          <p:spPr>
            <a:xfrm>
              <a:off x="4126140" y="4004103"/>
              <a:ext cx="3252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50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839AEB1-0688-DDF9-F564-C4550D28B712}"/>
                </a:ext>
              </a:extLst>
            </p:cNvPr>
            <p:cNvCxnSpPr>
              <a:cxnSpLocks/>
            </p:cNvCxnSpPr>
            <p:nvPr/>
          </p:nvCxnSpPr>
          <p:spPr>
            <a:xfrm>
              <a:off x="4354362" y="4166314"/>
              <a:ext cx="96988" cy="8768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BFBD45-7D26-AA65-0091-A02B3BC5EF4A}"/>
                </a:ext>
              </a:extLst>
            </p:cNvPr>
            <p:cNvSpPr txBox="1"/>
            <p:nvPr/>
          </p:nvSpPr>
          <p:spPr>
            <a:xfrm>
              <a:off x="3756024" y="4664528"/>
              <a:ext cx="5619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97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B21AB8-D167-46CC-8F5D-B2B4C53DD86F}"/>
                </a:ext>
              </a:extLst>
            </p:cNvPr>
            <p:cNvSpPr txBox="1"/>
            <p:nvPr/>
          </p:nvSpPr>
          <p:spPr>
            <a:xfrm>
              <a:off x="3756024" y="5642428"/>
              <a:ext cx="6054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99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84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E1F14A2-D83E-FF6A-36A0-E01F49ABCA18}"/>
              </a:ext>
            </a:extLst>
          </p:cNvPr>
          <p:cNvGrpSpPr/>
          <p:nvPr/>
        </p:nvGrpSpPr>
        <p:grpSpPr>
          <a:xfrm>
            <a:off x="2209800" y="132552"/>
            <a:ext cx="7772400" cy="6592896"/>
            <a:chOff x="2209800" y="132552"/>
            <a:chExt cx="7772400" cy="65928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CED06BB-6E89-FFCB-837E-F1B4E2FC5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132552"/>
              <a:ext cx="7772400" cy="659289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7E5B56-871F-CB71-13CF-D88A6F76C9EA}"/>
                </a:ext>
              </a:extLst>
            </p:cNvPr>
            <p:cNvSpPr txBox="1"/>
            <p:nvPr/>
          </p:nvSpPr>
          <p:spPr>
            <a:xfrm>
              <a:off x="4771521" y="1249117"/>
              <a:ext cx="3000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venir Book" panose="02000503020000020003" pitchFamily="2" charset="0"/>
                </a:rPr>
                <a:t>56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6BABF68-2A93-59BC-3834-AC357344D6ED}"/>
                </a:ext>
              </a:extLst>
            </p:cNvPr>
            <p:cNvCxnSpPr>
              <a:cxnSpLocks/>
            </p:cNvCxnSpPr>
            <p:nvPr/>
          </p:nvCxnSpPr>
          <p:spPr>
            <a:xfrm>
              <a:off x="4992411" y="1401667"/>
              <a:ext cx="96988" cy="8768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C50646-0D15-1103-E7C6-826950751BE5}"/>
                </a:ext>
              </a:extLst>
            </p:cNvPr>
            <p:cNvSpPr txBox="1"/>
            <p:nvPr/>
          </p:nvSpPr>
          <p:spPr>
            <a:xfrm>
              <a:off x="4736337" y="1840493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venir Book" panose="02000503020000020003" pitchFamily="2" charset="0"/>
                </a:rPr>
                <a:t>44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213BF84-9A2F-D780-1484-CCEAD6C5AA51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1993900"/>
              <a:ext cx="188637" cy="1685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CB3123-C2C3-656C-3935-389E5D24C09F}"/>
                </a:ext>
              </a:extLst>
            </p:cNvPr>
            <p:cNvSpPr txBox="1"/>
            <p:nvPr/>
          </p:nvSpPr>
          <p:spPr>
            <a:xfrm>
              <a:off x="4771262" y="2417486"/>
              <a:ext cx="299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83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DA39DD-B570-328C-E94D-9FB17CBBCA5D}"/>
                </a:ext>
              </a:extLst>
            </p:cNvPr>
            <p:cNvSpPr txBox="1"/>
            <p:nvPr/>
          </p:nvSpPr>
          <p:spPr>
            <a:xfrm>
              <a:off x="4991596" y="2794000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venir Book" panose="02000503020000020003" pitchFamily="2" charset="0"/>
                </a:rPr>
                <a:t>77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F0342E1-BEC2-8CCE-CDD9-B67D4DEE8D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4337" y="2698012"/>
              <a:ext cx="84082" cy="111863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711AF2-D39B-07D9-9BC2-F7659850F0AD}"/>
                </a:ext>
              </a:extLst>
            </p:cNvPr>
            <p:cNvSpPr txBox="1"/>
            <p:nvPr/>
          </p:nvSpPr>
          <p:spPr>
            <a:xfrm>
              <a:off x="4972546" y="3514722"/>
              <a:ext cx="3741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100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2F0670-B1E8-1A9B-44D5-4B30FF2C341E}"/>
                </a:ext>
              </a:extLst>
            </p:cNvPr>
            <p:cNvSpPr txBox="1"/>
            <p:nvPr/>
          </p:nvSpPr>
          <p:spPr>
            <a:xfrm>
              <a:off x="4451350" y="3280228"/>
              <a:ext cx="3347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89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87348E-B610-5216-9458-38B31B873BBC}"/>
                </a:ext>
              </a:extLst>
            </p:cNvPr>
            <p:cNvSpPr txBox="1"/>
            <p:nvPr/>
          </p:nvSpPr>
          <p:spPr>
            <a:xfrm>
              <a:off x="4126140" y="4004103"/>
              <a:ext cx="3252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50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832D983-CA41-9F24-1A1C-B36ED7B6944F}"/>
                </a:ext>
              </a:extLst>
            </p:cNvPr>
            <p:cNvCxnSpPr>
              <a:cxnSpLocks/>
            </p:cNvCxnSpPr>
            <p:nvPr/>
          </p:nvCxnSpPr>
          <p:spPr>
            <a:xfrm>
              <a:off x="4354362" y="4166314"/>
              <a:ext cx="96988" cy="8768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188DDB-47E9-2E72-1078-B3AF9CEA472E}"/>
                </a:ext>
              </a:extLst>
            </p:cNvPr>
            <p:cNvSpPr txBox="1"/>
            <p:nvPr/>
          </p:nvSpPr>
          <p:spPr>
            <a:xfrm>
              <a:off x="3756024" y="4664528"/>
              <a:ext cx="5619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97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FE7FC9-7E3F-2755-76C2-23F1A730BCD9}"/>
                </a:ext>
              </a:extLst>
            </p:cNvPr>
            <p:cNvSpPr txBox="1"/>
            <p:nvPr/>
          </p:nvSpPr>
          <p:spPr>
            <a:xfrm>
              <a:off x="3756024" y="5642428"/>
              <a:ext cx="6054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99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75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A78300-669D-EEEB-BBCB-56A3A6D8EA2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01" y="268605"/>
            <a:ext cx="10109797" cy="63207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0FD713-BEB0-8A22-9F0F-4B5FF4A0D88E}"/>
              </a:ext>
            </a:extLst>
          </p:cNvPr>
          <p:cNvSpPr txBox="1"/>
          <p:nvPr/>
        </p:nvSpPr>
        <p:spPr>
          <a:xfrm>
            <a:off x="4460882" y="1150499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Book" panose="02000503020000020003" pitchFamily="2" charset="0"/>
              </a:rPr>
              <a:t>56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D976BE-D155-CE98-0D91-F0F821AD1EAC}"/>
              </a:ext>
            </a:extLst>
          </p:cNvPr>
          <p:cNvCxnSpPr>
            <a:cxnSpLocks/>
          </p:cNvCxnSpPr>
          <p:nvPr/>
        </p:nvCxnSpPr>
        <p:spPr>
          <a:xfrm>
            <a:off x="4680720" y="1303906"/>
            <a:ext cx="188637" cy="16852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41D8C7-BA44-801C-D443-2669319E1BA1}"/>
              </a:ext>
            </a:extLst>
          </p:cNvPr>
          <p:cNvSpPr txBox="1"/>
          <p:nvPr/>
        </p:nvSpPr>
        <p:spPr>
          <a:xfrm>
            <a:off x="4532737" y="1743222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Book" panose="02000503020000020003" pitchFamily="2" charset="0"/>
              </a:rPr>
              <a:t>46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A07436-4203-A864-ADCB-305349C87C1D}"/>
              </a:ext>
            </a:extLst>
          </p:cNvPr>
          <p:cNvCxnSpPr>
            <a:cxnSpLocks/>
          </p:cNvCxnSpPr>
          <p:nvPr/>
        </p:nvCxnSpPr>
        <p:spPr>
          <a:xfrm>
            <a:off x="4752575" y="1896629"/>
            <a:ext cx="188637" cy="16852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02A458A-69D1-03B4-A83D-2F6F75B14446}"/>
              </a:ext>
            </a:extLst>
          </p:cNvPr>
          <p:cNvSpPr txBox="1"/>
          <p:nvPr/>
        </p:nvSpPr>
        <p:spPr>
          <a:xfrm>
            <a:off x="4784563" y="2633475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Book" panose="02000503020000020003" pitchFamily="2" charset="0"/>
              </a:rPr>
              <a:t>77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B8FAE2-C004-BB20-5952-1A057D588283}"/>
              </a:ext>
            </a:extLst>
          </p:cNvPr>
          <p:cNvCxnSpPr>
            <a:cxnSpLocks/>
          </p:cNvCxnSpPr>
          <p:nvPr/>
        </p:nvCxnSpPr>
        <p:spPr>
          <a:xfrm flipV="1">
            <a:off x="4994275" y="2539481"/>
            <a:ext cx="66894" cy="12751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6D3A7F-AD29-9904-3205-3CDFEF201ACF}"/>
              </a:ext>
            </a:extLst>
          </p:cNvPr>
          <p:cNvSpPr txBox="1"/>
          <p:nvPr/>
        </p:nvSpPr>
        <p:spPr>
          <a:xfrm>
            <a:off x="4460882" y="2263312"/>
            <a:ext cx="3492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venir Book" panose="02000503020000020003" pitchFamily="2" charset="0"/>
              </a:rPr>
              <a:t>79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AFE116-91C3-CB07-E609-7F1C9F62D341}"/>
              </a:ext>
            </a:extLst>
          </p:cNvPr>
          <p:cNvSpPr txBox="1"/>
          <p:nvPr/>
        </p:nvSpPr>
        <p:spPr>
          <a:xfrm>
            <a:off x="4753645" y="3240833"/>
            <a:ext cx="4133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venir Book" panose="02000503020000020003" pitchFamily="2" charset="0"/>
              </a:rPr>
              <a:t>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775567-3868-A2C8-CAB0-4D159EAD4529}"/>
              </a:ext>
            </a:extLst>
          </p:cNvPr>
          <p:cNvSpPr txBox="1"/>
          <p:nvPr/>
        </p:nvSpPr>
        <p:spPr>
          <a:xfrm>
            <a:off x="4007520" y="3034914"/>
            <a:ext cx="453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venir Book" panose="02000503020000020003" pitchFamily="2" charset="0"/>
              </a:rPr>
              <a:t>91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28139D-0A7B-27D0-56B7-308C22599A0A}"/>
              </a:ext>
            </a:extLst>
          </p:cNvPr>
          <p:cNvSpPr txBox="1"/>
          <p:nvPr/>
        </p:nvSpPr>
        <p:spPr>
          <a:xfrm>
            <a:off x="3759870" y="3733414"/>
            <a:ext cx="314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venir Book" panose="02000503020000020003" pitchFamily="2" charset="0"/>
              </a:rPr>
              <a:t>52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BAF09A-DDED-2BF7-64FC-0CA2F07B9241}"/>
              </a:ext>
            </a:extLst>
          </p:cNvPr>
          <p:cNvSpPr txBox="1"/>
          <p:nvPr/>
        </p:nvSpPr>
        <p:spPr>
          <a:xfrm>
            <a:off x="3079750" y="4304914"/>
            <a:ext cx="749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venir Book" panose="02000503020000020003" pitchFamily="2" charset="0"/>
              </a:rPr>
              <a:t>98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9C848F-E773-C21B-36FC-023202CDC0B3}"/>
              </a:ext>
            </a:extLst>
          </p:cNvPr>
          <p:cNvSpPr txBox="1"/>
          <p:nvPr/>
        </p:nvSpPr>
        <p:spPr>
          <a:xfrm>
            <a:off x="3079749" y="5393939"/>
            <a:ext cx="815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venir Book" panose="02000503020000020003" pitchFamily="2" charset="0"/>
              </a:rPr>
              <a:t>99</a:t>
            </a:r>
          </a:p>
        </p:txBody>
      </p:sp>
    </p:spTree>
    <p:extLst>
      <p:ext uri="{BB962C8B-B14F-4D97-AF65-F5344CB8AC3E}">
        <p14:creationId xmlns:p14="http://schemas.microsoft.com/office/powerpoint/2010/main" val="1297414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C1DAAF-6F88-A0E3-EF44-3C7A61CFC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30" y="269748"/>
            <a:ext cx="10106140" cy="63185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77DC4F-93CF-F1C9-217B-2BF2465DC3E9}"/>
              </a:ext>
            </a:extLst>
          </p:cNvPr>
          <p:cNvSpPr txBox="1"/>
          <p:nvPr/>
        </p:nvSpPr>
        <p:spPr>
          <a:xfrm>
            <a:off x="4460882" y="1150499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Book" panose="02000503020000020003" pitchFamily="2" charset="0"/>
              </a:rPr>
              <a:t>56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D4E1FB-5742-5363-7FE3-67A7622D66F5}"/>
              </a:ext>
            </a:extLst>
          </p:cNvPr>
          <p:cNvCxnSpPr>
            <a:cxnSpLocks/>
          </p:cNvCxnSpPr>
          <p:nvPr/>
        </p:nvCxnSpPr>
        <p:spPr>
          <a:xfrm>
            <a:off x="4680720" y="1303906"/>
            <a:ext cx="188637" cy="16852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D42FA4D-881C-229E-9742-1710037DABAC}"/>
              </a:ext>
            </a:extLst>
          </p:cNvPr>
          <p:cNvSpPr txBox="1"/>
          <p:nvPr/>
        </p:nvSpPr>
        <p:spPr>
          <a:xfrm>
            <a:off x="4532737" y="1743222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Book" panose="02000503020000020003" pitchFamily="2" charset="0"/>
              </a:rPr>
              <a:t>46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7575F7-A258-C8F2-3757-FF23C027EAF7}"/>
              </a:ext>
            </a:extLst>
          </p:cNvPr>
          <p:cNvCxnSpPr>
            <a:cxnSpLocks/>
          </p:cNvCxnSpPr>
          <p:nvPr/>
        </p:nvCxnSpPr>
        <p:spPr>
          <a:xfrm>
            <a:off x="4752575" y="1896629"/>
            <a:ext cx="188637" cy="16852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782C089-10CB-6831-FE02-41FC185BE570}"/>
              </a:ext>
            </a:extLst>
          </p:cNvPr>
          <p:cNvSpPr txBox="1"/>
          <p:nvPr/>
        </p:nvSpPr>
        <p:spPr>
          <a:xfrm>
            <a:off x="4784563" y="2633475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Book" panose="02000503020000020003" pitchFamily="2" charset="0"/>
              </a:rPr>
              <a:t>77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AEE568-59E4-9D86-5EB9-0CC207DD613E}"/>
              </a:ext>
            </a:extLst>
          </p:cNvPr>
          <p:cNvCxnSpPr>
            <a:cxnSpLocks/>
          </p:cNvCxnSpPr>
          <p:nvPr/>
        </p:nvCxnSpPr>
        <p:spPr>
          <a:xfrm flipV="1">
            <a:off x="4994275" y="2539481"/>
            <a:ext cx="66894" cy="12751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BCFA95-328C-18E8-708F-7F295310751D}"/>
              </a:ext>
            </a:extLst>
          </p:cNvPr>
          <p:cNvSpPr txBox="1"/>
          <p:nvPr/>
        </p:nvSpPr>
        <p:spPr>
          <a:xfrm>
            <a:off x="4460882" y="2263312"/>
            <a:ext cx="3492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venir Book" panose="02000503020000020003" pitchFamily="2" charset="0"/>
              </a:rPr>
              <a:t>79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2912CC-7DA2-CAAD-FF80-3146BCC971FF}"/>
              </a:ext>
            </a:extLst>
          </p:cNvPr>
          <p:cNvSpPr txBox="1"/>
          <p:nvPr/>
        </p:nvSpPr>
        <p:spPr>
          <a:xfrm>
            <a:off x="4753645" y="3240833"/>
            <a:ext cx="4133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venir Book" panose="02000503020000020003" pitchFamily="2" charset="0"/>
              </a:rPr>
              <a:t>100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DE7318-162A-3BE0-D1DC-5710C26E7F3F}"/>
              </a:ext>
            </a:extLst>
          </p:cNvPr>
          <p:cNvSpPr txBox="1"/>
          <p:nvPr/>
        </p:nvSpPr>
        <p:spPr>
          <a:xfrm>
            <a:off x="4007520" y="3034914"/>
            <a:ext cx="453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venir Book" panose="02000503020000020003" pitchFamily="2" charset="0"/>
              </a:rPr>
              <a:t>91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9FC276-C583-CEAF-2CF1-389F80EAD1A0}"/>
              </a:ext>
            </a:extLst>
          </p:cNvPr>
          <p:cNvSpPr txBox="1"/>
          <p:nvPr/>
        </p:nvSpPr>
        <p:spPr>
          <a:xfrm>
            <a:off x="3759870" y="3733414"/>
            <a:ext cx="314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venir Book" panose="02000503020000020003" pitchFamily="2" charset="0"/>
              </a:rPr>
              <a:t>52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268A67-E646-437A-3C3C-402EACB6C9C7}"/>
              </a:ext>
            </a:extLst>
          </p:cNvPr>
          <p:cNvSpPr txBox="1"/>
          <p:nvPr/>
        </p:nvSpPr>
        <p:spPr>
          <a:xfrm>
            <a:off x="3079750" y="4304914"/>
            <a:ext cx="749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venir Book" panose="02000503020000020003" pitchFamily="2" charset="0"/>
              </a:rPr>
              <a:t>98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2E2E61-230E-D309-8517-99ACA16B0EC6}"/>
              </a:ext>
            </a:extLst>
          </p:cNvPr>
          <p:cNvSpPr txBox="1"/>
          <p:nvPr/>
        </p:nvSpPr>
        <p:spPr>
          <a:xfrm>
            <a:off x="3079749" y="5393939"/>
            <a:ext cx="815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venir Book" panose="02000503020000020003" pitchFamily="2" charset="0"/>
              </a:rPr>
              <a:t>99</a:t>
            </a:r>
          </a:p>
        </p:txBody>
      </p:sp>
    </p:spTree>
    <p:extLst>
      <p:ext uri="{BB962C8B-B14F-4D97-AF65-F5344CB8AC3E}">
        <p14:creationId xmlns:p14="http://schemas.microsoft.com/office/powerpoint/2010/main" val="51984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36</Words>
  <Application>Microsoft Macintosh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Avenir Book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Matthews Alix</dc:creator>
  <cp:lastModifiedBy>Matthews Alix</cp:lastModifiedBy>
  <cp:revision>9</cp:revision>
  <dcterms:created xsi:type="dcterms:W3CDTF">2024-11-29T19:13:34Z</dcterms:created>
  <dcterms:modified xsi:type="dcterms:W3CDTF">2024-11-29T21:38:42Z</dcterms:modified>
</cp:coreProperties>
</file>