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7" r:id="rId5"/>
    <p:sldId id="257" r:id="rId6"/>
    <p:sldId id="262" r:id="rId7"/>
    <p:sldId id="259" r:id="rId8"/>
    <p:sldId id="263" r:id="rId9"/>
    <p:sldId id="261" r:id="rId10"/>
    <p:sldId id="270" r:id="rId11"/>
    <p:sldId id="264" r:id="rId12"/>
    <p:sldId id="266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Argument Parser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A</a:t>
            </a:r>
          </a:p>
          <a:p>
            <a:r>
              <a:rPr lang="en-US" dirty="0" err="1" smtClean="0"/>
              <a:t>Alix</a:t>
            </a:r>
            <a:r>
              <a:rPr lang="en-US" dirty="0" smtClean="0"/>
              <a:t> </a:t>
            </a:r>
            <a:r>
              <a:rPr lang="en-US" dirty="0" err="1" smtClean="0"/>
              <a:t>Rosarion</a:t>
            </a:r>
            <a:r>
              <a:rPr lang="en-US" dirty="0" smtClean="0"/>
              <a:t>, Kris Daye, Sari </a:t>
            </a:r>
            <a:r>
              <a:rPr lang="en-US" dirty="0" err="1" smtClean="0"/>
              <a:t>Sabouh</a:t>
            </a:r>
            <a:r>
              <a:rPr lang="en-US" dirty="0" smtClean="0"/>
              <a:t>, Steven </a:t>
            </a:r>
            <a:r>
              <a:rPr lang="en-US" dirty="0" err="1" smtClean="0"/>
              <a:t>Dudchock</a:t>
            </a:r>
            <a:r>
              <a:rPr lang="en-US" dirty="0" smtClean="0"/>
              <a:t>, Yi Chen, &amp; Nikki Pruitt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59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from XML</a:t>
            </a:r>
            <a:endParaRPr lang="en-US" dirty="0"/>
          </a:p>
        </p:txBody>
      </p:sp>
      <p:pic>
        <p:nvPicPr>
          <p:cNvPr id="7" name="Picture 6" descr="Screen Shot 2014-12-03 at 10.04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1943455"/>
            <a:ext cx="7340600" cy="4432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44031" y="3324141"/>
            <a:ext cx="6098613" cy="156799"/>
          </a:xfrm>
          <a:prstGeom prst="rect">
            <a:avLst/>
          </a:prstGeom>
          <a:solidFill>
            <a:schemeClr val="accent1">
              <a:lumMod val="40000"/>
              <a:lumOff val="60000"/>
              <a:alpha val="4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15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XML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01108"/>
            <a:ext cx="3657600" cy="3766292"/>
          </a:xfrm>
        </p:spPr>
        <p:txBody>
          <a:bodyPr/>
          <a:lstStyle/>
          <a:p>
            <a:r>
              <a:rPr lang="en-US" dirty="0"/>
              <a:t>Arguments and optional arguments can be written to </a:t>
            </a:r>
            <a:r>
              <a:rPr lang="en-US" dirty="0" smtClean="0"/>
              <a:t>an XML file once defined in the main</a:t>
            </a:r>
          </a:p>
          <a:p>
            <a:r>
              <a:rPr lang="en-US" dirty="0" smtClean="0"/>
              <a:t>The product owner can determine the name of the file to be saved</a:t>
            </a:r>
            <a:endParaRPr lang="en-US" dirty="0"/>
          </a:p>
          <a:p>
            <a:endParaRPr lang="en-US" dirty="0"/>
          </a:p>
        </p:txBody>
      </p:sp>
      <p:pic>
        <p:nvPicPr>
          <p:cNvPr id="9" name="Content Placeholder 8" descr="Screen Shot 2014-12-03 at 9.35.22 PM.png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083" b="-32083"/>
          <a:stretch>
            <a:fillRect/>
          </a:stretch>
        </p:blipFill>
        <p:spPr>
          <a:xfrm>
            <a:off x="4343400" y="1003513"/>
            <a:ext cx="4608549" cy="5597727"/>
          </a:xfrm>
        </p:spPr>
      </p:pic>
    </p:spTree>
    <p:extLst>
      <p:ext uri="{BB962C8B-B14F-4D97-AF65-F5344CB8AC3E}">
        <p14:creationId xmlns:p14="http://schemas.microsoft.com/office/powerpoint/2010/main" val="1746002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XML</a:t>
            </a:r>
            <a:endParaRPr lang="en-US" dirty="0"/>
          </a:p>
        </p:txBody>
      </p:sp>
      <p:pic>
        <p:nvPicPr>
          <p:cNvPr id="8" name="Picture 7" descr="Screen Shot 2014-12-03 at 9.38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75" y="1994821"/>
            <a:ext cx="8788686" cy="396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11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Main</a:t>
            </a:r>
            <a:endParaRPr lang="en-US" dirty="0"/>
          </a:p>
        </p:txBody>
      </p:sp>
      <p:pic>
        <p:nvPicPr>
          <p:cNvPr id="4" name="Content Placeholder 3" descr="Screen Shot 2014-12-03 at 10.00.3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183" r="-47183"/>
          <a:stretch>
            <a:fillRect/>
          </a:stretch>
        </p:blipFill>
        <p:spPr>
          <a:xfrm>
            <a:off x="-2194875" y="1756149"/>
            <a:ext cx="13529828" cy="4876451"/>
          </a:xfrm>
        </p:spPr>
      </p:pic>
    </p:spTree>
    <p:extLst>
      <p:ext uri="{BB962C8B-B14F-4D97-AF65-F5344CB8AC3E}">
        <p14:creationId xmlns:p14="http://schemas.microsoft.com/office/powerpoint/2010/main" val="1142167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059395"/>
            <a:ext cx="7770813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Argument Parser makes it possible for users to parse command line arguments. The product owner predefines the arguments, while the parser determines how exactly to parse the arguments.</a:t>
            </a:r>
            <a:r>
              <a:rPr lang="en-US" sz="2800" dirty="0"/>
              <a:t> </a:t>
            </a:r>
            <a:r>
              <a:rPr lang="en-US" sz="2800" dirty="0" smtClean="0"/>
              <a:t>In order to use the Argument Parser, the product owner must instantiate an instance of the Argument Parser and add the necessary arguments. </a:t>
            </a:r>
          </a:p>
        </p:txBody>
      </p:sp>
    </p:spTree>
    <p:extLst>
      <p:ext uri="{BB962C8B-B14F-4D97-AF65-F5344CB8AC3E}">
        <p14:creationId xmlns:p14="http://schemas.microsoft.com/office/powerpoint/2010/main" val="3617566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5800" y="2027238"/>
            <a:ext cx="3657600" cy="38401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Help text by default</a:t>
            </a:r>
          </a:p>
          <a:p>
            <a:r>
              <a:rPr lang="en-US" dirty="0" smtClean="0"/>
              <a:t>User determined data types</a:t>
            </a:r>
          </a:p>
          <a:p>
            <a:r>
              <a:rPr lang="en-US" dirty="0" smtClean="0"/>
              <a:t>Optional arguments read from any position</a:t>
            </a:r>
          </a:p>
          <a:p>
            <a:r>
              <a:rPr lang="en-US" dirty="0" smtClean="0"/>
              <a:t>Allow for default values for optional arguments</a:t>
            </a:r>
          </a:p>
          <a:p>
            <a:r>
              <a:rPr lang="en-US" dirty="0" smtClean="0"/>
              <a:t>Optional arguments as flags</a:t>
            </a:r>
          </a:p>
          <a:p>
            <a:r>
              <a:rPr lang="en-US" dirty="0" smtClean="0"/>
              <a:t>Allow short names for optional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027238"/>
            <a:ext cx="3657600" cy="38401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Allow argument information to be loaded from and written to a XML file</a:t>
            </a:r>
          </a:p>
          <a:p>
            <a:r>
              <a:rPr lang="en-US" dirty="0" smtClean="0"/>
              <a:t>Allow arguments to have a specified number of values</a:t>
            </a:r>
          </a:p>
          <a:p>
            <a:r>
              <a:rPr lang="en-US" dirty="0" smtClean="0"/>
              <a:t>Required optional arguments</a:t>
            </a:r>
          </a:p>
          <a:p>
            <a:r>
              <a:rPr lang="en-US" dirty="0" smtClean="0"/>
              <a:t>Restricted values</a:t>
            </a:r>
          </a:p>
          <a:p>
            <a:r>
              <a:rPr lang="en-US" dirty="0" smtClean="0"/>
              <a:t>Mutually exclusive groups for optional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08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types of arguments: positional and optional. </a:t>
            </a:r>
          </a:p>
          <a:p>
            <a:r>
              <a:rPr lang="en-US" dirty="0" smtClean="0"/>
              <a:t>Positional arguments (or </a:t>
            </a:r>
            <a:r>
              <a:rPr lang="en-US" dirty="0" smtClean="0"/>
              <a:t>simply arguments</a:t>
            </a:r>
            <a:r>
              <a:rPr lang="en-US" dirty="0" smtClean="0"/>
              <a:t>), are the arguments expected to be present by the parser.</a:t>
            </a:r>
          </a:p>
          <a:p>
            <a:r>
              <a:rPr lang="en-US" dirty="0" smtClean="0"/>
              <a:t>Optional arguments are arguments that may or may not be present, and can alter the results of the parser.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13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5800" y="2089751"/>
            <a:ext cx="3657600" cy="37776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Arguments have the following attributes:</a:t>
            </a:r>
          </a:p>
          <a:p>
            <a:pPr lvl="1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Number of values</a:t>
            </a:r>
          </a:p>
          <a:p>
            <a:r>
              <a:rPr lang="en-US" dirty="0" smtClean="0"/>
              <a:t>Arguments are always required if declared</a:t>
            </a:r>
          </a:p>
          <a:p>
            <a:r>
              <a:rPr lang="en-US" dirty="0" smtClean="0"/>
              <a:t>Arguments can have a restricted set of values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089751"/>
            <a:ext cx="3657600" cy="3777649"/>
          </a:xfrm>
        </p:spPr>
        <p:txBody>
          <a:bodyPr/>
          <a:lstStyle/>
          <a:p>
            <a:r>
              <a:rPr lang="en-US" dirty="0" smtClean="0"/>
              <a:t>Values are assigned based on the order the arguments are created</a:t>
            </a:r>
          </a:p>
          <a:p>
            <a:r>
              <a:rPr lang="en-US" dirty="0" smtClean="0"/>
              <a:t>Argument data type and value data type must match</a:t>
            </a:r>
          </a:p>
          <a:p>
            <a:r>
              <a:rPr lang="en-US" dirty="0" smtClean="0"/>
              <a:t>Arguments can be assigned multiple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45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Add an Argument</a:t>
            </a:r>
            <a:endParaRPr lang="en-US" dirty="0"/>
          </a:p>
        </p:txBody>
      </p:sp>
      <p:pic>
        <p:nvPicPr>
          <p:cNvPr id="4" name="Content Placeholder 3" descr="Screen Shot 2014-12-03 at 10.23.0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4971" b="-134971"/>
          <a:stretch>
            <a:fillRect/>
          </a:stretch>
        </p:blipFill>
        <p:spPr>
          <a:xfrm>
            <a:off x="685800" y="1604307"/>
            <a:ext cx="7770813" cy="4578963"/>
          </a:xfrm>
        </p:spPr>
      </p:pic>
    </p:spTree>
    <p:extLst>
      <p:ext uri="{BB962C8B-B14F-4D97-AF65-F5344CB8AC3E}">
        <p14:creationId xmlns:p14="http://schemas.microsoft.com/office/powerpoint/2010/main" val="2144308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995976" cy="1371600"/>
          </a:xfrm>
        </p:spPr>
        <p:txBody>
          <a:bodyPr/>
          <a:lstStyle/>
          <a:p>
            <a:r>
              <a:rPr lang="en-US" dirty="0" smtClean="0"/>
              <a:t>Optional Argument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Optional arguments have the following attributes:</a:t>
            </a:r>
          </a:p>
          <a:p>
            <a:pPr lvl="1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Number of values</a:t>
            </a:r>
          </a:p>
          <a:p>
            <a:pPr lvl="1"/>
            <a:r>
              <a:rPr lang="en-US" dirty="0" smtClean="0"/>
              <a:t>Shorthand name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Optional arguments can be:</a:t>
            </a:r>
          </a:p>
          <a:p>
            <a:pPr lvl="1"/>
            <a:r>
              <a:rPr lang="en-US" dirty="0" smtClean="0"/>
              <a:t>Set as required</a:t>
            </a:r>
          </a:p>
          <a:p>
            <a:pPr lvl="1"/>
            <a:r>
              <a:rPr lang="en-US" dirty="0" smtClean="0"/>
              <a:t>Put into mutually exclusive groups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ssigned a restricted set of values</a:t>
            </a:r>
          </a:p>
          <a:p>
            <a:pPr lvl="1"/>
            <a:r>
              <a:rPr lang="en-US" dirty="0" smtClean="0"/>
              <a:t>Placed at any position in the command line</a:t>
            </a:r>
          </a:p>
          <a:p>
            <a:pPr lvl="1"/>
            <a:r>
              <a:rPr lang="en-US" dirty="0" smtClean="0"/>
              <a:t>Assigned a default value</a:t>
            </a:r>
          </a:p>
          <a:p>
            <a:pPr lvl="1"/>
            <a:r>
              <a:rPr lang="en-US" dirty="0" smtClean="0"/>
              <a:t>Set as a flag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80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7236"/>
            <a:ext cx="9144000" cy="1371600"/>
          </a:xfrm>
        </p:spPr>
        <p:txBody>
          <a:bodyPr/>
          <a:lstStyle/>
          <a:p>
            <a:r>
              <a:rPr lang="en-US" dirty="0" smtClean="0"/>
              <a:t>How to Add an Optional Argument</a:t>
            </a:r>
            <a:endParaRPr lang="en-US" dirty="0"/>
          </a:p>
        </p:txBody>
      </p:sp>
      <p:pic>
        <p:nvPicPr>
          <p:cNvPr id="4" name="Content Placeholder 3" descr="Screen Shot 2014-12-03 at 10.21.2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122" b="-56122"/>
          <a:stretch>
            <a:fillRect/>
          </a:stretch>
        </p:blipFill>
        <p:spPr>
          <a:xfrm>
            <a:off x="685800" y="1721289"/>
            <a:ext cx="7770813" cy="4562252"/>
          </a:xfrm>
        </p:spPr>
      </p:pic>
    </p:spTree>
    <p:extLst>
      <p:ext uri="{BB962C8B-B14F-4D97-AF65-F5344CB8AC3E}">
        <p14:creationId xmlns:p14="http://schemas.microsoft.com/office/powerpoint/2010/main" val="2850727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from XML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007028"/>
            <a:ext cx="3657600" cy="3860372"/>
          </a:xfrm>
        </p:spPr>
        <p:txBody>
          <a:bodyPr/>
          <a:lstStyle/>
          <a:p>
            <a:r>
              <a:rPr lang="en-US" dirty="0" smtClean="0"/>
              <a:t>Arguments and optional </a:t>
            </a:r>
            <a:r>
              <a:rPr lang="en-US" dirty="0"/>
              <a:t>a</a:t>
            </a:r>
            <a:r>
              <a:rPr lang="en-US" dirty="0" smtClean="0"/>
              <a:t>rguments can be read into Argument Parser from a previously formatted xml file</a:t>
            </a:r>
          </a:p>
          <a:p>
            <a:r>
              <a:rPr lang="en-US" dirty="0" smtClean="0"/>
              <a:t>XML file specified within the constructor</a:t>
            </a:r>
            <a:endParaRPr lang="en-US" dirty="0"/>
          </a:p>
        </p:txBody>
      </p:sp>
      <p:pic>
        <p:nvPicPr>
          <p:cNvPr id="8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637" b="-24637"/>
          <a:stretch>
            <a:fillRect/>
          </a:stretch>
        </p:blipFill>
        <p:spPr>
          <a:xfrm>
            <a:off x="4487045" y="1223034"/>
            <a:ext cx="4370217" cy="5634966"/>
          </a:xfrm>
        </p:spPr>
      </p:pic>
    </p:spTree>
    <p:extLst>
      <p:ext uri="{BB962C8B-B14F-4D97-AF65-F5344CB8AC3E}">
        <p14:creationId xmlns:p14="http://schemas.microsoft.com/office/powerpoint/2010/main" val="187205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498</TotalTime>
  <Words>384</Words>
  <Application>Microsoft Macintosh PowerPoint</Application>
  <PresentationFormat>On-screen Show (4:3)</PresentationFormat>
  <Paragraphs>63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Folio</vt:lpstr>
      <vt:lpstr>Argument Parser</vt:lpstr>
      <vt:lpstr>Description</vt:lpstr>
      <vt:lpstr>Product Backlog</vt:lpstr>
      <vt:lpstr>Arguments</vt:lpstr>
      <vt:lpstr>Argument Features</vt:lpstr>
      <vt:lpstr>How to Add an Argument</vt:lpstr>
      <vt:lpstr>Optional Argument Features</vt:lpstr>
      <vt:lpstr>How to Add an Optional Argument</vt:lpstr>
      <vt:lpstr>Loading from XML</vt:lpstr>
      <vt:lpstr>Loading from XML</vt:lpstr>
      <vt:lpstr>Writing to XML</vt:lpstr>
      <vt:lpstr>Writing to XML</vt:lpstr>
      <vt:lpstr>Sample Main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4 Review</dc:title>
  <dc:creator>Nikki Pruitt</dc:creator>
  <cp:lastModifiedBy>Nikki Pruitt</cp:lastModifiedBy>
  <cp:revision>36</cp:revision>
  <dcterms:created xsi:type="dcterms:W3CDTF">2014-11-17T21:19:49Z</dcterms:created>
  <dcterms:modified xsi:type="dcterms:W3CDTF">2014-12-04T06:42:23Z</dcterms:modified>
</cp:coreProperties>
</file>