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4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A</a:t>
            </a:r>
          </a:p>
          <a:p>
            <a:r>
              <a:rPr lang="en-US" dirty="0" err="1" smtClean="0"/>
              <a:t>Alix</a:t>
            </a:r>
            <a:r>
              <a:rPr lang="en-US" dirty="0" smtClean="0"/>
              <a:t> </a:t>
            </a:r>
            <a:r>
              <a:rPr lang="en-US" dirty="0" err="1" smtClean="0"/>
              <a:t>Rosarion</a:t>
            </a:r>
            <a:r>
              <a:rPr lang="en-US" dirty="0" smtClean="0"/>
              <a:t>, Kris Daye, Sari </a:t>
            </a:r>
            <a:r>
              <a:rPr lang="en-US" dirty="0" err="1" smtClean="0"/>
              <a:t>Sabouh</a:t>
            </a:r>
            <a:r>
              <a:rPr lang="en-US" dirty="0" smtClean="0"/>
              <a:t>, Steven </a:t>
            </a:r>
            <a:r>
              <a:rPr lang="en-US" dirty="0" err="1" smtClean="0"/>
              <a:t>Dudchock</a:t>
            </a:r>
            <a:r>
              <a:rPr lang="en-US" dirty="0" smtClean="0"/>
              <a:t>, Yi Chen, &amp; Nikki Pruitt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5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optional arguments to be specified as required arguments</a:t>
            </a:r>
          </a:p>
          <a:p>
            <a:r>
              <a:rPr lang="en-US" dirty="0" smtClean="0"/>
              <a:t>Allow arguments to have a restricted set of possible values</a:t>
            </a:r>
          </a:p>
          <a:p>
            <a:r>
              <a:rPr lang="en-US" dirty="0" smtClean="0"/>
              <a:t>Saves to XML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4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Refactored mains</a:t>
            </a:r>
          </a:p>
          <a:p>
            <a:r>
              <a:rPr lang="en-US" dirty="0" smtClean="0"/>
              <a:t>Help information now includes optional arguments</a:t>
            </a:r>
          </a:p>
          <a:p>
            <a:r>
              <a:rPr lang="en-US" dirty="0" smtClean="0"/>
              <a:t>Methods take at most two arguments</a:t>
            </a:r>
          </a:p>
          <a:p>
            <a:r>
              <a:rPr lang="en-US" dirty="0" smtClean="0"/>
              <a:t>Refactor </a:t>
            </a:r>
            <a:r>
              <a:rPr lang="en-US" dirty="0" err="1" smtClean="0"/>
              <a:t>XMLParser</a:t>
            </a:r>
            <a:endParaRPr lang="en-US" dirty="0" smtClean="0"/>
          </a:p>
          <a:p>
            <a:r>
              <a:rPr lang="en-US" dirty="0" smtClean="0"/>
              <a:t>Help is automatically added when a </a:t>
            </a:r>
            <a:r>
              <a:rPr lang="en-US" dirty="0" err="1" smtClean="0"/>
              <a:t>ArgumentParser</a:t>
            </a:r>
            <a:r>
              <a:rPr lang="en-US" dirty="0" smtClean="0"/>
              <a:t> is created</a:t>
            </a:r>
          </a:p>
          <a:p>
            <a:r>
              <a:rPr lang="en-US" dirty="0" smtClean="0"/>
              <a:t>Child classes are useful separately from the </a:t>
            </a:r>
            <a:r>
              <a:rPr lang="en-US" dirty="0" err="1" smtClean="0"/>
              <a:t>ArgumentParser</a:t>
            </a:r>
            <a:endParaRPr lang="en-US" dirty="0" smtClean="0"/>
          </a:p>
          <a:p>
            <a:r>
              <a:rPr lang="en-US" dirty="0" smtClean="0"/>
              <a:t>Add more </a:t>
            </a:r>
            <a:r>
              <a:rPr lang="en-US" smtClean="0"/>
              <a:t>acceptance tests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6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301</TotalTime>
  <Words>87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Folio</vt:lpstr>
      <vt:lpstr>Sprint 4 Review</vt:lpstr>
      <vt:lpstr>New Features</vt:lpstr>
      <vt:lpstr>Technical Updates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4 Review</dc:title>
  <dc:creator>Nikki Pruitt</dc:creator>
  <cp:lastModifiedBy>Nikki Pruitt</cp:lastModifiedBy>
  <cp:revision>9</cp:revision>
  <dcterms:created xsi:type="dcterms:W3CDTF">2014-11-17T21:19:49Z</dcterms:created>
  <dcterms:modified xsi:type="dcterms:W3CDTF">2014-11-18T02:20:54Z</dcterms:modified>
</cp:coreProperties>
</file>