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Argument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A</a:t>
            </a:r>
          </a:p>
          <a:p>
            <a:r>
              <a:rPr lang="en-US" dirty="0" err="1" smtClean="0"/>
              <a:t>Alix</a:t>
            </a:r>
            <a:r>
              <a:rPr lang="en-US" dirty="0" smtClean="0"/>
              <a:t> </a:t>
            </a:r>
            <a:r>
              <a:rPr lang="en-US" dirty="0" err="1" smtClean="0"/>
              <a:t>Rosarion</a:t>
            </a:r>
            <a:r>
              <a:rPr lang="en-US" dirty="0" smtClean="0"/>
              <a:t>, Kris Daye, Sari </a:t>
            </a:r>
            <a:r>
              <a:rPr lang="en-US" dirty="0" err="1" smtClean="0"/>
              <a:t>Sabouh</a:t>
            </a:r>
            <a:r>
              <a:rPr lang="en-US" dirty="0" smtClean="0"/>
              <a:t>, Steven </a:t>
            </a:r>
            <a:r>
              <a:rPr lang="en-US" dirty="0" err="1" smtClean="0"/>
              <a:t>Dudchock</a:t>
            </a:r>
            <a:r>
              <a:rPr lang="en-US" dirty="0" smtClean="0"/>
              <a:t>, Yi Chen, &amp; Nikki Pruitt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can be saved to and loaded from an </a:t>
            </a:r>
            <a:r>
              <a:rPr lang="en-US" smtClean="0"/>
              <a:t>XML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311</TotalTime>
  <Words>36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Folio</vt:lpstr>
      <vt:lpstr>Argument Parser</vt:lpstr>
      <vt:lpstr>Description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Review</dc:title>
  <dc:creator>Nikki Pruitt</dc:creator>
  <cp:lastModifiedBy>Nikki Pruitt</cp:lastModifiedBy>
  <cp:revision>12</cp:revision>
  <dcterms:created xsi:type="dcterms:W3CDTF">2014-11-17T21:19:49Z</dcterms:created>
  <dcterms:modified xsi:type="dcterms:W3CDTF">2014-12-04T00:49:53Z</dcterms:modified>
</cp:coreProperties>
</file>