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3" r:id="rId8"/>
    <p:sldId id="261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Argument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A</a:t>
            </a:r>
          </a:p>
          <a:p>
            <a:r>
              <a:rPr lang="en-US" dirty="0" err="1" smtClean="0"/>
              <a:t>Alix</a:t>
            </a:r>
            <a:r>
              <a:rPr lang="en-US" dirty="0" smtClean="0"/>
              <a:t> </a:t>
            </a:r>
            <a:r>
              <a:rPr lang="en-US" dirty="0" err="1" smtClean="0"/>
              <a:t>Rosarion</a:t>
            </a:r>
            <a:r>
              <a:rPr lang="en-US" dirty="0" smtClean="0"/>
              <a:t>, Kris Daye, Sari </a:t>
            </a:r>
            <a:r>
              <a:rPr lang="en-US" dirty="0" err="1" smtClean="0"/>
              <a:t>Sabouh</a:t>
            </a:r>
            <a:r>
              <a:rPr lang="en-US" dirty="0" smtClean="0"/>
              <a:t>, Steven </a:t>
            </a:r>
            <a:r>
              <a:rPr lang="en-US" dirty="0" err="1" smtClean="0"/>
              <a:t>Dudchock</a:t>
            </a:r>
            <a:r>
              <a:rPr lang="en-US" dirty="0" smtClean="0"/>
              <a:t>, Yi Chen, &amp; Nikki Pruitt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01108"/>
            <a:ext cx="3657600" cy="3766292"/>
          </a:xfrm>
        </p:spPr>
        <p:txBody>
          <a:bodyPr/>
          <a:lstStyle/>
          <a:p>
            <a:r>
              <a:rPr lang="en-US" dirty="0"/>
              <a:t>Arguments and optional arguments can be written to </a:t>
            </a:r>
            <a:r>
              <a:rPr lang="en-US" dirty="0" smtClean="0"/>
              <a:t>an XML file once defined in the main</a:t>
            </a:r>
          </a:p>
          <a:p>
            <a:r>
              <a:rPr lang="en-US" dirty="0" smtClean="0"/>
              <a:t>The product owner can determine the name of the file to be saved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Screen Shot 2014-12-03 at 9.35.22 P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83" b="-32083"/>
          <a:stretch>
            <a:fillRect/>
          </a:stretch>
        </p:blipFill>
        <p:spPr>
          <a:xfrm>
            <a:off x="4343400" y="1003513"/>
            <a:ext cx="4608549" cy="5597727"/>
          </a:xfrm>
        </p:spPr>
      </p:pic>
    </p:spTree>
    <p:extLst>
      <p:ext uri="{BB962C8B-B14F-4D97-AF65-F5344CB8AC3E}">
        <p14:creationId xmlns:p14="http://schemas.microsoft.com/office/powerpoint/2010/main" val="174600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XML</a:t>
            </a:r>
            <a:endParaRPr lang="en-US" dirty="0"/>
          </a:p>
        </p:txBody>
      </p:sp>
      <p:pic>
        <p:nvPicPr>
          <p:cNvPr id="8" name="Picture 7" descr="Screen Shot 2014-12-03 at 9.3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5" y="1994821"/>
            <a:ext cx="8788686" cy="39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09799"/>
            <a:ext cx="77708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Argument Parser use values entered into the command line. Those values are assigned to a predetermined argument for usage by the product owner.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56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027238"/>
            <a:ext cx="3657600" cy="3840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Help text by default</a:t>
            </a:r>
          </a:p>
          <a:p>
            <a:r>
              <a:rPr lang="en-US" dirty="0" smtClean="0"/>
              <a:t>User determined data types</a:t>
            </a:r>
          </a:p>
          <a:p>
            <a:r>
              <a:rPr lang="en-US" dirty="0" smtClean="0"/>
              <a:t>Optional arguments read from any position</a:t>
            </a:r>
          </a:p>
          <a:p>
            <a:r>
              <a:rPr lang="en-US" dirty="0" smtClean="0"/>
              <a:t>Allow for default values for optional arguments</a:t>
            </a:r>
          </a:p>
          <a:p>
            <a:r>
              <a:rPr lang="en-US" dirty="0" smtClean="0"/>
              <a:t>Optional arguments as flags</a:t>
            </a:r>
          </a:p>
          <a:p>
            <a:r>
              <a:rPr lang="en-US" dirty="0" smtClean="0"/>
              <a:t>Allow short names for optional arguments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027238"/>
            <a:ext cx="3657600" cy="38401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Allow argument information to be loaded from and written to a XML file</a:t>
            </a:r>
          </a:p>
          <a:p>
            <a:r>
              <a:rPr lang="en-US" dirty="0" smtClean="0"/>
              <a:t>Allow arguments to have a specified number of values</a:t>
            </a:r>
          </a:p>
          <a:p>
            <a:r>
              <a:rPr lang="en-US" dirty="0" smtClean="0"/>
              <a:t>Required optional arguments</a:t>
            </a:r>
          </a:p>
          <a:p>
            <a:r>
              <a:rPr lang="en-US" dirty="0" smtClean="0"/>
              <a:t>Restricted values</a:t>
            </a:r>
          </a:p>
          <a:p>
            <a:r>
              <a:rPr lang="en-US" dirty="0" smtClean="0"/>
              <a:t>Mutually exclusive groups for optional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0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089751"/>
            <a:ext cx="3657600" cy="3777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Arguments have the following attributes: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 of </a:t>
            </a:r>
            <a:r>
              <a:rPr lang="en-US" dirty="0" smtClean="0"/>
              <a:t>v</a:t>
            </a:r>
            <a:r>
              <a:rPr lang="en-US" dirty="0" smtClean="0"/>
              <a:t>alues</a:t>
            </a:r>
          </a:p>
          <a:p>
            <a:r>
              <a:rPr lang="en-US" dirty="0" smtClean="0"/>
              <a:t>Arguments are always required if declared</a:t>
            </a:r>
          </a:p>
          <a:p>
            <a:r>
              <a:rPr lang="en-US" dirty="0" smtClean="0"/>
              <a:t>Arguments can have a restricted set of values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089751"/>
            <a:ext cx="3657600" cy="3777649"/>
          </a:xfrm>
        </p:spPr>
        <p:txBody>
          <a:bodyPr/>
          <a:lstStyle/>
          <a:p>
            <a:r>
              <a:rPr lang="en-US" dirty="0" smtClean="0"/>
              <a:t>Values are assigned based on the order the arguments are created</a:t>
            </a:r>
          </a:p>
          <a:p>
            <a:r>
              <a:rPr lang="en-US" dirty="0" smtClean="0"/>
              <a:t>Argument data type and value data type must match</a:t>
            </a:r>
          </a:p>
          <a:p>
            <a:r>
              <a:rPr lang="en-US" dirty="0" smtClean="0"/>
              <a:t>Arguments can be assigned multiple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995976" cy="1371600"/>
          </a:xfrm>
        </p:spPr>
        <p:txBody>
          <a:bodyPr/>
          <a:lstStyle/>
          <a:p>
            <a:r>
              <a:rPr lang="en-US" dirty="0" smtClean="0"/>
              <a:t>Optional Argument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Optional arguments have the following attributes: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 of values</a:t>
            </a:r>
          </a:p>
          <a:p>
            <a:pPr lvl="1"/>
            <a:r>
              <a:rPr lang="en-US" dirty="0" smtClean="0"/>
              <a:t>Shorthand name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Optional arguments can be:</a:t>
            </a:r>
          </a:p>
          <a:p>
            <a:pPr lvl="1"/>
            <a:r>
              <a:rPr lang="en-US" dirty="0" smtClean="0"/>
              <a:t>Set as required</a:t>
            </a:r>
          </a:p>
          <a:p>
            <a:pPr lvl="1"/>
            <a:r>
              <a:rPr lang="en-US" dirty="0" smtClean="0"/>
              <a:t>Put into mutually exclusive groups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ssigned a restricted set of values</a:t>
            </a:r>
          </a:p>
          <a:p>
            <a:pPr lvl="1"/>
            <a:r>
              <a:rPr lang="en-US" dirty="0" smtClean="0"/>
              <a:t>Placed at any position in the command line</a:t>
            </a:r>
          </a:p>
          <a:p>
            <a:pPr lvl="1"/>
            <a:r>
              <a:rPr lang="en-US" dirty="0" smtClean="0"/>
              <a:t>Assigned a default value</a:t>
            </a:r>
          </a:p>
          <a:p>
            <a:pPr lvl="1"/>
            <a:r>
              <a:rPr lang="en-US" dirty="0" smtClean="0"/>
              <a:t>Set as a flag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8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36"/>
            <a:ext cx="9144000" cy="1371600"/>
          </a:xfrm>
        </p:spPr>
        <p:txBody>
          <a:bodyPr/>
          <a:lstStyle/>
          <a:p>
            <a:r>
              <a:rPr lang="en-US" dirty="0" smtClean="0"/>
              <a:t>How to Add an Optional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007028"/>
            <a:ext cx="3657600" cy="3860372"/>
          </a:xfrm>
        </p:spPr>
        <p:txBody>
          <a:bodyPr/>
          <a:lstStyle/>
          <a:p>
            <a:r>
              <a:rPr lang="en-US" dirty="0" smtClean="0"/>
              <a:t>Arguments and optional </a:t>
            </a:r>
            <a:r>
              <a:rPr lang="en-US" dirty="0"/>
              <a:t>a</a:t>
            </a:r>
            <a:r>
              <a:rPr lang="en-US" dirty="0" smtClean="0"/>
              <a:t>rguments can be read into Argument Parser from a previously formatted xml file</a:t>
            </a:r>
          </a:p>
          <a:p>
            <a:r>
              <a:rPr lang="en-US" dirty="0" smtClean="0"/>
              <a:t>XML file specified within the constructor</a:t>
            </a:r>
            <a:endParaRPr lang="en-US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37" b="-24637"/>
          <a:stretch>
            <a:fillRect/>
          </a:stretch>
        </p:blipFill>
        <p:spPr>
          <a:xfrm>
            <a:off x="4487045" y="1223034"/>
            <a:ext cx="4370217" cy="5634966"/>
          </a:xfrm>
        </p:spPr>
      </p:pic>
    </p:spTree>
    <p:extLst>
      <p:ext uri="{BB962C8B-B14F-4D97-AF65-F5344CB8AC3E}">
        <p14:creationId xmlns:p14="http://schemas.microsoft.com/office/powerpoint/2010/main" val="187205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3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482</TotalTime>
  <Words>299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Folio</vt:lpstr>
      <vt:lpstr>Argument Parser</vt:lpstr>
      <vt:lpstr>Description</vt:lpstr>
      <vt:lpstr>Product Backlog</vt:lpstr>
      <vt:lpstr>Argument Features</vt:lpstr>
      <vt:lpstr>How to Add an Argument</vt:lpstr>
      <vt:lpstr>Optional Argument Features</vt:lpstr>
      <vt:lpstr>How to Add an Optional Argument</vt:lpstr>
      <vt:lpstr>Loading from XML</vt:lpstr>
      <vt:lpstr>Loading from XML</vt:lpstr>
      <vt:lpstr>Writing to XML</vt:lpstr>
      <vt:lpstr>Writing to XML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Review</dc:title>
  <dc:creator>Nikki Pruitt</dc:creator>
  <cp:lastModifiedBy>Nikki Pruitt</cp:lastModifiedBy>
  <cp:revision>30</cp:revision>
  <dcterms:created xsi:type="dcterms:W3CDTF">2014-11-17T21:19:49Z</dcterms:created>
  <dcterms:modified xsi:type="dcterms:W3CDTF">2014-12-04T03:41:26Z</dcterms:modified>
</cp:coreProperties>
</file>