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56088B2-C00D-433B-B1B7-50C7B06B41D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431"/>
              </a:spcBef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A1D37E7-3C72-4242-B592-F5F32A7BC61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57CA10A-84EF-4AE8-AFBE-37AC77C79E4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405800"/>
            <a:ext cx="9071640" cy="226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6600" spc="-1" strike="noStrike" u="wavyDbl">
                <a:solidFill>
                  <a:srgbClr val="ffffff"/>
                </a:solidFill>
                <a:uFillTx/>
                <a:latin typeface="Chilanka"/>
              </a:rPr>
              <a:t>Wherether</a:t>
            </a:r>
            <a:r>
              <a:rPr b="0" lang="en-US" sz="4400" spc="-1" strike="noStrike">
                <a:solidFill>
                  <a:srgbClr val="ffffff"/>
                </a:solidFill>
                <a:latin typeface="Chilanka"/>
              </a:rPr>
              <a:t>:</a:t>
            </a:r>
            <a:br/>
            <a:r>
              <a:rPr b="0" lang="en-US" sz="800" spc="-1" strike="noStrike">
                <a:solidFill>
                  <a:srgbClr val="ffffff"/>
                </a:solidFill>
                <a:latin typeface="Chilanka"/>
              </a:rPr>
              <a:t> 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hilanka"/>
              </a:rPr>
              <a:t>An easy, terminal-based,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hilanka"/>
              </a:rPr>
              <a:t>weather forecast app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rcRect l="0" t="0" r="0" b="57007"/>
          <a:stretch/>
        </p:blipFill>
        <p:spPr>
          <a:xfrm>
            <a:off x="1022760" y="4023360"/>
            <a:ext cx="803484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latin typeface="Chilanka"/>
              </a:rPr>
              <a:t>Application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2011680"/>
            <a:ext cx="9071640" cy="4663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109800" rIns="109800" tIns="109800" bIns="109800">
            <a:normAutofit/>
          </a:bodyPr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hilanka"/>
              </a:rPr>
              <a:t>Shows the weather of a selected city using Curl and Wttr.in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hilanka"/>
              </a:rPr>
              <a:t>Asks user to input a city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hilanka"/>
              </a:rPr>
              <a:t>Displays a 3-day forecast of the weather of that city, using Wttr.in’s API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latin typeface="Chilanka"/>
              </a:rPr>
              <a:t>Inspiration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2011680"/>
            <a:ext cx="9071640" cy="4663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109800" rIns="109800" tIns="109800" bIns="109800">
            <a:normAutofit/>
          </a:bodyPr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hilanka"/>
              </a:rPr>
              <a:t>Simple terminal applications like this are what help programmers and non-programmers alike who are starting linux/macOS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hilanka"/>
              </a:rPr>
              <a:t>Using APIs is an important and exciting way to create interesting new programs using existing data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5400" spc="-1" strike="noStrike">
                <a:latin typeface="Chilanka"/>
              </a:rPr>
              <a:t>Curl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2011680"/>
            <a:ext cx="9071640" cy="4663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109800" rIns="109800" tIns="109800" bIns="109800">
            <a:normAutofit/>
          </a:bodyPr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hilanka"/>
              </a:rPr>
              <a:t>A popular and useful command-line tool for transferring data using various network protocols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hilanka"/>
              </a:rPr>
              <a:t>Simple usage is $ curl website.co/ [ … 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hilanka"/>
              </a:rPr>
              <a:t>Doing this, you can access information from wttr.in’s API regarding weather info from around the world.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5400" spc="-1" strike="noStrike">
                <a:latin typeface="Chilanka"/>
              </a:rPr>
              <a:t>Read/Echo/Wait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2011680"/>
            <a:ext cx="9071640" cy="4663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109800" rIns="109800" tIns="109800" bIns="109800">
            <a:normAutofit/>
          </a:bodyPr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hilanka"/>
              </a:rPr>
              <a:t>Read: command tool to accept user input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Chilanka"/>
              </a:rPr>
              <a:t>Usage is $ read `variable_name` [ options … ]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Chilanka"/>
              </a:rPr>
              <a:t>Input is assigned to $variable_name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hilanka"/>
              </a:rPr>
              <a:t>Echo: command tool to write to standard output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Chilanka"/>
              </a:rPr>
              <a:t>Usage is $ echo `displayed_text`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431"/>
              </a:spcBef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hilanka"/>
              </a:rPr>
              <a:t>Wait: command tool to suspend system for a certain time or under certain circumstances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hilanka"/>
              </a:rPr>
              <a:t>Usage is $ wait=(`wait_time`)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5400" spc="-1" strike="noStrike">
                <a:latin typeface="Chilanka"/>
              </a:rPr>
              <a:t>(sudo)Live Demonstration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5400" spc="-1" strike="noStrike">
                <a:latin typeface="Chilanka"/>
              </a:rPr>
              <a:t>Authors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2011680"/>
            <a:ext cx="9071640" cy="4663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109800" rIns="109800" tIns="109800" bIns="109800">
            <a:normAutofit/>
          </a:bodyPr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Chilanka"/>
              </a:rPr>
              <a:t>Matt Hill</a:t>
            </a:r>
            <a:endParaRPr b="0" lang="en-US" sz="44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Chilanka"/>
              </a:rPr>
              <a:t>Alex Leeper</a:t>
            </a:r>
            <a:endParaRPr b="0" lang="en-US" sz="44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4400" spc="-1" strike="noStrike">
              <a:latin typeface="Arial"/>
            </a:endParaRPr>
          </a:p>
          <a:p>
            <a:pPr marL="432000" indent="-324000">
              <a:spcAft>
                <a:spcPts val="144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Chilanka"/>
              </a:rPr>
              <a:t>Chad Calvert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2022-04-20T03:45:36Z</dcterms:created>
  <dc:creator/>
  <dc:description/>
  <dc:language>en-US</dc:language>
  <cp:lastModifiedBy/>
  <dcterms:modified xsi:type="dcterms:W3CDTF">2022-04-20T05:16:51Z</dcterms:modified>
  <cp:revision>4</cp:revision>
  <dc:subject/>
  <dc:title>Lights</dc:title>
</cp:coreProperties>
</file>