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9EDE2-866A-3326-90F3-2093BBC20AD1}"/>
              </a:ext>
            </a:extLst>
          </p:cNvPr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262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WHY SHOULD I WISH YOU HAPPY BIRTHDAY??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509963"/>
            <a:ext cx="9144000" cy="1655762"/>
          </a:xfrm>
        </p:spPr>
        <p:txBody>
          <a:bodyPr/>
          <a:lstStyle/>
          <a:p>
            <a:r>
              <a:rPr lang="en-US" dirty="0"/>
              <a:t>by- Aliya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E0947-1222-542A-9E12-50400DFDF072}"/>
              </a:ext>
            </a:extLst>
          </p:cNvPr>
          <p:cNvSpPr txBox="1"/>
          <p:nvPr/>
        </p:nvSpPr>
        <p:spPr>
          <a:xfrm>
            <a:off x="1" y="6503911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*click on the arrow below, later you can use the keyboard</a:t>
            </a:r>
            <a:endParaRPr lang="en-US" b="0" dirty="0">
              <a:effectLst/>
            </a:endParaRPr>
          </a:p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38DD-A75F-5E09-BECD-AD8CA15D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36" y="1131244"/>
            <a:ext cx="10515600" cy="1325563"/>
          </a:xfrm>
        </p:spPr>
        <p:txBody>
          <a:bodyPr/>
          <a:lstStyle/>
          <a:p>
            <a:r>
              <a:rPr lang="en-US" dirty="0"/>
              <a:t>1. Its super cool</a:t>
            </a:r>
          </a:p>
        </p:txBody>
      </p:sp>
      <p:pic>
        <p:nvPicPr>
          <p:cNvPr id="1026" name="Picture 2" descr="Story Pin image">
            <a:extLst>
              <a:ext uri="{FF2B5EF4-FFF2-40B4-BE49-F238E27FC236}">
                <a16:creationId xmlns:a16="http://schemas.microsoft.com/office/drawing/2014/main" id="{54FE3C1B-DF97-5009-B9F6-73959BA7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67" b="100000" l="0" r="95102">
                        <a14:backgroundMark x1="79864" y1="22746" x2="84898" y2="16921"/>
                        <a14:backgroundMark x1="87483" y1="34813" x2="91293" y2="42164"/>
                        <a14:backgroundMark x1="90340" y1="56727" x2="89252" y2="65881"/>
                        <a14:backgroundMark x1="88980" y1="66019" x2="82857" y2="76422"/>
                        <a14:backgroundMark x1="82857" y1="76144" x2="74150" y2="86130"/>
                        <a14:backgroundMark x1="16190" y1="32316" x2="12925" y2="37864"/>
                        <a14:backgroundMark x1="24490" y1="20527" x2="14966" y2="31207"/>
                        <a14:backgroundMark x1="17279" y1="27739" x2="16599" y2="31207"/>
                        <a14:backgroundMark x1="11837" y1="42164" x2="9932" y2="42302"/>
                        <a14:backgroundMark x1="12381" y1="40361" x2="14014" y2="36338"/>
                        <a14:backgroundMark x1="26395" y1="83634" x2="30204" y2="87517"/>
                        <a14:backgroundMark x1="30884" y1="85992" x2="30340" y2="89598"/>
                        <a14:backgroundMark x1="41088" y1="90985" x2="41088" y2="90985"/>
                        <a14:backgroundMark x1="58639" y1="91401" x2="58639" y2="91401"/>
                        <a14:backgroundMark x1="56463" y1="91817" x2="56463" y2="91817"/>
                        <a14:backgroundMark x1="43946" y1="91262" x2="43946" y2="91262"/>
                        <a14:backgroundMark x1="51973" y1="10264" x2="51973" y2="10264"/>
                        <a14:backgroundMark x1="39048" y1="11928" x2="39048" y2="11928"/>
                        <a14:backgroundMark x1="33469" y1="13870" x2="33469" y2="13870"/>
                        <a14:backgroundMark x1="28571" y1="17337" x2="28571" y2="17337"/>
                        <a14:backgroundMark x1="63401" y1="12760" x2="63401" y2="12760"/>
                        <a14:backgroundMark x1="68707" y1="14979" x2="68707" y2="14979"/>
                        <a14:backgroundMark x1="76599" y1="19695" x2="76599" y2="19695"/>
                        <a14:backgroundMark x1="90748" y1="44938" x2="90748" y2="44938"/>
                        <a14:backgroundMark x1="90068" y1="42996" x2="90068" y2="42996"/>
                        <a14:backgroundMark x1="74422" y1="85021" x2="74422" y2="85021"/>
                        <a14:backgroundMark x1="70476" y1="87517" x2="70476" y2="87517"/>
                        <a14:backgroundMark x1="68435" y1="87517" x2="68435" y2="87517"/>
                        <a14:backgroundMark x1="66122" y1="88488" x2="66122" y2="88488"/>
                        <a14:backgroundMark x1="35782" y1="90014" x2="35782" y2="90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043" y="796705"/>
            <a:ext cx="2052843" cy="20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may contain: a close up of a cat sticking its tongue out and looking at the camera lens">
            <a:extLst>
              <a:ext uri="{FF2B5EF4-FFF2-40B4-BE49-F238E27FC236}">
                <a16:creationId xmlns:a16="http://schemas.microsoft.com/office/drawing/2014/main" id="{D35904EC-6E3D-09AC-30F4-6C97E8AB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52" y="3141171"/>
            <a:ext cx="22383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75B9-19D4-3C3A-3CEB-1A0CEC20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247" y="648460"/>
            <a:ext cx="10515600" cy="1325563"/>
          </a:xfrm>
        </p:spPr>
        <p:txBody>
          <a:bodyPr/>
          <a:lstStyle/>
          <a:p>
            <a:r>
              <a:rPr lang="en-US" u="sng" dirty="0"/>
              <a:t>2. you’re handsome</a:t>
            </a:r>
          </a:p>
        </p:txBody>
      </p:sp>
      <p:pic>
        <p:nvPicPr>
          <p:cNvPr id="2050" name="Picture 2" descr="This may contain: an image of two skulls with hearts on their faces in the shape of a smiley face">
            <a:extLst>
              <a:ext uri="{FF2B5EF4-FFF2-40B4-BE49-F238E27FC236}">
                <a16:creationId xmlns:a16="http://schemas.microsoft.com/office/drawing/2014/main" id="{73E1D788-AAEB-05C4-88A3-728EC820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000" y1="82333" x2="10000" y2="82333"/>
                        <a14:foregroundMark x1="12333" y1="78667" x2="7333" y2="87000"/>
                        <a14:foregroundMark x1="16000" y1="83333" x2="14000" y2="86333"/>
                        <a14:foregroundMark x1="15000" y1="73667" x2="26667" y2="80000"/>
                        <a14:foregroundMark x1="28000" y1="78667" x2="29667" y2="78333"/>
                        <a14:foregroundMark x1="20667" y1="72333" x2="24333" y2="72333"/>
                        <a14:foregroundMark x1="12667" y1="66667" x2="11667" y2="61000"/>
                        <a14:foregroundMark x1="15000" y1="64333" x2="15000" y2="66667"/>
                        <a14:foregroundMark x1="28333" y1="67000" x2="28333" y2="67000"/>
                        <a14:foregroundMark x1="19333" y1="51667" x2="19333" y2="51667"/>
                        <a14:foregroundMark x1="21333" y1="55000" x2="21333" y2="55000"/>
                        <a14:foregroundMark x1="22667" y1="57667" x2="24667" y2="53000"/>
                        <a14:foregroundMark x1="28000" y1="65667" x2="28000" y2="63667"/>
                        <a14:foregroundMark x1="12333" y1="56000" x2="12000" y2="49333"/>
                        <a14:foregroundMark x1="42333" y1="72667" x2="52333" y2="83000"/>
                        <a14:foregroundMark x1="53667" y1="83000" x2="79000" y2="82000"/>
                        <a14:foregroundMark x1="79667" y1="79667" x2="87000" y2="71667"/>
                        <a14:foregroundMark x1="81000" y1="66333" x2="80667" y2="62000"/>
                        <a14:foregroundMark x1="71000" y1="62000" x2="70667" y2="53333"/>
                        <a14:foregroundMark x1="64333" y1="56333" x2="75667" y2="56333"/>
                        <a14:foregroundMark x1="78000" y1="52333" x2="65333" y2="51000"/>
                        <a14:foregroundMark x1="59667" y1="64667" x2="58333" y2="59000"/>
                        <a14:foregroundMark x1="57000" y1="76333" x2="52000" y2="65667"/>
                        <a14:foregroundMark x1="65667" y1="77667" x2="70000" y2="77000"/>
                        <a14:foregroundMark x1="76667" y1="89333" x2="81333" y2="85333"/>
                        <a14:foregroundMark x1="84667" y1="90000" x2="89000" y2="85000"/>
                        <a14:foregroundMark x1="88333" y1="84333" x2="90333" y2="8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58" y="2756079"/>
            <a:ext cx="2990314" cy="299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4DEF-D013-886A-2889-78320394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972" y="1526268"/>
            <a:ext cx="105156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youre</a:t>
            </a:r>
            <a:r>
              <a:rPr lang="en-US" dirty="0"/>
              <a:t> </a:t>
            </a:r>
            <a:r>
              <a:rPr lang="en-US" dirty="0" err="1"/>
              <a:t>minee</a:t>
            </a:r>
            <a:r>
              <a:rPr lang="en-US" dirty="0"/>
              <a:t> yay</a:t>
            </a:r>
          </a:p>
        </p:txBody>
      </p:sp>
      <p:pic>
        <p:nvPicPr>
          <p:cNvPr id="3074" name="Picture 2" descr="This may contain: an emo emo smiley face with big eyes and a ring on it's nose">
            <a:extLst>
              <a:ext uri="{FF2B5EF4-FFF2-40B4-BE49-F238E27FC236}">
                <a16:creationId xmlns:a16="http://schemas.microsoft.com/office/drawing/2014/main" id="{DE555044-BDE6-9AE4-5381-8108A386F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806" y1="48056" x2="28056" y2="30694"/>
                        <a14:foregroundMark x1="25417" y1="42500" x2="31806" y2="35139"/>
                        <a14:foregroundMark x1="21528" y1="37778" x2="14861" y2="43056"/>
                        <a14:foregroundMark x1="32083" y1="47500" x2="21111" y2="56389"/>
                        <a14:foregroundMark x1="22083" y1="52500" x2="33889" y2="55833"/>
                        <a14:foregroundMark x1="36250" y1="53472" x2="56944" y2="47917"/>
                        <a14:foregroundMark x1="56944" y1="47917" x2="56944" y2="47917"/>
                        <a14:foregroundMark x1="54028" y1="35417" x2="51528" y2="41806"/>
                        <a14:foregroundMark x1="47917" y1="38194" x2="60972" y2="35694"/>
                        <a14:foregroundMark x1="61250" y1="37778" x2="67639" y2="44028"/>
                        <a14:foregroundMark x1="67222" y1="50417" x2="55833" y2="56667"/>
                        <a14:foregroundMark x1="55833" y1="56389" x2="44583" y2="50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20" y="-128790"/>
            <a:ext cx="4488287" cy="448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is may contain: an emo emo smiley face with big eyes and two hands in front of it">
            <a:extLst>
              <a:ext uri="{FF2B5EF4-FFF2-40B4-BE49-F238E27FC236}">
                <a16:creationId xmlns:a16="http://schemas.microsoft.com/office/drawing/2014/main" id="{B1D4E8F5-DCD8-74F0-FEE8-4FDAB57B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8971" y1="85452" x2="70740" y2="75957"/>
                        <a14:foregroundMark x1="20900" y1="45176" x2="23955" y2="55590"/>
                        <a14:foregroundMark x1="90514" y1="24655" x2="90514" y2="24655"/>
                        <a14:foregroundMark x1="86656" y1="36753" x2="86656" y2="36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89" y="3603262"/>
            <a:ext cx="2495674" cy="26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7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480A-048E-736E-1DE7-B35D65C4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37" y="2060621"/>
            <a:ext cx="10515600" cy="1325563"/>
          </a:xfrm>
        </p:spPr>
        <p:txBody>
          <a:bodyPr/>
          <a:lstStyle/>
          <a:p>
            <a:r>
              <a:rPr lang="en-US" dirty="0"/>
              <a:t>4. Your existence = worth celebrating </a:t>
            </a:r>
          </a:p>
        </p:txBody>
      </p:sp>
      <p:pic>
        <p:nvPicPr>
          <p:cNvPr id="4098" name="Picture 2" descr="This may contain: an emo smiley face with the words i love you">
            <a:extLst>
              <a:ext uri="{FF2B5EF4-FFF2-40B4-BE49-F238E27FC236}">
                <a16:creationId xmlns:a16="http://schemas.microsoft.com/office/drawing/2014/main" id="{8B76FCD7-0E93-A5C9-A05A-EE384403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780" y1="25847" x2="36017" y2="48729"/>
                        <a14:foregroundMark x1="59322" y1="33898" x2="50847" y2="55085"/>
                        <a14:foregroundMark x1="73305" y1="27542" x2="58475" y2="63983"/>
                        <a14:foregroundMark x1="63559" y1="33051" x2="62288" y2="42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4" y="4129915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s may contain: a small kitten with a pink bow on its head sitting on the floor and looking at the camera">
            <a:extLst>
              <a:ext uri="{FF2B5EF4-FFF2-40B4-BE49-F238E27FC236}">
                <a16:creationId xmlns:a16="http://schemas.microsoft.com/office/drawing/2014/main" id="{1C622EBB-8ECB-0C4E-2C7C-F82A35740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6" y="1539921"/>
            <a:ext cx="3306113" cy="32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68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C00D-2B30-9A60-52FF-42D00A2A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You don’t have any girl to wish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9AD48-0541-47A9-F230-F471B482E30F}"/>
              </a:ext>
            </a:extLst>
          </p:cNvPr>
          <p:cNvSpPr txBox="1"/>
          <p:nvPr/>
        </p:nvSpPr>
        <p:spPr>
          <a:xfrm>
            <a:off x="0" y="14598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Im</a:t>
            </a:r>
            <a:r>
              <a:rPr lang="en-US" sz="2400" dirty="0"/>
              <a:t> a girl and </a:t>
            </a:r>
            <a:r>
              <a:rPr lang="en-US" sz="2400" dirty="0" err="1"/>
              <a:t>im</a:t>
            </a:r>
            <a:r>
              <a:rPr lang="en-US" sz="2400" dirty="0"/>
              <a:t> wishing you *wink* *wink*</a:t>
            </a:r>
          </a:p>
        </p:txBody>
      </p:sp>
      <p:pic>
        <p:nvPicPr>
          <p:cNvPr id="5122" name="Picture 2" descr="This may contain: a small white kitten sitting on top of a wooden table with its mouth open and tongue out">
            <a:extLst>
              <a:ext uri="{FF2B5EF4-FFF2-40B4-BE49-F238E27FC236}">
                <a16:creationId xmlns:a16="http://schemas.microsoft.com/office/drawing/2014/main" id="{6F526EDE-06A6-3FFE-DBE0-E9782617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14" y="1459855"/>
            <a:ext cx="2996293" cy="523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CC2-3ABC-DD6A-112B-83A4FE40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hah </a:t>
            </a:r>
            <a:r>
              <a:rPr lang="en-US" dirty="0" err="1"/>
              <a:t>i</a:t>
            </a:r>
            <a:r>
              <a:rPr lang="en-US" dirty="0"/>
              <a:t> might as well like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6C73-5AAE-7565-00E4-B01EAF88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4627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Emphasis on MIGHT your </a:t>
            </a:r>
            <a:r>
              <a:rPr lang="en-US" sz="2400" dirty="0" err="1"/>
              <a:t>honour</a:t>
            </a:r>
            <a:endParaRPr lang="en-US" sz="2400" dirty="0"/>
          </a:p>
        </p:txBody>
      </p:sp>
      <p:pic>
        <p:nvPicPr>
          <p:cNvPr id="6146" name="Picture 2" descr="This may contain: an image of a cartoon character holding a bag with his eyes covered by the sun">
            <a:extLst>
              <a:ext uri="{FF2B5EF4-FFF2-40B4-BE49-F238E27FC236}">
                <a16:creationId xmlns:a16="http://schemas.microsoft.com/office/drawing/2014/main" id="{CB6A3910-BFC2-58CF-C626-A9F9DC12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638" y1="91489" x2="29362" y2="86809"/>
                        <a14:foregroundMark x1="9362" y1="49787" x2="14468" y2="46809"/>
                        <a14:foregroundMark x1="22979" y1="57021" x2="36596" y2="42553"/>
                        <a14:foregroundMark x1="44681" y1="51489" x2="52340" y2="42128"/>
                        <a14:foregroundMark x1="44255" y1="33617" x2="14894" y2="37021"/>
                        <a14:foregroundMark x1="74043" y1="14468" x2="74043" y2="14468"/>
                        <a14:foregroundMark x1="82553" y1="21702" x2="82553" y2="2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8" y="1462768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is may contain: an emoticive smiley face with the word simp on it's forehead">
            <a:extLst>
              <a:ext uri="{FF2B5EF4-FFF2-40B4-BE49-F238E27FC236}">
                <a16:creationId xmlns:a16="http://schemas.microsoft.com/office/drawing/2014/main" id="{E8D13175-8232-B255-E51B-C8C67448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6383" y1="32482" x2="73617" y2="32847"/>
                        <a14:foregroundMark x1="28511" y1="20803" x2="77021" y2="25912"/>
                        <a14:foregroundMark x1="76596" y1="24818" x2="22979" y2="37956"/>
                        <a14:foregroundMark x1="29787" y1="22993" x2="80426" y2="37226"/>
                        <a14:foregroundMark x1="46809" y1="15328" x2="79574" y2="23358"/>
                        <a14:foregroundMark x1="74468" y1="60584" x2="78298" y2="60584"/>
                        <a14:foregroundMark x1="71064" y1="60219" x2="85957" y2="63139"/>
                        <a14:foregroundMark x1="15745" y1="64964" x2="28936" y2="42336"/>
                        <a14:foregroundMark x1="17021" y1="57299" x2="28085" y2="605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85382"/>
            <a:ext cx="22383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is contains an image of: хихи">
            <a:extLst>
              <a:ext uri="{FF2B5EF4-FFF2-40B4-BE49-F238E27FC236}">
                <a16:creationId xmlns:a16="http://schemas.microsoft.com/office/drawing/2014/main" id="{D9652060-713A-9F86-2121-32D414364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5" b="97474" l="9937" r="898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406" y="2401887"/>
            <a:ext cx="3275451" cy="328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D0C07-5559-8A74-6838-3187FC1E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do we even need a reason </a:t>
            </a:r>
            <a:r>
              <a:rPr lang="en-US" dirty="0" err="1"/>
              <a:t>hmph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1CAB-BB39-D70C-4F9C-1434FBEA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800" y="1847056"/>
            <a:ext cx="6819900" cy="39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dont even think of saying </a:t>
            </a:r>
            <a:r>
              <a:rPr lang="en-US" sz="1800" u="sng" dirty="0"/>
              <a:t>kmph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EA7BD8-4A4B-3B9B-FBB5-CB3A283D6F29}"/>
              </a:ext>
            </a:extLst>
          </p:cNvPr>
          <p:cNvSpPr/>
          <p:nvPr/>
        </p:nvSpPr>
        <p:spPr>
          <a:xfrm>
            <a:off x="6196495" y="1690687"/>
            <a:ext cx="3899637" cy="1701233"/>
          </a:xfrm>
          <a:custGeom>
            <a:avLst/>
            <a:gdLst>
              <a:gd name="connsiteX0" fmla="*/ 0 w 3899637"/>
              <a:gd name="connsiteY0" fmla="*/ 351704 h 1701233"/>
              <a:gd name="connsiteX1" fmla="*/ 2209800 w 3899637"/>
              <a:gd name="connsiteY1" fmla="*/ 491404 h 1701233"/>
              <a:gd name="connsiteX2" fmla="*/ 2311400 w 3899637"/>
              <a:gd name="connsiteY2" fmla="*/ 1151804 h 1701233"/>
              <a:gd name="connsiteX3" fmla="*/ 1498600 w 3899637"/>
              <a:gd name="connsiteY3" fmla="*/ 1685204 h 1701233"/>
              <a:gd name="connsiteX4" fmla="*/ 1320800 w 3899637"/>
              <a:gd name="connsiteY4" fmla="*/ 1469304 h 1701233"/>
              <a:gd name="connsiteX5" fmla="*/ 1562100 w 3899637"/>
              <a:gd name="connsiteY5" fmla="*/ 872404 h 1701233"/>
              <a:gd name="connsiteX6" fmla="*/ 3454400 w 3899637"/>
              <a:gd name="connsiteY6" fmla="*/ 415204 h 1701233"/>
              <a:gd name="connsiteX7" fmla="*/ 3898900 w 3899637"/>
              <a:gd name="connsiteY7" fmla="*/ 1101004 h 1701233"/>
              <a:gd name="connsiteX8" fmla="*/ 3898900 w 3899637"/>
              <a:gd name="connsiteY8" fmla="*/ 1126404 h 170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9637" h="1701233">
                <a:moveTo>
                  <a:pt x="0" y="351704"/>
                </a:moveTo>
                <a:cubicBezTo>
                  <a:pt x="811960" y="210493"/>
                  <a:pt x="1739688" y="-438136"/>
                  <a:pt x="2209800" y="491404"/>
                </a:cubicBezTo>
                <a:cubicBezTo>
                  <a:pt x="2310318" y="690155"/>
                  <a:pt x="2277533" y="931671"/>
                  <a:pt x="2311400" y="1151804"/>
                </a:cubicBezTo>
                <a:cubicBezTo>
                  <a:pt x="2077165" y="1538292"/>
                  <a:pt x="2079747" y="1765362"/>
                  <a:pt x="1498600" y="1685204"/>
                </a:cubicBezTo>
                <a:cubicBezTo>
                  <a:pt x="1406245" y="1672465"/>
                  <a:pt x="1380067" y="1541271"/>
                  <a:pt x="1320800" y="1469304"/>
                </a:cubicBezTo>
                <a:cubicBezTo>
                  <a:pt x="1401233" y="1270337"/>
                  <a:pt x="1404034" y="1017567"/>
                  <a:pt x="1562100" y="872404"/>
                </a:cubicBezTo>
                <a:cubicBezTo>
                  <a:pt x="2362364" y="137468"/>
                  <a:pt x="2549915" y="324755"/>
                  <a:pt x="3454400" y="415204"/>
                </a:cubicBezTo>
                <a:cubicBezTo>
                  <a:pt x="3885786" y="860970"/>
                  <a:pt x="3806921" y="641108"/>
                  <a:pt x="3898900" y="1101004"/>
                </a:cubicBezTo>
                <a:cubicBezTo>
                  <a:pt x="3900560" y="1109306"/>
                  <a:pt x="3898900" y="1117937"/>
                  <a:pt x="3898900" y="112640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EB83-BC19-5739-7CCE-6592591DABB0}"/>
              </a:ext>
            </a:extLst>
          </p:cNvPr>
          <p:cNvSpPr txBox="1"/>
          <p:nvPr/>
        </p:nvSpPr>
        <p:spPr>
          <a:xfrm rot="19057219">
            <a:off x="9588063" y="1661567"/>
            <a:ext cx="1918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33604-018B-B196-99A4-67A5BF7A370C}"/>
              </a:ext>
            </a:extLst>
          </p:cNvPr>
          <p:cNvSpPr txBox="1"/>
          <p:nvPr/>
        </p:nvSpPr>
        <p:spPr>
          <a:xfrm rot="2549252">
            <a:off x="9144001" y="403969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0853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DDB5-3869-6492-8B9A-A7651F63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7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that’s it mwah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F1DDD-802E-EED7-8302-BF17493C4B43}"/>
              </a:ext>
            </a:extLst>
          </p:cNvPr>
          <p:cNvSpPr txBox="1"/>
          <p:nvPr/>
        </p:nvSpPr>
        <p:spPr>
          <a:xfrm>
            <a:off x="0" y="166156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ANDDDD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ED6EF-005A-0D62-19FC-428782486621}"/>
              </a:ext>
            </a:extLst>
          </p:cNvPr>
          <p:cNvSpPr txBox="1"/>
          <p:nvPr/>
        </p:nvSpPr>
        <p:spPr>
          <a:xfrm>
            <a:off x="0" y="224308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THEREFORE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D111A-F50C-F56F-7F63-A491DF67F642}"/>
              </a:ext>
            </a:extLst>
          </p:cNvPr>
          <p:cNvSpPr txBox="1"/>
          <p:nvPr/>
        </p:nvSpPr>
        <p:spPr>
          <a:xfrm>
            <a:off x="0" y="40513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HAPPY BIRTHDAYYYYYYY</a:t>
            </a:r>
          </a:p>
        </p:txBody>
      </p:sp>
      <p:pic>
        <p:nvPicPr>
          <p:cNvPr id="8194" name="Picture 2" descr="This contains an image of: ">
            <a:extLst>
              <a:ext uri="{FF2B5EF4-FFF2-40B4-BE49-F238E27FC236}">
                <a16:creationId xmlns:a16="http://schemas.microsoft.com/office/drawing/2014/main" id="{0D927ECD-6510-2421-EC12-20D6BF26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6" b="100000" l="0" r="991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0" y="451485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7386F-AB82-FC1A-B164-0E52E67218B3}"/>
              </a:ext>
            </a:extLst>
          </p:cNvPr>
          <p:cNvSpPr txBox="1"/>
          <p:nvPr/>
        </p:nvSpPr>
        <p:spPr>
          <a:xfrm>
            <a:off x="1" y="6413509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now you may click on the heart at the bottom </a:t>
            </a:r>
            <a:endParaRPr lang="en-US" b="0" dirty="0">
              <a:effectLst/>
            </a:endParaRPr>
          </a:p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118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SHOULD I WISH YOU HAPPY BIRTHDAY??</vt:lpstr>
      <vt:lpstr>1. Its super cool</vt:lpstr>
      <vt:lpstr>2. you’re handsome</vt:lpstr>
      <vt:lpstr>3. youre minee yay</vt:lpstr>
      <vt:lpstr>4. Your existence = worth celebrating </vt:lpstr>
      <vt:lpstr>5. You don’t have any girl to wish you </vt:lpstr>
      <vt:lpstr>6. hah i might as well like you </vt:lpstr>
      <vt:lpstr>7. do we even need a reason hmph</vt:lpstr>
      <vt:lpstr>that’s it mwah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Aliya Qureshi</dc:creator>
  <cp:lastModifiedBy>Aliya Qureshi</cp:lastModifiedBy>
  <cp:revision>2</cp:revision>
  <dcterms:created xsi:type="dcterms:W3CDTF">2024-11-19T20:02:54Z</dcterms:created>
  <dcterms:modified xsi:type="dcterms:W3CDTF">2024-11-20T06:56:35Z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