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57" r:id="rId4"/>
    <p:sldId id="260" r:id="rId5"/>
    <p:sldId id="256" r:id="rId6"/>
    <p:sldId id="261" r:id="rId7"/>
    <p:sldId id="263" r:id="rId8"/>
    <p:sldId id="262" r:id="rId9"/>
  </p:sldIdLst>
  <p:sldSz cx="12192000" cy="6858000"/>
  <p:notesSz cx="6858000" cy="9144000"/>
  <p:embeddedFontLst>
    <p:embeddedFont>
      <p:font typeface="Covered By Your Grace" panose="020B0604020202020204" charset="0"/>
      <p:regular r:id="rId11"/>
    </p:embeddedFont>
    <p:embeddedFont>
      <p:font typeface="Inter" panose="020B0604020202020204" charset="0"/>
      <p:regular r:id="rId12"/>
      <p:bold r:id="rId13"/>
    </p:embeddedFont>
    <p:embeddedFont>
      <p:font typeface="Inter Light" panose="020B0604020202020204" charset="0"/>
      <p:regular r:id="rId14"/>
    </p:embeddedFont>
    <p:embeddedFont>
      <p:font typeface="Poller One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32"/>
    <a:srgbClr val="000450"/>
    <a:srgbClr val="BAAAB7"/>
    <a:srgbClr val="E46ECE"/>
    <a:srgbClr val="000674"/>
    <a:srgbClr val="A679FF"/>
    <a:srgbClr val="8EF177"/>
    <a:srgbClr val="FF8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6197"/>
  </p:normalViewPr>
  <p:slideViewPr>
    <p:cSldViewPr snapToGrid="0">
      <p:cViewPr varScale="1">
        <p:scale>
          <a:sx n="70" d="100"/>
          <a:sy n="70" d="100"/>
        </p:scale>
        <p:origin x="4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A7F06-FF73-EE4D-AA27-6D9A6A3DA217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277FF-0224-F24D-8670-E5860448E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47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AB98-24B7-D247-8556-B253DBBCA42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46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133E187-4C68-D5F2-54E2-472A5EE775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19" y="321309"/>
            <a:ext cx="11570563" cy="62153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E5B0C6-4A89-9E62-E40A-8AF010B583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11" y="2766217"/>
            <a:ext cx="8690578" cy="1325563"/>
          </a:xfrm>
        </p:spPr>
        <p:txBody>
          <a:bodyPr>
            <a:noAutofit/>
          </a:bodyPr>
          <a:lstStyle>
            <a:lvl1pPr algn="ctr">
              <a:defRPr sz="8800" b="0" i="0">
                <a:solidFill>
                  <a:schemeClr val="accent4"/>
                </a:solidFill>
                <a:latin typeface="Poller One" panose="02010805070700060003" pitchFamily="2" charset="77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EC3849F-2818-AA37-94EF-101F5A6F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154" y="6257515"/>
            <a:ext cx="813270" cy="38314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en-GB" sz="1400" b="0" i="0" smtClean="0">
                <a:solidFill>
                  <a:schemeClr val="accent3"/>
                </a:solidFill>
                <a:latin typeface="Poller One" panose="02010805070700060003" pitchFamily="2" charset="77"/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9AB2E979-8A93-7E4F-A240-9279C9241256}" type="slidenum">
              <a:rPr lang="en-HK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9289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EC6187A-167D-A70B-4D1A-B3531414F7C5}"/>
              </a:ext>
            </a:extLst>
          </p:cNvPr>
          <p:cNvSpPr/>
          <p:nvPr userDrawn="1"/>
        </p:nvSpPr>
        <p:spPr>
          <a:xfrm>
            <a:off x="3115213" y="536336"/>
            <a:ext cx="5961572" cy="5961572"/>
          </a:xfrm>
          <a:prstGeom prst="ellipse">
            <a:avLst/>
          </a:prstGeom>
          <a:gradFill flip="none" rotWithShape="1">
            <a:gsLst>
              <a:gs pos="11000">
                <a:schemeClr val="accent5">
                  <a:alpha val="75000"/>
                </a:schemeClr>
              </a:gs>
              <a:gs pos="66000">
                <a:schemeClr val="accent5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558BA-ECE8-CCBA-E692-F1F57D05BF0D}"/>
              </a:ext>
            </a:extLst>
          </p:cNvPr>
          <p:cNvSpPr/>
          <p:nvPr userDrawn="1"/>
        </p:nvSpPr>
        <p:spPr>
          <a:xfrm>
            <a:off x="110169" y="0"/>
            <a:ext cx="83185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C297E-41B1-0CEF-3234-2B65CD33A21A}"/>
              </a:ext>
            </a:extLst>
          </p:cNvPr>
          <p:cNvSpPr/>
          <p:nvPr userDrawn="1"/>
        </p:nvSpPr>
        <p:spPr>
          <a:xfrm>
            <a:off x="11249981" y="0"/>
            <a:ext cx="83185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4ABC7-361F-8EFB-87CD-06F464FBEC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11" y="1862193"/>
            <a:ext cx="8690578" cy="2391424"/>
          </a:xfrm>
        </p:spPr>
        <p:txBody>
          <a:bodyPr wrap="square" anchor="b">
            <a:spAutoFit/>
          </a:bodyPr>
          <a:lstStyle>
            <a:lvl1pPr algn="ctr">
              <a:defRPr sz="16600" b="0" i="1">
                <a:solidFill>
                  <a:srgbClr val="BD020D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EE201-FB3C-F49C-DD7D-BF6FAD7BAD5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50710" y="5663263"/>
            <a:ext cx="8690578" cy="424732"/>
          </a:xfr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400" b="0" i="1" kern="1200" dirty="0">
                <a:solidFill>
                  <a:srgbClr val="BD020D"/>
                </a:solidFill>
                <a:latin typeface="Inter" panose="02000503000000020004" pitchFamily="2" charset="0"/>
                <a:ea typeface="Inter" panose="02000503000000020004" pitchFamily="2" charset="0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C54289-85FA-2BBE-46DC-CD5EBD9BAEFA}"/>
              </a:ext>
            </a:extLst>
          </p:cNvPr>
          <p:cNvCxnSpPr/>
          <p:nvPr userDrawn="1"/>
        </p:nvCxnSpPr>
        <p:spPr>
          <a:xfrm>
            <a:off x="948369" y="0"/>
            <a:ext cx="0" cy="6858000"/>
          </a:xfrm>
          <a:prstGeom prst="line">
            <a:avLst/>
          </a:prstGeom>
          <a:ln w="15875">
            <a:solidFill>
              <a:srgbClr val="BD0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B312DD-004E-27D5-F1D2-E3086EE18091}"/>
              </a:ext>
            </a:extLst>
          </p:cNvPr>
          <p:cNvCxnSpPr/>
          <p:nvPr userDrawn="1"/>
        </p:nvCxnSpPr>
        <p:spPr>
          <a:xfrm>
            <a:off x="11243631" y="0"/>
            <a:ext cx="0" cy="6858000"/>
          </a:xfrm>
          <a:prstGeom prst="line">
            <a:avLst/>
          </a:prstGeom>
          <a:ln w="15875">
            <a:solidFill>
              <a:srgbClr val="BD0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6EF336-E736-5CB2-981E-69A17C4B3F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BD02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D4A5AD0-2916-12AC-DB1A-8C02B344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154" y="6257515"/>
            <a:ext cx="813270" cy="383140"/>
          </a:xfrm>
          <a:prstGeom prst="ellipse">
            <a:avLst/>
          </a:prstGeom>
          <a:solidFill>
            <a:srgbClr val="BD0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en-GB" sz="1400" b="0" i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Poller One" panose="02010805070700060003" pitchFamily="2" charset="77"/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9AB2E979-8A93-7E4F-A240-9279C9241256}" type="slidenum">
              <a:rPr lang="en-HK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3859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A865A680-4F5C-2A4C-3A6B-1C8AB1197F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19" y="321309"/>
            <a:ext cx="11570563" cy="621538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3216EAE-EABB-FDCD-A8AF-34C5E9E0B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5479" y="1150335"/>
            <a:ext cx="9541042" cy="1006429"/>
          </a:xfrm>
        </p:spPr>
        <p:txBody>
          <a:bodyPr wrap="square">
            <a:spAutoFit/>
          </a:bodyPr>
          <a:lstStyle>
            <a:lvl1pPr algn="ctr">
              <a:defRPr sz="6600" b="0" i="0">
                <a:solidFill>
                  <a:schemeClr val="accent4"/>
                </a:solidFill>
                <a:latin typeface="Poller One" panose="02010805070700060003" pitchFamily="2" charset="77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768F71BC-300E-F326-ED1A-3340E60CAD80}"/>
              </a:ext>
            </a:extLst>
          </p:cNvPr>
          <p:cNvSpPr txBox="1">
            <a:spLocks/>
          </p:cNvSpPr>
          <p:nvPr userDrawn="1"/>
        </p:nvSpPr>
        <p:spPr>
          <a:xfrm>
            <a:off x="11158154" y="6257515"/>
            <a:ext cx="813270" cy="383140"/>
          </a:xfrm>
          <a:prstGeom prst="ellipse">
            <a:avLst/>
          </a:prstGeom>
          <a:ln w="127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GB" sz="1400" b="0" i="0" kern="1200" smtClean="0">
                <a:solidFill>
                  <a:schemeClr val="accent4"/>
                </a:solidFill>
                <a:latin typeface="Poller One" panose="02010805070700060003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9AB2E979-8A93-7E4F-A240-9279C9241256}" type="slidenum">
              <a:rPr lang="en-HK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HK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A0F304E-A502-AA95-FC64-D9C0B76F1F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5563" y="2530257"/>
            <a:ext cx="9540958" cy="3413643"/>
          </a:xfrm>
        </p:spPr>
        <p:txBody>
          <a:bodyPr>
            <a:noAutofit/>
          </a:bodyPr>
          <a:lstStyle>
            <a:lvl1pPr>
              <a:defRPr lang="en-GB" sz="2400" b="0" i="0" kern="1200" dirty="0">
                <a:solidFill>
                  <a:schemeClr val="accent4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1pPr>
            <a:lvl2pPr>
              <a:defRPr lang="en-GB" sz="2400" b="0" i="0" kern="1200" dirty="0">
                <a:solidFill>
                  <a:schemeClr val="accent4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2pPr>
            <a:lvl3pPr>
              <a:defRPr lang="en-GB" sz="2400" b="0" i="0" kern="1200" dirty="0">
                <a:solidFill>
                  <a:schemeClr val="accent4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3pPr>
            <a:lvl4pPr>
              <a:defRPr lang="en-GB" sz="2400" b="0" i="0" kern="1200" dirty="0">
                <a:solidFill>
                  <a:schemeClr val="accent4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4pPr>
            <a:lvl5pPr>
              <a:defRPr lang="en-GB" sz="2400" b="0" i="0" kern="1200" dirty="0">
                <a:solidFill>
                  <a:schemeClr val="accent4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193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B80B350-3D46-0AF7-D98C-86052A4FD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2C5295-43F9-C41F-772A-0C73BA0C92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9891" y="586441"/>
            <a:ext cx="10012218" cy="1036915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5400" b="0" i="0">
                <a:solidFill>
                  <a:schemeClr val="accent2"/>
                </a:solidFill>
                <a:latin typeface="Poller One" panose="02010805070700060003" pitchFamily="2" charset="77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E2D9190-9D3B-3B3F-BF7C-2AA9744A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154" y="6257515"/>
            <a:ext cx="813270" cy="3831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en-GB" sz="1400" b="0" i="0" smtClean="0">
                <a:solidFill>
                  <a:schemeClr val="accent1"/>
                </a:solidFill>
                <a:latin typeface="Poller One" panose="02010805070700060003" pitchFamily="2" charset="77"/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9AB2E979-8A93-7E4F-A240-9279C9241256}" type="slidenum">
              <a:rPr lang="en-HK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HK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D4DE8EB5-D840-9FB4-BE31-3F2683D917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9890" y="1941677"/>
            <a:ext cx="10012217" cy="4315838"/>
          </a:xfrm>
        </p:spPr>
        <p:txBody>
          <a:bodyPr>
            <a:noAutofit/>
          </a:bodyPr>
          <a:lstStyle>
            <a:lvl1pPr>
              <a:defRPr lang="en-GB" sz="2400" b="0" i="0" kern="1200" dirty="0">
                <a:solidFill>
                  <a:schemeClr val="accent1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1pPr>
            <a:lvl2pPr>
              <a:defRPr lang="en-GB" sz="2400" b="0" i="0" kern="1200" dirty="0">
                <a:solidFill>
                  <a:schemeClr val="accent1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2pPr>
            <a:lvl3pPr>
              <a:defRPr lang="en-GB" sz="2400" b="0" i="0" kern="1200" dirty="0">
                <a:solidFill>
                  <a:schemeClr val="accent1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3pPr>
            <a:lvl4pPr>
              <a:defRPr lang="en-GB" sz="2400" b="0" i="0" kern="1200" dirty="0">
                <a:solidFill>
                  <a:schemeClr val="accent1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4pPr>
            <a:lvl5pPr>
              <a:defRPr lang="en-GB" sz="2400" b="0" i="0" kern="1200" dirty="0">
                <a:solidFill>
                  <a:schemeClr val="accent1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59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19A41BA-9895-415C-55AF-D5166CB58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14374" y="634082"/>
            <a:ext cx="10763251" cy="4023644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>
                    <a:lumMod val="75000"/>
                  </a:schemeClr>
                </a:solidFill>
                <a:latin typeface="Covered By Your Grace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922A3D-9439-1603-FD01-9621BB8F26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4" y="4957762"/>
            <a:ext cx="10763251" cy="1266155"/>
          </a:xfrm>
        </p:spPr>
        <p:txBody>
          <a:bodyPr anchor="t">
            <a:noAutofit/>
          </a:bodyPr>
          <a:lstStyle>
            <a:lvl1pPr>
              <a:defRPr sz="3600" b="0" i="0">
                <a:solidFill>
                  <a:schemeClr val="accent1"/>
                </a:solidFill>
                <a:latin typeface="Poller One" panose="02010805070700060003" pitchFamily="2" charset="77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0E9116E-74C0-6B0A-EEB4-9775EC9A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154" y="6257515"/>
            <a:ext cx="813270" cy="3831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en-GB" sz="1400" b="0" i="0" smtClean="0">
                <a:solidFill>
                  <a:schemeClr val="accent2"/>
                </a:solidFill>
                <a:latin typeface="Poller One" panose="02010805070700060003" pitchFamily="2" charset="77"/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9AB2E979-8A93-7E4F-A240-9279C9241256}" type="slidenum">
              <a:rPr lang="en-HK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7194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B2C427-667B-1AF8-1D6C-58C6711A38D3}"/>
              </a:ext>
            </a:extLst>
          </p:cNvPr>
          <p:cNvSpPr/>
          <p:nvPr userDrawn="1"/>
        </p:nvSpPr>
        <p:spPr>
          <a:xfrm>
            <a:off x="400594" y="2657854"/>
            <a:ext cx="11390812" cy="38300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1473BC-BA46-44C6-C26B-95B36FCE9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2320" y="485134"/>
            <a:ext cx="2167359" cy="10210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lvl1pPr algn="ctr">
              <a:defRPr lang="en-GB" sz="2400" b="0" i="0">
                <a:solidFill>
                  <a:schemeClr val="accent2"/>
                </a:solidFill>
                <a:latin typeface="Poller One" panose="02010805070700060003" pitchFamily="2" charset="77"/>
                <a:ea typeface="+mn-ea"/>
                <a:cs typeface="+mn-cs"/>
              </a:defRPr>
            </a:lvl1pPr>
          </a:lstStyle>
          <a:p>
            <a:pPr marL="0" lvl="0" algn="ctr"/>
            <a:r>
              <a:rPr lang="en-GB" dirty="0"/>
              <a:t>LOVE 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19F51-31EC-9D80-94DB-B7E7F816D4A8}"/>
              </a:ext>
            </a:extLst>
          </p:cNvPr>
          <p:cNvCxnSpPr>
            <a:cxnSpLocks/>
          </p:cNvCxnSpPr>
          <p:nvPr userDrawn="1"/>
        </p:nvCxnSpPr>
        <p:spPr>
          <a:xfrm>
            <a:off x="400594" y="2447461"/>
            <a:ext cx="1139081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8D254C-43AB-7C07-E59F-F3A6A045CE24}"/>
              </a:ext>
            </a:extLst>
          </p:cNvPr>
          <p:cNvCxnSpPr>
            <a:cxnSpLocks/>
          </p:cNvCxnSpPr>
          <p:nvPr userDrawn="1"/>
        </p:nvCxnSpPr>
        <p:spPr>
          <a:xfrm>
            <a:off x="400594" y="1785260"/>
            <a:ext cx="1139081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41D2D20-F4C9-E378-36F0-75312935ABA9}"/>
              </a:ext>
            </a:extLst>
          </p:cNvPr>
          <p:cNvGrpSpPr/>
          <p:nvPr userDrawn="1"/>
        </p:nvGrpSpPr>
        <p:grpSpPr>
          <a:xfrm>
            <a:off x="392864" y="2657854"/>
            <a:ext cx="11406270" cy="3830033"/>
            <a:chOff x="392864" y="2657854"/>
            <a:chExt cx="11406270" cy="383003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93EA45-A60A-2FCD-5C6C-8F9C6CEF52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83724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64236F1-B79C-E86F-AEA6-C427723C65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16976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F1B20B-2192-11B2-ACEE-7E8949244B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33602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B593166-9317-E75D-1629-E94B1C3703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250228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6D0AA4-AFE4-1F81-4587-3E168BA679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66854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0034C6-5BB4-F78A-9F9B-681AD5D9F4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3480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B07C42-6F8B-0191-BA97-3F7F45E261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00106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8E6DC58-4BF7-6FC2-04DF-77C6CB1471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16732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6DA2C-7D21-D46B-C808-644EE47284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3358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795660D-569F-CD11-17DC-4FD4183D6A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149984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FAB6F04-492A-D983-8810-B2BE1A98E9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66610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00999E-8940-4923-5C2A-099F9EA84E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3236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72A461-EACE-C240-E3F5-B6B8853F1E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9862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587A0A1-54E0-F143-A268-6F8B3160E0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16488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7202599-6747-B875-D5EE-90B7921084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33114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A360048-1F24-4D2D-0AE9-1FD89328B5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49740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88FB8C-3AF4-136E-01BB-EE630F55DB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66366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F1C140-51CE-8FFD-6842-1E77FDFFED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99618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7E10804-5D2A-539A-70D2-FEF56E0F0F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82992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AF4F88-2A75-D1C7-5F35-75EAF30E76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16244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ECCD022-E9BD-1122-45A5-C45522B71B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49496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524F584-5466-F2B1-D944-7FE9A37B07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266122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B289B9-5A64-3003-06FA-C1EA17FC43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899374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782EAC9-2DD6-877B-0789-813E8EDACC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32626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D784DB-B20C-8DCF-68E2-AF393A6E1B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32870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B66EF5B-42BC-EC0B-5C01-F3D2398C6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582748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CDB021F-398C-4B83-C6A7-6D0219D2C2B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216000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ACF8FAD-C950-7106-821C-51C971635A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49252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04B2F2-AE06-3EBE-06FB-084DDC5308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165878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59CB2FD-F183-1A10-9E87-AC99F80FA9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2504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258047B-37A2-03C3-332B-85063796A3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0594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61F8E1-E278-E56A-1748-09F702B6D3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7220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97A738F-B0EA-C32D-93A4-25748C2B06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33846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0602A7F-B3AE-1074-4C85-F404059F8D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472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5C7E3C-B5AA-2367-1166-BB848BD01C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67098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36E4265-9877-A0F4-D24B-65F0C5B94C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0350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F901A03-CEAB-7B27-965C-F76786FD5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799134" y="2657854"/>
              <a:ext cx="0" cy="38300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3A152D7-EB1F-4F0D-0D0A-C3E28640E115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2135" y="-1452231"/>
              <a:ext cx="0" cy="113985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0FAA816-C38C-4FC8-8ABF-5A09A05682FD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2135" y="-818979"/>
              <a:ext cx="0" cy="113985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A3D6D78-3CE0-2174-7605-9424E099DCAE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2135" y="-502353"/>
              <a:ext cx="0" cy="113985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92A347B-4F75-C771-4739-C47C48E12E4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2135" y="-185727"/>
              <a:ext cx="0" cy="113985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6FD12B-6144-85AF-B3F2-6C865AB18847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2135" y="130899"/>
              <a:ext cx="0" cy="113985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E4B1BC5-4FB7-8077-7466-A586D14CD84D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2135" y="447525"/>
              <a:ext cx="0" cy="113985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B852D5B-6341-5450-54A2-1B4E4AC52717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2135" y="764151"/>
              <a:ext cx="0" cy="113985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F6B911A-3E0A-0EFC-8C09-2086C41D43F7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2135" y="-3035361"/>
              <a:ext cx="0" cy="113985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D66BCFE-24B1-C2A3-8D19-45409DE28D0C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2135" y="-2718735"/>
              <a:ext cx="0" cy="113985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AC2845-F0C3-7AE3-AD53-2E3AFA1E9C57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2135" y="-2402109"/>
              <a:ext cx="0" cy="113985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6F1EA95-8492-EB10-3E5C-3D5A8B66A4B0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2135" y="-2085483"/>
              <a:ext cx="0" cy="113985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99CE2D2-6906-77E9-45AB-44FDF3FA52EB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2135" y="-1768857"/>
              <a:ext cx="0" cy="113985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172B7F-D990-E6DF-D473-93D061499B26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2135" y="-1135605"/>
              <a:ext cx="0" cy="113985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0A02ABD-3975-7192-0EF5-FBE4C732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154" y="6257515"/>
            <a:ext cx="813270" cy="3831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en-GB" sz="1400" b="0" i="0" smtClean="0">
                <a:solidFill>
                  <a:schemeClr val="accent1"/>
                </a:solidFill>
                <a:latin typeface="Poller One" panose="02010805070700060003" pitchFamily="2" charset="77"/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9AB2E979-8A93-7E4F-A240-9279C9241256}" type="slidenum">
              <a:rPr lang="en-HK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58698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356005A-375A-7906-0D58-35A9D611AD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73BB95-D42E-E95E-8F0F-041C6416B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046117"/>
            <a:ext cx="10515600" cy="701731"/>
          </a:xfrm>
        </p:spPr>
        <p:txBody>
          <a:bodyPr>
            <a:spAutoFit/>
          </a:bodyPr>
          <a:lstStyle>
            <a:lvl1pPr algn="ctr">
              <a:defRPr b="0" i="0">
                <a:solidFill>
                  <a:schemeClr val="accent3">
                    <a:lumMod val="20000"/>
                    <a:lumOff val="80000"/>
                  </a:schemeClr>
                </a:solidFill>
                <a:latin typeface="Poller One" panose="02010805070700060003" pitchFamily="2" charset="77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0360-A08B-BAE1-A25A-1049A0571FF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32925"/>
            <a:ext cx="10515600" cy="3843345"/>
          </a:xfrm>
        </p:spPr>
        <p:txBody>
          <a:bodyPr/>
          <a:lstStyle>
            <a:lvl1pPr algn="l">
              <a:defRPr b="0" i="0">
                <a:solidFill>
                  <a:schemeClr val="accent3">
                    <a:lumMod val="20000"/>
                    <a:lumOff val="80000"/>
                  </a:schemeClr>
                </a:solidFill>
                <a:latin typeface="Poller One" panose="02010805070700060003" pitchFamily="2" charset="77"/>
              </a:defRPr>
            </a:lvl1pPr>
            <a:lvl2pPr algn="l">
              <a:defRPr b="0" i="0">
                <a:solidFill>
                  <a:schemeClr val="accent3">
                    <a:lumMod val="20000"/>
                    <a:lumOff val="80000"/>
                  </a:schemeClr>
                </a:solidFill>
                <a:latin typeface="Poller One" panose="02010805070700060003" pitchFamily="2" charset="77"/>
              </a:defRPr>
            </a:lvl2pPr>
            <a:lvl3pPr algn="l">
              <a:defRPr b="0" i="0">
                <a:solidFill>
                  <a:schemeClr val="accent3">
                    <a:lumMod val="20000"/>
                    <a:lumOff val="80000"/>
                  </a:schemeClr>
                </a:solidFill>
                <a:latin typeface="Poller One" panose="02010805070700060003" pitchFamily="2" charset="77"/>
              </a:defRPr>
            </a:lvl3pPr>
            <a:lvl4pPr algn="l">
              <a:defRPr b="0" i="0">
                <a:solidFill>
                  <a:schemeClr val="accent3">
                    <a:lumMod val="20000"/>
                    <a:lumOff val="80000"/>
                  </a:schemeClr>
                </a:solidFill>
                <a:latin typeface="Poller One" panose="02010805070700060003" pitchFamily="2" charset="77"/>
              </a:defRPr>
            </a:lvl4pPr>
            <a:lvl5pPr algn="l">
              <a:defRPr b="0" i="0">
                <a:solidFill>
                  <a:schemeClr val="accent3">
                    <a:lumMod val="20000"/>
                    <a:lumOff val="80000"/>
                  </a:schemeClr>
                </a:solidFill>
                <a:latin typeface="Poller One" panose="02010805070700060003" pitchFamily="2" charset="77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B832F8-DEB5-95B2-5D80-6145977C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154" y="6257515"/>
            <a:ext cx="813270" cy="3831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en-GB" sz="1400" b="0" i="0" smtClean="0">
                <a:solidFill>
                  <a:schemeClr val="accent5"/>
                </a:solidFill>
                <a:latin typeface="Poller One" panose="02010805070700060003" pitchFamily="2" charset="77"/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9AB2E979-8A93-7E4F-A240-9279C9241256}" type="slidenum">
              <a:rPr lang="en-HK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071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4C087-BE9D-4474-A3CB-F4A063172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>
                    <a:lumMod val="75000"/>
                  </a:schemeClr>
                </a:solidFill>
                <a:latin typeface="Covered By Your Grace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291AE-6B78-1EB8-68A5-85DBDFC1D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9395" y="2385639"/>
            <a:ext cx="8533209" cy="2086725"/>
          </a:xfrm>
        </p:spPr>
        <p:txBody>
          <a:bodyPr anchor="ctr">
            <a:spAutoFit/>
          </a:bodyPr>
          <a:lstStyle>
            <a:lvl1pPr algn="ctr">
              <a:defRPr sz="7200" b="0" i="0">
                <a:solidFill>
                  <a:schemeClr val="bg1"/>
                </a:solidFill>
                <a:latin typeface="Poller One" panose="02010805070700060003" pitchFamily="2" charset="77"/>
              </a:defRPr>
            </a:lvl1pPr>
          </a:lstStyle>
          <a:p>
            <a:r>
              <a:rPr lang="en-GB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905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317FD-A28A-CCB3-55A9-8ACFF206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1A8AF-A684-9449-0403-D45403BC5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1C48-B400-5E27-3990-222194A63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EF92-DAD6-2049-9530-B2A849E0F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4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1" r:id="rId3"/>
    <p:sldLayoutId id="2147483663" r:id="rId4"/>
    <p:sldLayoutId id="2147483664" r:id="rId5"/>
    <p:sldLayoutId id="2147483665" r:id="rId6"/>
    <p:sldLayoutId id="2147483667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microsoft.com/office/2007/relationships/hdphoto" Target="../media/hdphoto2.wdp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tableware&#10;&#10;Description automatically generated">
            <a:extLst>
              <a:ext uri="{FF2B5EF4-FFF2-40B4-BE49-F238E27FC236}">
                <a16:creationId xmlns:a16="http://schemas.microsoft.com/office/drawing/2014/main" id="{962401B7-3576-E1D9-8A2A-C653A2B24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2" y="344105"/>
            <a:ext cx="11420216" cy="532508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52A2B6-2A9A-63D0-26CB-B8D9278EB94C}"/>
              </a:ext>
            </a:extLst>
          </p:cNvPr>
          <p:cNvSpPr/>
          <p:nvPr/>
        </p:nvSpPr>
        <p:spPr>
          <a:xfrm>
            <a:off x="4457700" y="813816"/>
            <a:ext cx="1037844" cy="1668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A picture containing text, vector graphics, clipart, sign&#10;&#10;Description automatically generated">
            <a:extLst>
              <a:ext uri="{FF2B5EF4-FFF2-40B4-BE49-F238E27FC236}">
                <a16:creationId xmlns:a16="http://schemas.microsoft.com/office/drawing/2014/main" id="{1BF3CDEA-D07E-EE63-CAAF-3C60E6C76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51564">
            <a:off x="4274821" y="353636"/>
            <a:ext cx="1474625" cy="23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0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F1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519D-A48F-4B96-72B2-FE1FB66C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479" y="1233434"/>
            <a:ext cx="9541042" cy="840230"/>
          </a:xfrm>
        </p:spPr>
        <p:txBody>
          <a:bodyPr/>
          <a:lstStyle/>
          <a:p>
            <a:r>
              <a:rPr lang="en-GB" sz="5400" dirty="0">
                <a:solidFill>
                  <a:srgbClr val="000674"/>
                </a:solidFill>
              </a:rPr>
              <a:t>LOVE POTION RECIPE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915A7-7893-A4C4-662A-46E77FC5E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1353" y="2530257"/>
            <a:ext cx="4066244" cy="3413643"/>
          </a:xfrm>
        </p:spPr>
        <p:txBody>
          <a:bodyPr/>
          <a:lstStyle/>
          <a:p>
            <a:pPr marL="539750" indent="-530225">
              <a:lnSpc>
                <a:spcPct val="150000"/>
              </a:lnSpc>
              <a:buSzPct val="120000"/>
              <a:buFont typeface="Wingdings" pitchFamily="2" charset="2"/>
              <a:buChar char="q"/>
            </a:pPr>
            <a:r>
              <a:rPr lang="en-HK" sz="2400" dirty="0">
                <a:solidFill>
                  <a:srgbClr val="000674"/>
                </a:solidFill>
                <a:effectLst/>
              </a:rPr>
              <a:t>Phenylethylamine</a:t>
            </a:r>
          </a:p>
          <a:p>
            <a:pPr marL="539750" indent="-530225">
              <a:lnSpc>
                <a:spcPct val="150000"/>
              </a:lnSpc>
              <a:buSzPct val="120000"/>
              <a:buFont typeface="Wingdings" pitchFamily="2" charset="2"/>
              <a:buChar char="q"/>
            </a:pPr>
            <a:r>
              <a:rPr lang="en-HK" sz="2400" dirty="0">
                <a:solidFill>
                  <a:srgbClr val="000674"/>
                </a:solidFill>
                <a:effectLst/>
              </a:rPr>
              <a:t>Norepinephrine</a:t>
            </a:r>
          </a:p>
          <a:p>
            <a:pPr marL="539750" indent="-530225">
              <a:lnSpc>
                <a:spcPct val="150000"/>
              </a:lnSpc>
              <a:buSzPct val="120000"/>
              <a:buFont typeface="Wingdings" pitchFamily="2" charset="2"/>
              <a:buChar char="q"/>
            </a:pPr>
            <a:r>
              <a:rPr lang="en-HK" sz="2400" dirty="0">
                <a:solidFill>
                  <a:srgbClr val="000674"/>
                </a:solidFill>
                <a:effectLst/>
              </a:rPr>
              <a:t>Endorphins</a:t>
            </a:r>
          </a:p>
          <a:p>
            <a:pPr marL="539750" indent="-530225">
              <a:lnSpc>
                <a:spcPct val="150000"/>
              </a:lnSpc>
              <a:buSzPct val="120000"/>
              <a:buFont typeface="Wingdings" pitchFamily="2" charset="2"/>
              <a:buChar char="q"/>
            </a:pPr>
            <a:r>
              <a:rPr lang="en-HK" sz="2400" dirty="0">
                <a:solidFill>
                  <a:srgbClr val="000674"/>
                </a:solidFill>
                <a:effectLst/>
              </a:rPr>
              <a:t>Oxytocin</a:t>
            </a:r>
          </a:p>
          <a:p>
            <a:pPr marL="539750" indent="-530225">
              <a:lnSpc>
                <a:spcPct val="150000"/>
              </a:lnSpc>
              <a:buSzPct val="120000"/>
              <a:buFont typeface="Wingdings" pitchFamily="2" charset="2"/>
              <a:buChar char="q"/>
            </a:pPr>
            <a:r>
              <a:rPr lang="en-HK" sz="2400" dirty="0">
                <a:solidFill>
                  <a:srgbClr val="000674"/>
                </a:solidFill>
                <a:effectLst/>
              </a:rPr>
              <a:t>Dopamine</a:t>
            </a:r>
            <a:endParaRPr lang="en-GB" dirty="0">
              <a:solidFill>
                <a:srgbClr val="000674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34FBA6-6187-A6CE-D80F-BBE5725FE4D0}"/>
              </a:ext>
            </a:extLst>
          </p:cNvPr>
          <p:cNvCxnSpPr>
            <a:cxnSpLocks/>
          </p:cNvCxnSpPr>
          <p:nvPr/>
        </p:nvCxnSpPr>
        <p:spPr>
          <a:xfrm>
            <a:off x="1596000" y="2250830"/>
            <a:ext cx="9000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BCF262-EF2D-76C6-727D-E7F4A59F86E4}"/>
              </a:ext>
            </a:extLst>
          </p:cNvPr>
          <p:cNvCxnSpPr>
            <a:cxnSpLocks/>
          </p:cNvCxnSpPr>
          <p:nvPr/>
        </p:nvCxnSpPr>
        <p:spPr>
          <a:xfrm>
            <a:off x="1596000" y="2324099"/>
            <a:ext cx="9000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54151E5-807B-1629-40E3-F702095F4FF5}"/>
              </a:ext>
            </a:extLst>
          </p:cNvPr>
          <p:cNvGrpSpPr/>
          <p:nvPr/>
        </p:nvGrpSpPr>
        <p:grpSpPr>
          <a:xfrm>
            <a:off x="10544397" y="3326571"/>
            <a:ext cx="429412" cy="429412"/>
            <a:chOff x="10544397" y="3326571"/>
            <a:chExt cx="429412" cy="429412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CDC2230-EFD9-E63E-B9DF-A41E4A4D903F}"/>
                </a:ext>
              </a:extLst>
            </p:cNvPr>
            <p:cNvSpPr/>
            <p:nvPr/>
          </p:nvSpPr>
          <p:spPr>
            <a:xfrm rot="900000">
              <a:off x="10754963" y="3326571"/>
              <a:ext cx="87981" cy="131971"/>
            </a:xfrm>
            <a:custGeom>
              <a:avLst/>
              <a:gdLst>
                <a:gd name="connsiteX0" fmla="*/ 85725 w 171450"/>
                <a:gd name="connsiteY0" fmla="*/ 257175 h 257175"/>
                <a:gd name="connsiteX1" fmla="*/ 171450 w 171450"/>
                <a:gd name="connsiteY1" fmla="*/ 171450 h 257175"/>
                <a:gd name="connsiteX2" fmla="*/ 171450 w 171450"/>
                <a:gd name="connsiteY2" fmla="*/ 85725 h 257175"/>
                <a:gd name="connsiteX3" fmla="*/ 85725 w 171450"/>
                <a:gd name="connsiteY3" fmla="*/ 0 h 257175"/>
                <a:gd name="connsiteX4" fmla="*/ 0 w 171450"/>
                <a:gd name="connsiteY4" fmla="*/ 85725 h 257175"/>
                <a:gd name="connsiteX5" fmla="*/ 0 w 171450"/>
                <a:gd name="connsiteY5" fmla="*/ 171450 h 257175"/>
                <a:gd name="connsiteX6" fmla="*/ 85725 w 171450"/>
                <a:gd name="connsiteY6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257175">
                  <a:moveTo>
                    <a:pt x="85725" y="257175"/>
                  </a:moveTo>
                  <a:cubicBezTo>
                    <a:pt x="132874" y="257175"/>
                    <a:pt x="171450" y="218599"/>
                    <a:pt x="171450" y="171450"/>
                  </a:cubicBezTo>
                  <a:lnTo>
                    <a:pt x="171450" y="85725"/>
                  </a:lnTo>
                  <a:cubicBezTo>
                    <a:pt x="171450" y="38576"/>
                    <a:pt x="132874" y="0"/>
                    <a:pt x="85725" y="0"/>
                  </a:cubicBezTo>
                  <a:cubicBezTo>
                    <a:pt x="38576" y="0"/>
                    <a:pt x="0" y="38576"/>
                    <a:pt x="0" y="85725"/>
                  </a:cubicBezTo>
                  <a:lnTo>
                    <a:pt x="0" y="171450"/>
                  </a:lnTo>
                  <a:cubicBezTo>
                    <a:pt x="0" y="218599"/>
                    <a:pt x="38576" y="257175"/>
                    <a:pt x="85725" y="257175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081928-88EE-ECC5-FEC1-66C4674F5C79}"/>
                </a:ext>
              </a:extLst>
            </p:cNvPr>
            <p:cNvSpPr/>
            <p:nvPr/>
          </p:nvSpPr>
          <p:spPr>
            <a:xfrm rot="900000">
              <a:off x="10841838" y="3537137"/>
              <a:ext cx="131971" cy="87981"/>
            </a:xfrm>
            <a:custGeom>
              <a:avLst/>
              <a:gdLst>
                <a:gd name="connsiteX0" fmla="*/ 171450 w 257175"/>
                <a:gd name="connsiteY0" fmla="*/ 0 h 171450"/>
                <a:gd name="connsiteX1" fmla="*/ 85725 w 257175"/>
                <a:gd name="connsiteY1" fmla="*/ 0 h 171450"/>
                <a:gd name="connsiteX2" fmla="*/ 0 w 257175"/>
                <a:gd name="connsiteY2" fmla="*/ 85725 h 171450"/>
                <a:gd name="connsiteX3" fmla="*/ 85725 w 257175"/>
                <a:gd name="connsiteY3" fmla="*/ 171450 h 171450"/>
                <a:gd name="connsiteX4" fmla="*/ 171450 w 257175"/>
                <a:gd name="connsiteY4" fmla="*/ 171450 h 171450"/>
                <a:gd name="connsiteX5" fmla="*/ 257175 w 257175"/>
                <a:gd name="connsiteY5" fmla="*/ 85725 h 171450"/>
                <a:gd name="connsiteX6" fmla="*/ 171450 w 257175"/>
                <a:gd name="connsiteY6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" h="171450">
                  <a:moveTo>
                    <a:pt x="171450" y="0"/>
                  </a:moveTo>
                  <a:lnTo>
                    <a:pt x="85725" y="0"/>
                  </a:lnTo>
                  <a:cubicBezTo>
                    <a:pt x="38576" y="0"/>
                    <a:pt x="0" y="38576"/>
                    <a:pt x="0" y="85725"/>
                  </a:cubicBezTo>
                  <a:cubicBezTo>
                    <a:pt x="0" y="132874"/>
                    <a:pt x="38576" y="171450"/>
                    <a:pt x="85725" y="171450"/>
                  </a:cubicBezTo>
                  <a:lnTo>
                    <a:pt x="171450" y="171450"/>
                  </a:lnTo>
                  <a:cubicBezTo>
                    <a:pt x="218599" y="171450"/>
                    <a:pt x="257175" y="132874"/>
                    <a:pt x="257175" y="85725"/>
                  </a:cubicBezTo>
                  <a:cubicBezTo>
                    <a:pt x="257175" y="38576"/>
                    <a:pt x="218599" y="0"/>
                    <a:pt x="171450" y="0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B0F924E-92C7-DB2D-8BAA-722AC07C4D5E}"/>
                </a:ext>
              </a:extLst>
            </p:cNvPr>
            <p:cNvSpPr/>
            <p:nvPr/>
          </p:nvSpPr>
          <p:spPr>
            <a:xfrm rot="900000">
              <a:off x="10675264" y="3624012"/>
              <a:ext cx="87981" cy="131971"/>
            </a:xfrm>
            <a:custGeom>
              <a:avLst/>
              <a:gdLst>
                <a:gd name="connsiteX0" fmla="*/ 171450 w 171450"/>
                <a:gd name="connsiteY0" fmla="*/ 85725 h 257175"/>
                <a:gd name="connsiteX1" fmla="*/ 85725 w 171450"/>
                <a:gd name="connsiteY1" fmla="*/ 0 h 257175"/>
                <a:gd name="connsiteX2" fmla="*/ 0 w 171450"/>
                <a:gd name="connsiteY2" fmla="*/ 85725 h 257175"/>
                <a:gd name="connsiteX3" fmla="*/ 0 w 171450"/>
                <a:gd name="connsiteY3" fmla="*/ 171450 h 257175"/>
                <a:gd name="connsiteX4" fmla="*/ 85725 w 171450"/>
                <a:gd name="connsiteY4" fmla="*/ 257175 h 257175"/>
                <a:gd name="connsiteX5" fmla="*/ 171450 w 171450"/>
                <a:gd name="connsiteY5" fmla="*/ 17145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257175">
                  <a:moveTo>
                    <a:pt x="171450" y="85725"/>
                  </a:moveTo>
                  <a:cubicBezTo>
                    <a:pt x="171450" y="38576"/>
                    <a:pt x="132874" y="0"/>
                    <a:pt x="85725" y="0"/>
                  </a:cubicBezTo>
                  <a:cubicBezTo>
                    <a:pt x="38576" y="0"/>
                    <a:pt x="0" y="38576"/>
                    <a:pt x="0" y="85725"/>
                  </a:cubicBezTo>
                  <a:lnTo>
                    <a:pt x="0" y="171450"/>
                  </a:lnTo>
                  <a:cubicBezTo>
                    <a:pt x="0" y="218599"/>
                    <a:pt x="38576" y="257175"/>
                    <a:pt x="85725" y="257175"/>
                  </a:cubicBezTo>
                  <a:cubicBezTo>
                    <a:pt x="132874" y="257175"/>
                    <a:pt x="171450" y="218599"/>
                    <a:pt x="171450" y="171450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7FA5107-E2B1-71FE-7194-C72DF4634D39}"/>
                </a:ext>
              </a:extLst>
            </p:cNvPr>
            <p:cNvSpPr/>
            <p:nvPr/>
          </p:nvSpPr>
          <p:spPr>
            <a:xfrm rot="900000">
              <a:off x="10544397" y="3457438"/>
              <a:ext cx="131971" cy="87981"/>
            </a:xfrm>
            <a:custGeom>
              <a:avLst/>
              <a:gdLst>
                <a:gd name="connsiteX0" fmla="*/ 85725 w 257175"/>
                <a:gd name="connsiteY0" fmla="*/ 171450 h 171450"/>
                <a:gd name="connsiteX1" fmla="*/ 171450 w 257175"/>
                <a:gd name="connsiteY1" fmla="*/ 171450 h 171450"/>
                <a:gd name="connsiteX2" fmla="*/ 257175 w 257175"/>
                <a:gd name="connsiteY2" fmla="*/ 85725 h 171450"/>
                <a:gd name="connsiteX3" fmla="*/ 171450 w 257175"/>
                <a:gd name="connsiteY3" fmla="*/ 0 h 171450"/>
                <a:gd name="connsiteX4" fmla="*/ 85725 w 257175"/>
                <a:gd name="connsiteY4" fmla="*/ 0 h 171450"/>
                <a:gd name="connsiteX5" fmla="*/ 0 w 257175"/>
                <a:gd name="connsiteY5" fmla="*/ 85725 h 171450"/>
                <a:gd name="connsiteX6" fmla="*/ 85725 w 257175"/>
                <a:gd name="connsiteY6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" h="171450">
                  <a:moveTo>
                    <a:pt x="85725" y="171450"/>
                  </a:moveTo>
                  <a:lnTo>
                    <a:pt x="171450" y="171450"/>
                  </a:lnTo>
                  <a:cubicBezTo>
                    <a:pt x="218599" y="171450"/>
                    <a:pt x="257175" y="132874"/>
                    <a:pt x="257175" y="85725"/>
                  </a:cubicBezTo>
                  <a:cubicBezTo>
                    <a:pt x="257175" y="38576"/>
                    <a:pt x="218599" y="0"/>
                    <a:pt x="171450" y="0"/>
                  </a:cubicBezTo>
                  <a:lnTo>
                    <a:pt x="85725" y="0"/>
                  </a:lnTo>
                  <a:cubicBezTo>
                    <a:pt x="38576" y="0"/>
                    <a:pt x="0" y="38576"/>
                    <a:pt x="0" y="85725"/>
                  </a:cubicBezTo>
                  <a:cubicBezTo>
                    <a:pt x="0" y="132874"/>
                    <a:pt x="38576" y="171450"/>
                    <a:pt x="85725" y="171450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408B442-A184-A8C3-42D5-DD7C262553B3}"/>
                </a:ext>
              </a:extLst>
            </p:cNvPr>
            <p:cNvSpPr/>
            <p:nvPr/>
          </p:nvSpPr>
          <p:spPr>
            <a:xfrm rot="900000">
              <a:off x="10715113" y="3497287"/>
              <a:ext cx="87981" cy="87981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65"/>
                    <a:pt x="133065" y="171450"/>
                    <a:pt x="85725" y="171450"/>
                  </a:cubicBezTo>
                  <a:cubicBezTo>
                    <a:pt x="38385" y="171450"/>
                    <a:pt x="0" y="133065"/>
                    <a:pt x="0" y="85725"/>
                  </a:cubicBezTo>
                  <a:cubicBezTo>
                    <a:pt x="0" y="38385"/>
                    <a:pt x="38385" y="0"/>
                    <a:pt x="85725" y="0"/>
                  </a:cubicBezTo>
                  <a:cubicBezTo>
                    <a:pt x="133065" y="0"/>
                    <a:pt x="171450" y="38385"/>
                    <a:pt x="171450" y="85725"/>
                  </a:cubicBezTo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5705D6-4960-1A28-C790-5A5E1FA3CCF0}"/>
              </a:ext>
            </a:extLst>
          </p:cNvPr>
          <p:cNvGrpSpPr/>
          <p:nvPr/>
        </p:nvGrpSpPr>
        <p:grpSpPr>
          <a:xfrm>
            <a:off x="8669296" y="3113544"/>
            <a:ext cx="429412" cy="429412"/>
            <a:chOff x="8680054" y="3145818"/>
            <a:chExt cx="429412" cy="4294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419C15D-71E8-89A5-C287-AF983940A46B}"/>
                </a:ext>
              </a:extLst>
            </p:cNvPr>
            <p:cNvSpPr/>
            <p:nvPr/>
          </p:nvSpPr>
          <p:spPr>
            <a:xfrm rot="900000">
              <a:off x="8890619" y="3145818"/>
              <a:ext cx="87981" cy="131971"/>
            </a:xfrm>
            <a:custGeom>
              <a:avLst/>
              <a:gdLst>
                <a:gd name="connsiteX0" fmla="*/ 85725 w 171450"/>
                <a:gd name="connsiteY0" fmla="*/ 257175 h 257175"/>
                <a:gd name="connsiteX1" fmla="*/ 171450 w 171450"/>
                <a:gd name="connsiteY1" fmla="*/ 171450 h 257175"/>
                <a:gd name="connsiteX2" fmla="*/ 171450 w 171450"/>
                <a:gd name="connsiteY2" fmla="*/ 85725 h 257175"/>
                <a:gd name="connsiteX3" fmla="*/ 85725 w 171450"/>
                <a:gd name="connsiteY3" fmla="*/ 0 h 257175"/>
                <a:gd name="connsiteX4" fmla="*/ 0 w 171450"/>
                <a:gd name="connsiteY4" fmla="*/ 85725 h 257175"/>
                <a:gd name="connsiteX5" fmla="*/ 0 w 171450"/>
                <a:gd name="connsiteY5" fmla="*/ 171450 h 257175"/>
                <a:gd name="connsiteX6" fmla="*/ 85725 w 171450"/>
                <a:gd name="connsiteY6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257175">
                  <a:moveTo>
                    <a:pt x="85725" y="257175"/>
                  </a:moveTo>
                  <a:cubicBezTo>
                    <a:pt x="132874" y="257175"/>
                    <a:pt x="171450" y="218599"/>
                    <a:pt x="171450" y="171450"/>
                  </a:cubicBezTo>
                  <a:lnTo>
                    <a:pt x="171450" y="85725"/>
                  </a:lnTo>
                  <a:cubicBezTo>
                    <a:pt x="171450" y="38576"/>
                    <a:pt x="132874" y="0"/>
                    <a:pt x="85725" y="0"/>
                  </a:cubicBezTo>
                  <a:cubicBezTo>
                    <a:pt x="38576" y="0"/>
                    <a:pt x="0" y="38576"/>
                    <a:pt x="0" y="85725"/>
                  </a:cubicBezTo>
                  <a:lnTo>
                    <a:pt x="0" y="171450"/>
                  </a:lnTo>
                  <a:cubicBezTo>
                    <a:pt x="0" y="218599"/>
                    <a:pt x="38576" y="257175"/>
                    <a:pt x="85725" y="257175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0E0EDE5-D123-2513-10B8-52D312B0E36E}"/>
                </a:ext>
              </a:extLst>
            </p:cNvPr>
            <p:cNvSpPr/>
            <p:nvPr/>
          </p:nvSpPr>
          <p:spPr>
            <a:xfrm rot="900000">
              <a:off x="8977495" y="3356383"/>
              <a:ext cx="131971" cy="87981"/>
            </a:xfrm>
            <a:custGeom>
              <a:avLst/>
              <a:gdLst>
                <a:gd name="connsiteX0" fmla="*/ 85725 w 257175"/>
                <a:gd name="connsiteY0" fmla="*/ 171450 h 171450"/>
                <a:gd name="connsiteX1" fmla="*/ 171450 w 257175"/>
                <a:gd name="connsiteY1" fmla="*/ 171450 h 171450"/>
                <a:gd name="connsiteX2" fmla="*/ 257175 w 257175"/>
                <a:gd name="connsiteY2" fmla="*/ 85725 h 171450"/>
                <a:gd name="connsiteX3" fmla="*/ 171450 w 257175"/>
                <a:gd name="connsiteY3" fmla="*/ 0 h 171450"/>
                <a:gd name="connsiteX4" fmla="*/ 85725 w 257175"/>
                <a:gd name="connsiteY4" fmla="*/ 0 h 171450"/>
                <a:gd name="connsiteX5" fmla="*/ 0 w 257175"/>
                <a:gd name="connsiteY5" fmla="*/ 85725 h 171450"/>
                <a:gd name="connsiteX6" fmla="*/ 85725 w 257175"/>
                <a:gd name="connsiteY6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" h="171450">
                  <a:moveTo>
                    <a:pt x="85725" y="171450"/>
                  </a:moveTo>
                  <a:lnTo>
                    <a:pt x="171450" y="171450"/>
                  </a:lnTo>
                  <a:cubicBezTo>
                    <a:pt x="218599" y="171450"/>
                    <a:pt x="257175" y="132874"/>
                    <a:pt x="257175" y="85725"/>
                  </a:cubicBezTo>
                  <a:cubicBezTo>
                    <a:pt x="257175" y="38576"/>
                    <a:pt x="218599" y="0"/>
                    <a:pt x="171450" y="0"/>
                  </a:cubicBezTo>
                  <a:lnTo>
                    <a:pt x="85725" y="0"/>
                  </a:lnTo>
                  <a:cubicBezTo>
                    <a:pt x="38576" y="0"/>
                    <a:pt x="0" y="38576"/>
                    <a:pt x="0" y="85725"/>
                  </a:cubicBezTo>
                  <a:cubicBezTo>
                    <a:pt x="0" y="132874"/>
                    <a:pt x="38576" y="171450"/>
                    <a:pt x="85725" y="171450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A2713EC-A64F-516B-74B9-66F48F3B37CB}"/>
                </a:ext>
              </a:extLst>
            </p:cNvPr>
            <p:cNvSpPr/>
            <p:nvPr/>
          </p:nvSpPr>
          <p:spPr>
            <a:xfrm rot="900000">
              <a:off x="8810920" y="3443259"/>
              <a:ext cx="87981" cy="131971"/>
            </a:xfrm>
            <a:custGeom>
              <a:avLst/>
              <a:gdLst>
                <a:gd name="connsiteX0" fmla="*/ 171450 w 171450"/>
                <a:gd name="connsiteY0" fmla="*/ 171450 h 257175"/>
                <a:gd name="connsiteX1" fmla="*/ 171450 w 171450"/>
                <a:gd name="connsiteY1" fmla="*/ 85725 h 257175"/>
                <a:gd name="connsiteX2" fmla="*/ 85725 w 171450"/>
                <a:gd name="connsiteY2" fmla="*/ 0 h 257175"/>
                <a:gd name="connsiteX3" fmla="*/ 0 w 171450"/>
                <a:gd name="connsiteY3" fmla="*/ 85725 h 257175"/>
                <a:gd name="connsiteX4" fmla="*/ 0 w 171450"/>
                <a:gd name="connsiteY4" fmla="*/ 171450 h 257175"/>
                <a:gd name="connsiteX5" fmla="*/ 85725 w 171450"/>
                <a:gd name="connsiteY5" fmla="*/ 257175 h 257175"/>
                <a:gd name="connsiteX6" fmla="*/ 171450 w 171450"/>
                <a:gd name="connsiteY6" fmla="*/ 17145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257175">
                  <a:moveTo>
                    <a:pt x="171450" y="171450"/>
                  </a:moveTo>
                  <a:lnTo>
                    <a:pt x="171450" y="85725"/>
                  </a:lnTo>
                  <a:cubicBezTo>
                    <a:pt x="171450" y="38576"/>
                    <a:pt x="132874" y="0"/>
                    <a:pt x="85725" y="0"/>
                  </a:cubicBezTo>
                  <a:cubicBezTo>
                    <a:pt x="38576" y="0"/>
                    <a:pt x="0" y="38576"/>
                    <a:pt x="0" y="85725"/>
                  </a:cubicBezTo>
                  <a:lnTo>
                    <a:pt x="0" y="171450"/>
                  </a:lnTo>
                  <a:cubicBezTo>
                    <a:pt x="0" y="218599"/>
                    <a:pt x="38576" y="257175"/>
                    <a:pt x="85725" y="257175"/>
                  </a:cubicBezTo>
                  <a:cubicBezTo>
                    <a:pt x="132874" y="257175"/>
                    <a:pt x="171450" y="218599"/>
                    <a:pt x="171450" y="171450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71D5CD3-B4E1-7215-ADD9-535AE1B89760}"/>
                </a:ext>
              </a:extLst>
            </p:cNvPr>
            <p:cNvSpPr/>
            <p:nvPr/>
          </p:nvSpPr>
          <p:spPr>
            <a:xfrm rot="900000">
              <a:off x="8680054" y="3276684"/>
              <a:ext cx="131971" cy="87981"/>
            </a:xfrm>
            <a:custGeom>
              <a:avLst/>
              <a:gdLst>
                <a:gd name="connsiteX0" fmla="*/ 171450 w 257175"/>
                <a:gd name="connsiteY0" fmla="*/ 0 h 171450"/>
                <a:gd name="connsiteX1" fmla="*/ 85725 w 257175"/>
                <a:gd name="connsiteY1" fmla="*/ 0 h 171450"/>
                <a:gd name="connsiteX2" fmla="*/ 0 w 257175"/>
                <a:gd name="connsiteY2" fmla="*/ 85725 h 171450"/>
                <a:gd name="connsiteX3" fmla="*/ 85725 w 257175"/>
                <a:gd name="connsiteY3" fmla="*/ 171450 h 171450"/>
                <a:gd name="connsiteX4" fmla="*/ 171450 w 257175"/>
                <a:gd name="connsiteY4" fmla="*/ 171450 h 171450"/>
                <a:gd name="connsiteX5" fmla="*/ 257175 w 257175"/>
                <a:gd name="connsiteY5" fmla="*/ 85725 h 171450"/>
                <a:gd name="connsiteX6" fmla="*/ 171450 w 257175"/>
                <a:gd name="connsiteY6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" h="171450">
                  <a:moveTo>
                    <a:pt x="171450" y="0"/>
                  </a:moveTo>
                  <a:lnTo>
                    <a:pt x="85725" y="0"/>
                  </a:lnTo>
                  <a:cubicBezTo>
                    <a:pt x="38576" y="0"/>
                    <a:pt x="0" y="38576"/>
                    <a:pt x="0" y="85725"/>
                  </a:cubicBezTo>
                  <a:cubicBezTo>
                    <a:pt x="0" y="132874"/>
                    <a:pt x="38576" y="171450"/>
                    <a:pt x="85725" y="171450"/>
                  </a:cubicBezTo>
                  <a:lnTo>
                    <a:pt x="171450" y="171450"/>
                  </a:lnTo>
                  <a:cubicBezTo>
                    <a:pt x="218599" y="171450"/>
                    <a:pt x="257175" y="132874"/>
                    <a:pt x="257175" y="85725"/>
                  </a:cubicBezTo>
                  <a:cubicBezTo>
                    <a:pt x="257175" y="38576"/>
                    <a:pt x="218599" y="0"/>
                    <a:pt x="171450" y="0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1416A36-06EF-A32D-E51E-DB2E871886C9}"/>
                </a:ext>
              </a:extLst>
            </p:cNvPr>
            <p:cNvSpPr/>
            <p:nvPr/>
          </p:nvSpPr>
          <p:spPr>
            <a:xfrm rot="900000">
              <a:off x="8850769" y="3316534"/>
              <a:ext cx="87981" cy="87981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65"/>
                    <a:pt x="133065" y="171450"/>
                    <a:pt x="85725" y="171450"/>
                  </a:cubicBezTo>
                  <a:cubicBezTo>
                    <a:pt x="38385" y="171450"/>
                    <a:pt x="0" y="133065"/>
                    <a:pt x="0" y="85725"/>
                  </a:cubicBezTo>
                  <a:cubicBezTo>
                    <a:pt x="0" y="38385"/>
                    <a:pt x="38385" y="0"/>
                    <a:pt x="85725" y="0"/>
                  </a:cubicBezTo>
                  <a:cubicBezTo>
                    <a:pt x="133065" y="0"/>
                    <a:pt x="171450" y="38385"/>
                    <a:pt x="171450" y="85725"/>
                  </a:cubicBezTo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FC3E08-2BAA-777E-CC07-0E6DB39F3F07}"/>
              </a:ext>
            </a:extLst>
          </p:cNvPr>
          <p:cNvGrpSpPr/>
          <p:nvPr/>
        </p:nvGrpSpPr>
        <p:grpSpPr>
          <a:xfrm>
            <a:off x="10057868" y="4972356"/>
            <a:ext cx="429412" cy="429412"/>
            <a:chOff x="10057868" y="4972356"/>
            <a:chExt cx="429412" cy="42941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70E4A9B-322F-A067-7A1A-7503CDD696B5}"/>
                </a:ext>
              </a:extLst>
            </p:cNvPr>
            <p:cNvSpPr/>
            <p:nvPr/>
          </p:nvSpPr>
          <p:spPr>
            <a:xfrm rot="900000">
              <a:off x="10268434" y="4972356"/>
              <a:ext cx="87981" cy="131971"/>
            </a:xfrm>
            <a:custGeom>
              <a:avLst/>
              <a:gdLst>
                <a:gd name="connsiteX0" fmla="*/ 85725 w 171450"/>
                <a:gd name="connsiteY0" fmla="*/ 0 h 257175"/>
                <a:gd name="connsiteX1" fmla="*/ 0 w 171450"/>
                <a:gd name="connsiteY1" fmla="*/ 85725 h 257175"/>
                <a:gd name="connsiteX2" fmla="*/ 0 w 171450"/>
                <a:gd name="connsiteY2" fmla="*/ 171450 h 257175"/>
                <a:gd name="connsiteX3" fmla="*/ 85725 w 171450"/>
                <a:gd name="connsiteY3" fmla="*/ 257175 h 257175"/>
                <a:gd name="connsiteX4" fmla="*/ 171450 w 171450"/>
                <a:gd name="connsiteY4" fmla="*/ 171450 h 257175"/>
                <a:gd name="connsiteX5" fmla="*/ 171450 w 171450"/>
                <a:gd name="connsiteY5" fmla="*/ 85725 h 257175"/>
                <a:gd name="connsiteX6" fmla="*/ 85725 w 171450"/>
                <a:gd name="connsiteY6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257175">
                  <a:moveTo>
                    <a:pt x="85725" y="0"/>
                  </a:moveTo>
                  <a:cubicBezTo>
                    <a:pt x="38576" y="0"/>
                    <a:pt x="0" y="38576"/>
                    <a:pt x="0" y="85725"/>
                  </a:cubicBezTo>
                  <a:lnTo>
                    <a:pt x="0" y="171450"/>
                  </a:lnTo>
                  <a:cubicBezTo>
                    <a:pt x="0" y="218599"/>
                    <a:pt x="38576" y="257175"/>
                    <a:pt x="85725" y="257175"/>
                  </a:cubicBezTo>
                  <a:cubicBezTo>
                    <a:pt x="132874" y="257175"/>
                    <a:pt x="171450" y="218599"/>
                    <a:pt x="171450" y="171450"/>
                  </a:cubicBezTo>
                  <a:lnTo>
                    <a:pt x="171450" y="85725"/>
                  </a:lnTo>
                  <a:cubicBezTo>
                    <a:pt x="171450" y="38576"/>
                    <a:pt x="132874" y="0"/>
                    <a:pt x="85725" y="0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D27AA13-8BC5-4102-7119-BD8661C339B9}"/>
                </a:ext>
              </a:extLst>
            </p:cNvPr>
            <p:cNvSpPr/>
            <p:nvPr/>
          </p:nvSpPr>
          <p:spPr>
            <a:xfrm rot="900000">
              <a:off x="10355309" y="5182921"/>
              <a:ext cx="131971" cy="87981"/>
            </a:xfrm>
            <a:custGeom>
              <a:avLst/>
              <a:gdLst>
                <a:gd name="connsiteX0" fmla="*/ 171450 w 257175"/>
                <a:gd name="connsiteY0" fmla="*/ 0 h 171450"/>
                <a:gd name="connsiteX1" fmla="*/ 85725 w 257175"/>
                <a:gd name="connsiteY1" fmla="*/ 0 h 171450"/>
                <a:gd name="connsiteX2" fmla="*/ 0 w 257175"/>
                <a:gd name="connsiteY2" fmla="*/ 85725 h 171450"/>
                <a:gd name="connsiteX3" fmla="*/ 85725 w 257175"/>
                <a:gd name="connsiteY3" fmla="*/ 171450 h 171450"/>
                <a:gd name="connsiteX4" fmla="*/ 171450 w 257175"/>
                <a:gd name="connsiteY4" fmla="*/ 171450 h 171450"/>
                <a:gd name="connsiteX5" fmla="*/ 257175 w 257175"/>
                <a:gd name="connsiteY5" fmla="*/ 85725 h 171450"/>
                <a:gd name="connsiteX6" fmla="*/ 171450 w 257175"/>
                <a:gd name="connsiteY6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" h="171450">
                  <a:moveTo>
                    <a:pt x="171450" y="0"/>
                  </a:moveTo>
                  <a:lnTo>
                    <a:pt x="85725" y="0"/>
                  </a:lnTo>
                  <a:cubicBezTo>
                    <a:pt x="38576" y="0"/>
                    <a:pt x="0" y="38576"/>
                    <a:pt x="0" y="85725"/>
                  </a:cubicBezTo>
                  <a:cubicBezTo>
                    <a:pt x="0" y="132874"/>
                    <a:pt x="38576" y="171450"/>
                    <a:pt x="85725" y="171450"/>
                  </a:cubicBezTo>
                  <a:lnTo>
                    <a:pt x="171450" y="171450"/>
                  </a:lnTo>
                  <a:cubicBezTo>
                    <a:pt x="218599" y="171450"/>
                    <a:pt x="257175" y="132874"/>
                    <a:pt x="257175" y="85725"/>
                  </a:cubicBezTo>
                  <a:cubicBezTo>
                    <a:pt x="257175" y="38576"/>
                    <a:pt x="218599" y="0"/>
                    <a:pt x="171450" y="0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80A5902-96FE-C44E-9AFB-6B14F87C545E}"/>
                </a:ext>
              </a:extLst>
            </p:cNvPr>
            <p:cNvSpPr/>
            <p:nvPr/>
          </p:nvSpPr>
          <p:spPr>
            <a:xfrm rot="900000">
              <a:off x="10188735" y="5269797"/>
              <a:ext cx="87981" cy="131971"/>
            </a:xfrm>
            <a:custGeom>
              <a:avLst/>
              <a:gdLst>
                <a:gd name="connsiteX0" fmla="*/ 85725 w 171450"/>
                <a:gd name="connsiteY0" fmla="*/ 0 h 257175"/>
                <a:gd name="connsiteX1" fmla="*/ 0 w 171450"/>
                <a:gd name="connsiteY1" fmla="*/ 85725 h 257175"/>
                <a:gd name="connsiteX2" fmla="*/ 0 w 171450"/>
                <a:gd name="connsiteY2" fmla="*/ 171450 h 257175"/>
                <a:gd name="connsiteX3" fmla="*/ 85725 w 171450"/>
                <a:gd name="connsiteY3" fmla="*/ 257175 h 257175"/>
                <a:gd name="connsiteX4" fmla="*/ 171450 w 171450"/>
                <a:gd name="connsiteY4" fmla="*/ 171450 h 257175"/>
                <a:gd name="connsiteX5" fmla="*/ 171450 w 171450"/>
                <a:gd name="connsiteY5" fmla="*/ 85725 h 257175"/>
                <a:gd name="connsiteX6" fmla="*/ 85725 w 171450"/>
                <a:gd name="connsiteY6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257175">
                  <a:moveTo>
                    <a:pt x="85725" y="0"/>
                  </a:moveTo>
                  <a:cubicBezTo>
                    <a:pt x="38576" y="0"/>
                    <a:pt x="0" y="38576"/>
                    <a:pt x="0" y="85725"/>
                  </a:cubicBezTo>
                  <a:lnTo>
                    <a:pt x="0" y="171450"/>
                  </a:lnTo>
                  <a:cubicBezTo>
                    <a:pt x="0" y="218599"/>
                    <a:pt x="38576" y="257175"/>
                    <a:pt x="85725" y="257175"/>
                  </a:cubicBezTo>
                  <a:cubicBezTo>
                    <a:pt x="132874" y="257175"/>
                    <a:pt x="171450" y="218599"/>
                    <a:pt x="171450" y="171450"/>
                  </a:cubicBezTo>
                  <a:lnTo>
                    <a:pt x="171450" y="85725"/>
                  </a:lnTo>
                  <a:cubicBezTo>
                    <a:pt x="171450" y="38576"/>
                    <a:pt x="132874" y="0"/>
                    <a:pt x="85725" y="0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ED6C69D-9367-2198-876E-60D635A426ED}"/>
                </a:ext>
              </a:extLst>
            </p:cNvPr>
            <p:cNvSpPr/>
            <p:nvPr/>
          </p:nvSpPr>
          <p:spPr>
            <a:xfrm rot="900000">
              <a:off x="10057868" y="5103222"/>
              <a:ext cx="131971" cy="87981"/>
            </a:xfrm>
            <a:custGeom>
              <a:avLst/>
              <a:gdLst>
                <a:gd name="connsiteX0" fmla="*/ 171450 w 257175"/>
                <a:gd name="connsiteY0" fmla="*/ 0 h 171450"/>
                <a:gd name="connsiteX1" fmla="*/ 85725 w 257175"/>
                <a:gd name="connsiteY1" fmla="*/ 0 h 171450"/>
                <a:gd name="connsiteX2" fmla="*/ 0 w 257175"/>
                <a:gd name="connsiteY2" fmla="*/ 85725 h 171450"/>
                <a:gd name="connsiteX3" fmla="*/ 85725 w 257175"/>
                <a:gd name="connsiteY3" fmla="*/ 171450 h 171450"/>
                <a:gd name="connsiteX4" fmla="*/ 171450 w 257175"/>
                <a:gd name="connsiteY4" fmla="*/ 171450 h 171450"/>
                <a:gd name="connsiteX5" fmla="*/ 257175 w 257175"/>
                <a:gd name="connsiteY5" fmla="*/ 85725 h 171450"/>
                <a:gd name="connsiteX6" fmla="*/ 171450 w 257175"/>
                <a:gd name="connsiteY6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" h="171450">
                  <a:moveTo>
                    <a:pt x="171450" y="0"/>
                  </a:moveTo>
                  <a:lnTo>
                    <a:pt x="85725" y="0"/>
                  </a:lnTo>
                  <a:cubicBezTo>
                    <a:pt x="38576" y="0"/>
                    <a:pt x="0" y="38576"/>
                    <a:pt x="0" y="85725"/>
                  </a:cubicBezTo>
                  <a:cubicBezTo>
                    <a:pt x="0" y="132874"/>
                    <a:pt x="38576" y="171450"/>
                    <a:pt x="85725" y="171450"/>
                  </a:cubicBezTo>
                  <a:lnTo>
                    <a:pt x="171450" y="171450"/>
                  </a:lnTo>
                  <a:cubicBezTo>
                    <a:pt x="218599" y="171450"/>
                    <a:pt x="257175" y="132874"/>
                    <a:pt x="257175" y="85725"/>
                  </a:cubicBezTo>
                  <a:cubicBezTo>
                    <a:pt x="257175" y="38576"/>
                    <a:pt x="218599" y="0"/>
                    <a:pt x="171450" y="0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FD74689-175D-3DE0-CB70-24E5B3993499}"/>
                </a:ext>
              </a:extLst>
            </p:cNvPr>
            <p:cNvSpPr/>
            <p:nvPr/>
          </p:nvSpPr>
          <p:spPr>
            <a:xfrm rot="900000">
              <a:off x="10228584" y="5143072"/>
              <a:ext cx="87981" cy="87981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65"/>
                    <a:pt x="133065" y="171450"/>
                    <a:pt x="85725" y="171450"/>
                  </a:cubicBezTo>
                  <a:cubicBezTo>
                    <a:pt x="38385" y="171450"/>
                    <a:pt x="0" y="133065"/>
                    <a:pt x="0" y="85725"/>
                  </a:cubicBezTo>
                  <a:cubicBezTo>
                    <a:pt x="0" y="38385"/>
                    <a:pt x="38385" y="0"/>
                    <a:pt x="85725" y="0"/>
                  </a:cubicBezTo>
                  <a:cubicBezTo>
                    <a:pt x="133065" y="0"/>
                    <a:pt x="171450" y="38385"/>
                    <a:pt x="171450" y="85725"/>
                  </a:cubicBezTo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09146C-BF55-37B4-4A99-99EE7225175B}"/>
              </a:ext>
            </a:extLst>
          </p:cNvPr>
          <p:cNvGrpSpPr/>
          <p:nvPr/>
        </p:nvGrpSpPr>
        <p:grpSpPr>
          <a:xfrm>
            <a:off x="8664037" y="3041233"/>
            <a:ext cx="1847609" cy="2247770"/>
            <a:chOff x="8664037" y="3041233"/>
            <a:chExt cx="1847609" cy="224777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EA7732F-69C9-8ACD-E256-9A4439A35C74}"/>
                </a:ext>
              </a:extLst>
            </p:cNvPr>
            <p:cNvSpPr/>
            <p:nvPr/>
          </p:nvSpPr>
          <p:spPr>
            <a:xfrm rot="900000">
              <a:off x="8664037" y="3397429"/>
              <a:ext cx="1847609" cy="1891574"/>
            </a:xfrm>
            <a:custGeom>
              <a:avLst/>
              <a:gdLst>
                <a:gd name="connsiteX0" fmla="*/ 2657475 w 3600467"/>
                <a:gd name="connsiteY0" fmla="*/ 685800 h 3686141"/>
                <a:gd name="connsiteX1" fmla="*/ 2143125 w 3600467"/>
                <a:gd name="connsiteY1" fmla="*/ 838381 h 3686141"/>
                <a:gd name="connsiteX2" fmla="*/ 2143125 w 3600467"/>
                <a:gd name="connsiteY2" fmla="*/ 514350 h 3686141"/>
                <a:gd name="connsiteX3" fmla="*/ 2228850 w 3600467"/>
                <a:gd name="connsiteY3" fmla="*/ 514350 h 3686141"/>
                <a:gd name="connsiteX4" fmla="*/ 2486025 w 3600467"/>
                <a:gd name="connsiteY4" fmla="*/ 257175 h 3686141"/>
                <a:gd name="connsiteX5" fmla="*/ 2228850 w 3600467"/>
                <a:gd name="connsiteY5" fmla="*/ 0 h 3686141"/>
                <a:gd name="connsiteX6" fmla="*/ 1371600 w 3600467"/>
                <a:gd name="connsiteY6" fmla="*/ 0 h 3686141"/>
                <a:gd name="connsiteX7" fmla="*/ 1114425 w 3600467"/>
                <a:gd name="connsiteY7" fmla="*/ 257175 h 3686141"/>
                <a:gd name="connsiteX8" fmla="*/ 1371600 w 3600467"/>
                <a:gd name="connsiteY8" fmla="*/ 514350 h 3686141"/>
                <a:gd name="connsiteX9" fmla="*/ 1457325 w 3600467"/>
                <a:gd name="connsiteY9" fmla="*/ 514350 h 3686141"/>
                <a:gd name="connsiteX10" fmla="*/ 1457325 w 3600467"/>
                <a:gd name="connsiteY10" fmla="*/ 838381 h 3686141"/>
                <a:gd name="connsiteX11" fmla="*/ 942975 w 3600467"/>
                <a:gd name="connsiteY11" fmla="*/ 685800 h 3686141"/>
                <a:gd name="connsiteX12" fmla="*/ 0 w 3600467"/>
                <a:gd name="connsiteY12" fmla="*/ 1628775 h 3686141"/>
                <a:gd name="connsiteX13" fmla="*/ 1756530 w 3600467"/>
                <a:gd name="connsiteY13" fmla="*/ 3674125 h 3686141"/>
                <a:gd name="connsiteX14" fmla="*/ 1800234 w 3600467"/>
                <a:gd name="connsiteY14" fmla="*/ 3686142 h 3686141"/>
                <a:gd name="connsiteX15" fmla="*/ 1843938 w 3600467"/>
                <a:gd name="connsiteY15" fmla="*/ 3674125 h 3686141"/>
                <a:gd name="connsiteX16" fmla="*/ 3600467 w 3600467"/>
                <a:gd name="connsiteY16" fmla="*/ 1628775 h 3686141"/>
                <a:gd name="connsiteX17" fmla="*/ 2657493 w 3600467"/>
                <a:gd name="connsiteY17" fmla="*/ 685800 h 3686141"/>
                <a:gd name="connsiteX18" fmla="*/ 1285875 w 3600467"/>
                <a:gd name="connsiteY18" fmla="*/ 257175 h 3686141"/>
                <a:gd name="connsiteX19" fmla="*/ 1371600 w 3600467"/>
                <a:gd name="connsiteY19" fmla="*/ 171450 h 3686141"/>
                <a:gd name="connsiteX20" fmla="*/ 2228850 w 3600467"/>
                <a:gd name="connsiteY20" fmla="*/ 171450 h 3686141"/>
                <a:gd name="connsiteX21" fmla="*/ 2314575 w 3600467"/>
                <a:gd name="connsiteY21" fmla="*/ 257175 h 3686141"/>
                <a:gd name="connsiteX22" fmla="*/ 2228850 w 3600467"/>
                <a:gd name="connsiteY22" fmla="*/ 342900 h 3686141"/>
                <a:gd name="connsiteX23" fmla="*/ 2057400 w 3600467"/>
                <a:gd name="connsiteY23" fmla="*/ 342900 h 3686141"/>
                <a:gd name="connsiteX24" fmla="*/ 1971675 w 3600467"/>
                <a:gd name="connsiteY24" fmla="*/ 428625 h 3686141"/>
                <a:gd name="connsiteX25" fmla="*/ 1971675 w 3600467"/>
                <a:gd name="connsiteY25" fmla="*/ 983271 h 3686141"/>
                <a:gd name="connsiteX26" fmla="*/ 1800225 w 3600467"/>
                <a:gd name="connsiteY26" fmla="*/ 1236154 h 3686141"/>
                <a:gd name="connsiteX27" fmla="*/ 1628775 w 3600467"/>
                <a:gd name="connsiteY27" fmla="*/ 983271 h 3686141"/>
                <a:gd name="connsiteX28" fmla="*/ 1628775 w 3600467"/>
                <a:gd name="connsiteY28" fmla="*/ 428625 h 3686141"/>
                <a:gd name="connsiteX29" fmla="*/ 1543050 w 3600467"/>
                <a:gd name="connsiteY29" fmla="*/ 342900 h 3686141"/>
                <a:gd name="connsiteX30" fmla="*/ 1371600 w 3600467"/>
                <a:gd name="connsiteY30" fmla="*/ 342900 h 3686141"/>
                <a:gd name="connsiteX31" fmla="*/ 1285875 w 3600467"/>
                <a:gd name="connsiteY31" fmla="*/ 257175 h 3686141"/>
                <a:gd name="connsiteX32" fmla="*/ 1800225 w 3600467"/>
                <a:gd name="connsiteY32" fmla="*/ 3499344 h 3686141"/>
                <a:gd name="connsiteX33" fmla="*/ 171450 w 3600467"/>
                <a:gd name="connsiteY33" fmla="*/ 1628775 h 3686141"/>
                <a:gd name="connsiteX34" fmla="*/ 942975 w 3600467"/>
                <a:gd name="connsiteY34" fmla="*/ 857250 h 3686141"/>
                <a:gd name="connsiteX35" fmla="*/ 1714500 w 3600467"/>
                <a:gd name="connsiteY35" fmla="*/ 1628775 h 3686141"/>
                <a:gd name="connsiteX36" fmla="*/ 1800225 w 3600467"/>
                <a:gd name="connsiteY36" fmla="*/ 1714500 h 3686141"/>
                <a:gd name="connsiteX37" fmla="*/ 1885950 w 3600467"/>
                <a:gd name="connsiteY37" fmla="*/ 1628775 h 3686141"/>
                <a:gd name="connsiteX38" fmla="*/ 2657475 w 3600467"/>
                <a:gd name="connsiteY38" fmla="*/ 857250 h 3686141"/>
                <a:gd name="connsiteX39" fmla="*/ 3429000 w 3600467"/>
                <a:gd name="connsiteY39" fmla="*/ 1628775 h 3686141"/>
                <a:gd name="connsiteX40" fmla="*/ 1800225 w 3600467"/>
                <a:gd name="connsiteY40" fmla="*/ 3499344 h 368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00467" h="3686141">
                  <a:moveTo>
                    <a:pt x="2657475" y="685800"/>
                  </a:moveTo>
                  <a:cubicBezTo>
                    <a:pt x="2468038" y="685800"/>
                    <a:pt x="2291424" y="742363"/>
                    <a:pt x="2143125" y="838381"/>
                  </a:cubicBezTo>
                  <a:lnTo>
                    <a:pt x="2143125" y="514350"/>
                  </a:lnTo>
                  <a:lnTo>
                    <a:pt x="2228850" y="514350"/>
                  </a:lnTo>
                  <a:cubicBezTo>
                    <a:pt x="2370301" y="514350"/>
                    <a:pt x="2486025" y="398626"/>
                    <a:pt x="2486025" y="257175"/>
                  </a:cubicBezTo>
                  <a:cubicBezTo>
                    <a:pt x="2486025" y="115724"/>
                    <a:pt x="2370301" y="0"/>
                    <a:pt x="2228850" y="0"/>
                  </a:cubicBezTo>
                  <a:lnTo>
                    <a:pt x="1371600" y="0"/>
                  </a:lnTo>
                  <a:cubicBezTo>
                    <a:pt x="1230149" y="0"/>
                    <a:pt x="1114425" y="115724"/>
                    <a:pt x="1114425" y="257175"/>
                  </a:cubicBezTo>
                  <a:cubicBezTo>
                    <a:pt x="1114425" y="398626"/>
                    <a:pt x="1230149" y="514350"/>
                    <a:pt x="1371600" y="514350"/>
                  </a:cubicBezTo>
                  <a:lnTo>
                    <a:pt x="1457325" y="514350"/>
                  </a:lnTo>
                  <a:lnTo>
                    <a:pt x="1457325" y="838381"/>
                  </a:lnTo>
                  <a:cubicBezTo>
                    <a:pt x="1309026" y="742361"/>
                    <a:pt x="1132413" y="685800"/>
                    <a:pt x="942975" y="685800"/>
                  </a:cubicBezTo>
                  <a:cubicBezTo>
                    <a:pt x="422619" y="685800"/>
                    <a:pt x="0" y="1108419"/>
                    <a:pt x="0" y="1628775"/>
                  </a:cubicBezTo>
                  <a:cubicBezTo>
                    <a:pt x="0" y="2612898"/>
                    <a:pt x="1684521" y="3631311"/>
                    <a:pt x="1756530" y="3674125"/>
                  </a:cubicBezTo>
                  <a:cubicBezTo>
                    <a:pt x="1770230" y="3681855"/>
                    <a:pt x="1784811" y="3686142"/>
                    <a:pt x="1800234" y="3686142"/>
                  </a:cubicBezTo>
                  <a:cubicBezTo>
                    <a:pt x="1815657" y="3686142"/>
                    <a:pt x="1830237" y="3681856"/>
                    <a:pt x="1843938" y="3674125"/>
                  </a:cubicBezTo>
                  <a:cubicBezTo>
                    <a:pt x="1915962" y="3631262"/>
                    <a:pt x="3600467" y="2612898"/>
                    <a:pt x="3600467" y="1628775"/>
                  </a:cubicBezTo>
                  <a:cubicBezTo>
                    <a:pt x="3600467" y="1108419"/>
                    <a:pt x="3177848" y="685800"/>
                    <a:pt x="2657493" y="685800"/>
                  </a:cubicBezTo>
                  <a:close/>
                  <a:moveTo>
                    <a:pt x="1285875" y="257175"/>
                  </a:moveTo>
                  <a:cubicBezTo>
                    <a:pt x="1285875" y="210026"/>
                    <a:pt x="1324451" y="171450"/>
                    <a:pt x="1371600" y="171450"/>
                  </a:cubicBezTo>
                  <a:lnTo>
                    <a:pt x="2228850" y="171450"/>
                  </a:lnTo>
                  <a:cubicBezTo>
                    <a:pt x="2275999" y="171450"/>
                    <a:pt x="2314575" y="210026"/>
                    <a:pt x="2314575" y="257175"/>
                  </a:cubicBezTo>
                  <a:cubicBezTo>
                    <a:pt x="2314575" y="304324"/>
                    <a:pt x="2275999" y="342900"/>
                    <a:pt x="2228850" y="342900"/>
                  </a:cubicBezTo>
                  <a:lnTo>
                    <a:pt x="2057400" y="342900"/>
                  </a:lnTo>
                  <a:cubicBezTo>
                    <a:pt x="2010251" y="342900"/>
                    <a:pt x="1971675" y="381476"/>
                    <a:pt x="1971675" y="428625"/>
                  </a:cubicBezTo>
                  <a:lnTo>
                    <a:pt x="1971675" y="983271"/>
                  </a:lnTo>
                  <a:cubicBezTo>
                    <a:pt x="1901373" y="1057859"/>
                    <a:pt x="1843088" y="1142700"/>
                    <a:pt x="1800225" y="1236154"/>
                  </a:cubicBezTo>
                  <a:cubicBezTo>
                    <a:pt x="1757363" y="1142699"/>
                    <a:pt x="1699079" y="1056975"/>
                    <a:pt x="1628775" y="983271"/>
                  </a:cubicBezTo>
                  <a:lnTo>
                    <a:pt x="1628775" y="428625"/>
                  </a:lnTo>
                  <a:cubicBezTo>
                    <a:pt x="1628775" y="381476"/>
                    <a:pt x="1590199" y="342900"/>
                    <a:pt x="1543050" y="342900"/>
                  </a:cubicBezTo>
                  <a:lnTo>
                    <a:pt x="1371600" y="342900"/>
                  </a:lnTo>
                  <a:cubicBezTo>
                    <a:pt x="1324451" y="342900"/>
                    <a:pt x="1285875" y="304324"/>
                    <a:pt x="1285875" y="257175"/>
                  </a:cubicBezTo>
                  <a:close/>
                  <a:moveTo>
                    <a:pt x="1800225" y="3499344"/>
                  </a:moveTo>
                  <a:cubicBezTo>
                    <a:pt x="1535320" y="3333018"/>
                    <a:pt x="171450" y="2434590"/>
                    <a:pt x="171450" y="1628775"/>
                  </a:cubicBezTo>
                  <a:cubicBezTo>
                    <a:pt x="171450" y="1203599"/>
                    <a:pt x="517799" y="857250"/>
                    <a:pt x="942975" y="857250"/>
                  </a:cubicBezTo>
                  <a:cubicBezTo>
                    <a:pt x="1368152" y="857250"/>
                    <a:pt x="1714500" y="1203599"/>
                    <a:pt x="1714500" y="1628775"/>
                  </a:cubicBezTo>
                  <a:cubicBezTo>
                    <a:pt x="1714500" y="1675924"/>
                    <a:pt x="1753076" y="1714500"/>
                    <a:pt x="1800225" y="1714500"/>
                  </a:cubicBezTo>
                  <a:cubicBezTo>
                    <a:pt x="1847374" y="1714500"/>
                    <a:pt x="1885950" y="1675924"/>
                    <a:pt x="1885950" y="1628775"/>
                  </a:cubicBezTo>
                  <a:cubicBezTo>
                    <a:pt x="1885950" y="1203599"/>
                    <a:pt x="2232299" y="857250"/>
                    <a:pt x="2657475" y="857250"/>
                  </a:cubicBezTo>
                  <a:cubicBezTo>
                    <a:pt x="3082652" y="857250"/>
                    <a:pt x="3429000" y="1203599"/>
                    <a:pt x="3429000" y="1628775"/>
                  </a:cubicBezTo>
                  <a:cubicBezTo>
                    <a:pt x="3429000" y="2434590"/>
                    <a:pt x="2065140" y="3332988"/>
                    <a:pt x="1800225" y="3499344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>
                <a:solidFill>
                  <a:srgbClr val="000674"/>
                </a:solidFill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15F4BFE-4B38-846E-8C01-757B315F550E}"/>
                </a:ext>
              </a:extLst>
            </p:cNvPr>
            <p:cNvSpPr/>
            <p:nvPr/>
          </p:nvSpPr>
          <p:spPr>
            <a:xfrm rot="900000">
              <a:off x="9625590" y="3041233"/>
              <a:ext cx="527918" cy="352078"/>
            </a:xfrm>
            <a:custGeom>
              <a:avLst/>
              <a:gdLst>
                <a:gd name="connsiteX0" fmla="*/ 175760 w 1028763"/>
                <a:gd name="connsiteY0" fmla="*/ 627515 h 686100"/>
                <a:gd name="connsiteX1" fmla="*/ 284636 w 1028763"/>
                <a:gd name="connsiteY1" fmla="*/ 681514 h 686100"/>
                <a:gd name="connsiteX2" fmla="*/ 338635 w 1028763"/>
                <a:gd name="connsiteY2" fmla="*/ 572638 h 686100"/>
                <a:gd name="connsiteX3" fmla="*/ 204923 w 1028763"/>
                <a:gd name="connsiteY3" fmla="*/ 171455 h 686100"/>
                <a:gd name="connsiteX4" fmla="*/ 824710 w 1028763"/>
                <a:gd name="connsiteY4" fmla="*/ 171455 h 686100"/>
                <a:gd name="connsiteX5" fmla="*/ 690999 w 1028763"/>
                <a:gd name="connsiteY5" fmla="*/ 572638 h 686100"/>
                <a:gd name="connsiteX6" fmla="*/ 744998 w 1028763"/>
                <a:gd name="connsiteY6" fmla="*/ 681514 h 686100"/>
                <a:gd name="connsiteX7" fmla="*/ 771557 w 1028763"/>
                <a:gd name="connsiteY7" fmla="*/ 685800 h 686100"/>
                <a:gd name="connsiteX8" fmla="*/ 852995 w 1028763"/>
                <a:gd name="connsiteY8" fmla="*/ 627515 h 686100"/>
                <a:gd name="connsiteX9" fmla="*/ 1024445 w 1028763"/>
                <a:gd name="connsiteY9" fmla="*/ 113165 h 686100"/>
                <a:gd name="connsiteX10" fmla="*/ 1012428 w 1028763"/>
                <a:gd name="connsiteY10" fmla="*/ 36012 h 686100"/>
                <a:gd name="connsiteX11" fmla="*/ 943007 w 1028763"/>
                <a:gd name="connsiteY11" fmla="*/ 0 h 686100"/>
                <a:gd name="connsiteX12" fmla="*/ 85757 w 1028763"/>
                <a:gd name="connsiteY12" fmla="*/ 0 h 686100"/>
                <a:gd name="connsiteX13" fmla="*/ 16335 w 1028763"/>
                <a:gd name="connsiteY13" fmla="*/ 36012 h 686100"/>
                <a:gd name="connsiteX14" fmla="*/ 4318 w 1028763"/>
                <a:gd name="connsiteY14" fmla="*/ 113165 h 6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8763" h="686100">
                  <a:moveTo>
                    <a:pt x="175760" y="627515"/>
                  </a:moveTo>
                  <a:cubicBezTo>
                    <a:pt x="190341" y="672100"/>
                    <a:pt x="239212" y="696936"/>
                    <a:pt x="284636" y="681514"/>
                  </a:cubicBezTo>
                  <a:cubicBezTo>
                    <a:pt x="329221" y="666933"/>
                    <a:pt x="354057" y="618062"/>
                    <a:pt x="338635" y="572638"/>
                  </a:cubicBezTo>
                  <a:lnTo>
                    <a:pt x="204923" y="171455"/>
                  </a:lnTo>
                  <a:lnTo>
                    <a:pt x="824710" y="171455"/>
                  </a:lnTo>
                  <a:lnTo>
                    <a:pt x="690999" y="572638"/>
                  </a:lnTo>
                  <a:cubicBezTo>
                    <a:pt x="676418" y="617223"/>
                    <a:pt x="700413" y="666094"/>
                    <a:pt x="744998" y="681514"/>
                  </a:cubicBezTo>
                  <a:cubicBezTo>
                    <a:pt x="753570" y="684078"/>
                    <a:pt x="762984" y="685800"/>
                    <a:pt x="771557" y="685800"/>
                  </a:cubicBezTo>
                  <a:cubicBezTo>
                    <a:pt x="807569" y="685800"/>
                    <a:pt x="840978" y="662646"/>
                    <a:pt x="852995" y="627515"/>
                  </a:cubicBezTo>
                  <a:lnTo>
                    <a:pt x="1024445" y="113165"/>
                  </a:lnTo>
                  <a:cubicBezTo>
                    <a:pt x="1033018" y="86606"/>
                    <a:pt x="1028732" y="58285"/>
                    <a:pt x="1012428" y="36012"/>
                  </a:cubicBezTo>
                  <a:cubicBezTo>
                    <a:pt x="996163" y="12859"/>
                    <a:pt x="970445" y="0"/>
                    <a:pt x="943007" y="0"/>
                  </a:cubicBezTo>
                  <a:lnTo>
                    <a:pt x="85757" y="0"/>
                  </a:lnTo>
                  <a:cubicBezTo>
                    <a:pt x="58317" y="0"/>
                    <a:pt x="32600" y="12859"/>
                    <a:pt x="16335" y="36012"/>
                  </a:cubicBezTo>
                  <a:cubicBezTo>
                    <a:pt x="32" y="58285"/>
                    <a:pt x="-4255" y="87447"/>
                    <a:pt x="4318" y="113165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9C8EDF-6B76-1A8A-B1ED-C1A90FCDBB4E}"/>
                </a:ext>
              </a:extLst>
            </p:cNvPr>
            <p:cNvSpPr/>
            <p:nvPr/>
          </p:nvSpPr>
          <p:spPr>
            <a:xfrm rot="900000">
              <a:off x="8909619" y="4242514"/>
              <a:ext cx="1407516" cy="351837"/>
            </a:xfrm>
            <a:custGeom>
              <a:avLst/>
              <a:gdLst>
                <a:gd name="connsiteX0" fmla="*/ 2590981 w 2742851"/>
                <a:gd name="connsiteY0" fmla="*/ 30680 h 685630"/>
                <a:gd name="connsiteX1" fmla="*/ 1799744 w 2742851"/>
                <a:gd name="connsiteY1" fmla="*/ 514189 h 685630"/>
                <a:gd name="connsiteX2" fmla="*/ 1388264 w 2742851"/>
                <a:gd name="connsiteY2" fmla="*/ 410476 h 685630"/>
                <a:gd name="connsiteX3" fmla="*/ 685319 w 2742851"/>
                <a:gd name="connsiteY3" fmla="*/ 257014 h 685630"/>
                <a:gd name="connsiteX4" fmla="*/ 38100 w 2742851"/>
                <a:gd name="connsiteY4" fmla="*/ 443041 h 685630"/>
                <a:gd name="connsiteX5" fmla="*/ 14105 w 2742851"/>
                <a:gd name="connsiteY5" fmla="*/ 562214 h 685630"/>
                <a:gd name="connsiteX6" fmla="*/ 133278 w 2742851"/>
                <a:gd name="connsiteY6" fmla="*/ 586209 h 685630"/>
                <a:gd name="connsiteX7" fmla="*/ 685327 w 2742851"/>
                <a:gd name="connsiteY7" fmla="*/ 428455 h 685630"/>
                <a:gd name="connsiteX8" fmla="*/ 1327422 w 2742851"/>
                <a:gd name="connsiteY8" fmla="*/ 570739 h 685630"/>
                <a:gd name="connsiteX9" fmla="*/ 1799752 w 2742851"/>
                <a:gd name="connsiteY9" fmla="*/ 685630 h 685630"/>
                <a:gd name="connsiteX10" fmla="*/ 2723015 w 2742851"/>
                <a:gd name="connsiteY10" fmla="*/ 140439 h 685630"/>
                <a:gd name="connsiteX11" fmla="*/ 2711879 w 2742851"/>
                <a:gd name="connsiteY11" fmla="*/ 19582 h 685630"/>
                <a:gd name="connsiteX12" fmla="*/ 2590982 w 2742851"/>
                <a:gd name="connsiteY12" fmla="*/ 30680 h 68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42851" h="685630">
                  <a:moveTo>
                    <a:pt x="2590981" y="30680"/>
                  </a:moveTo>
                  <a:cubicBezTo>
                    <a:pt x="2587575" y="35846"/>
                    <a:pt x="2182950" y="514189"/>
                    <a:pt x="1799744" y="514189"/>
                  </a:cubicBezTo>
                  <a:cubicBezTo>
                    <a:pt x="1661742" y="514189"/>
                    <a:pt x="1534839" y="466198"/>
                    <a:pt x="1388264" y="410476"/>
                  </a:cubicBezTo>
                  <a:cubicBezTo>
                    <a:pt x="1198827" y="338451"/>
                    <a:pt x="984514" y="257014"/>
                    <a:pt x="685319" y="257014"/>
                  </a:cubicBezTo>
                  <a:cubicBezTo>
                    <a:pt x="320983" y="257014"/>
                    <a:pt x="49230" y="435311"/>
                    <a:pt x="38100" y="443041"/>
                  </a:cubicBezTo>
                  <a:cubicBezTo>
                    <a:pt x="-1318" y="469601"/>
                    <a:pt x="-11612" y="522758"/>
                    <a:pt x="14105" y="562214"/>
                  </a:cubicBezTo>
                  <a:cubicBezTo>
                    <a:pt x="40664" y="601632"/>
                    <a:pt x="93822" y="611927"/>
                    <a:pt x="133278" y="586209"/>
                  </a:cubicBezTo>
                  <a:cubicBezTo>
                    <a:pt x="134961" y="583607"/>
                    <a:pt x="372426" y="428455"/>
                    <a:pt x="685327" y="428455"/>
                  </a:cubicBezTo>
                  <a:cubicBezTo>
                    <a:pt x="952799" y="428455"/>
                    <a:pt x="1143118" y="500480"/>
                    <a:pt x="1327422" y="570739"/>
                  </a:cubicBezTo>
                  <a:cubicBezTo>
                    <a:pt x="1483412" y="629905"/>
                    <a:pt x="1630026" y="685630"/>
                    <a:pt x="1799752" y="685630"/>
                  </a:cubicBezTo>
                  <a:cubicBezTo>
                    <a:pt x="2263510" y="685630"/>
                    <a:pt x="2704146" y="162708"/>
                    <a:pt x="2723015" y="140439"/>
                  </a:cubicBezTo>
                  <a:cubicBezTo>
                    <a:pt x="2753019" y="104427"/>
                    <a:pt x="2748733" y="50428"/>
                    <a:pt x="2711879" y="19582"/>
                  </a:cubicBezTo>
                  <a:cubicBezTo>
                    <a:pt x="2675866" y="-10460"/>
                    <a:pt x="2621868" y="-5294"/>
                    <a:pt x="2590982" y="30680"/>
                  </a:cubicBezTo>
                  <a:close/>
                </a:path>
              </a:pathLst>
            </a:custGeom>
            <a:solidFill>
              <a:schemeClr val="accent4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rgbClr val="000674"/>
                </a:solidFill>
              </a:endParaRPr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959D5BB-5745-A51F-0E91-DF87E3ACAEA6}"/>
              </a:ext>
            </a:extLst>
          </p:cNvPr>
          <p:cNvSpPr txBox="1">
            <a:spLocks/>
          </p:cNvSpPr>
          <p:nvPr/>
        </p:nvSpPr>
        <p:spPr>
          <a:xfrm>
            <a:off x="5667735" y="2530257"/>
            <a:ext cx="2033720" cy="3413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400" b="0" i="0" kern="1200" dirty="0">
                <a:solidFill>
                  <a:schemeClr val="accent4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b="0" i="0" kern="1200" dirty="0">
                <a:solidFill>
                  <a:schemeClr val="accent4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b="0" i="0" kern="1200" dirty="0">
                <a:solidFill>
                  <a:schemeClr val="accent4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b="0" i="0" kern="1200" dirty="0">
                <a:solidFill>
                  <a:schemeClr val="accent4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400" b="0" i="0" kern="1200" dirty="0">
                <a:solidFill>
                  <a:schemeClr val="accent4"/>
                </a:solidFill>
                <a:effectLst/>
                <a:latin typeface="Poller One" panose="02010805070700060003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HK" dirty="0">
                <a:solidFill>
                  <a:srgbClr val="000674"/>
                </a:solidFill>
              </a:rPr>
              <a:t>*** 5ml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HK" dirty="0">
                <a:solidFill>
                  <a:srgbClr val="000674"/>
                </a:solidFill>
              </a:rPr>
              <a:t>*** 4ml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HK" dirty="0">
                <a:solidFill>
                  <a:srgbClr val="000674"/>
                </a:solidFill>
              </a:rPr>
              <a:t>*** 3ml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HK" dirty="0">
                <a:solidFill>
                  <a:srgbClr val="000674"/>
                </a:solidFill>
              </a:rPr>
              <a:t>*** 2ml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HK" dirty="0">
                <a:solidFill>
                  <a:srgbClr val="000674"/>
                </a:solidFill>
              </a:rPr>
              <a:t> *** 2ml</a:t>
            </a:r>
          </a:p>
        </p:txBody>
      </p:sp>
      <p:pic>
        <p:nvPicPr>
          <p:cNvPr id="27" name="Picture 26" descr="A picture containing logo&#10;&#10;Description automatically generated">
            <a:extLst>
              <a:ext uri="{FF2B5EF4-FFF2-40B4-BE49-F238E27FC236}">
                <a16:creationId xmlns:a16="http://schemas.microsoft.com/office/drawing/2014/main" id="{28281D1D-027E-81D0-1754-1682A18AFF9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00000">
            <a:off x="1536446" y="2646664"/>
            <a:ext cx="354578" cy="354578"/>
          </a:xfrm>
          <a:prstGeom prst="rect">
            <a:avLst/>
          </a:prstGeom>
          <a:ln>
            <a:noFill/>
          </a:ln>
        </p:spPr>
      </p:pic>
      <p:pic>
        <p:nvPicPr>
          <p:cNvPr id="30" name="Picture 29" descr="Shape, arrow&#10;&#10;Description automatically generated">
            <a:extLst>
              <a:ext uri="{FF2B5EF4-FFF2-40B4-BE49-F238E27FC236}">
                <a16:creationId xmlns:a16="http://schemas.microsoft.com/office/drawing/2014/main" id="{7671FDD3-108B-275F-A61E-CDE702B2E9F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00000">
            <a:off x="1557414" y="4575761"/>
            <a:ext cx="354578" cy="354578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8407A9D8-B929-0B4E-FDFB-C729D060540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195928">
            <a:off x="1563050" y="3264568"/>
            <a:ext cx="354578" cy="354578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40A4F4F-E35F-31E5-56E0-BEA4B26E071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00000">
            <a:off x="1543709" y="3920979"/>
            <a:ext cx="354578" cy="354578"/>
          </a:xfrm>
          <a:prstGeom prst="rect">
            <a:avLst/>
          </a:prstGeom>
        </p:spPr>
      </p:pic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0BA13AE4-C06A-1E71-4D1F-6D30E32EC19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00000">
            <a:off x="1564258" y="5310699"/>
            <a:ext cx="354578" cy="3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A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ory Pin image">
            <a:extLst>
              <a:ext uri="{FF2B5EF4-FFF2-40B4-BE49-F238E27FC236}">
                <a16:creationId xmlns:a16="http://schemas.microsoft.com/office/drawing/2014/main" id="{3106CED6-6AE7-8FB7-2C6D-9431967F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94" y="1865328"/>
            <a:ext cx="4190785" cy="49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01C3939-FC96-657F-2E98-FB816C2D91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0450"/>
          </a:solidFill>
        </p:spPr>
        <p:txBody>
          <a:bodyPr/>
          <a:lstStyle/>
          <a:p>
            <a:r>
              <a:rPr lang="en-GB" dirty="0"/>
              <a:t>PHYSICAL RESPONSES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4293F5-C971-70F2-6AB7-1D16EC1443EB}"/>
              </a:ext>
            </a:extLst>
          </p:cNvPr>
          <p:cNvGrpSpPr/>
          <p:nvPr/>
        </p:nvGrpSpPr>
        <p:grpSpPr>
          <a:xfrm>
            <a:off x="1089891" y="1990968"/>
            <a:ext cx="2793450" cy="1434675"/>
            <a:chOff x="1089891" y="1990968"/>
            <a:chExt cx="2793450" cy="14346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35474FA-3107-A8FE-F8B9-114F63B7A85B}"/>
                </a:ext>
              </a:extLst>
            </p:cNvPr>
            <p:cNvSpPr txBox="1"/>
            <p:nvPr/>
          </p:nvSpPr>
          <p:spPr>
            <a:xfrm rot="21448612">
              <a:off x="1089891" y="1990968"/>
              <a:ext cx="24679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rgbClr val="000450"/>
                  </a:solidFill>
                  <a:latin typeface="Covered By Your Grace" pitchFamily="2" charset="0"/>
                </a:rPr>
                <a:t>SWEATY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A72ABE-3741-A10B-BA2F-3061D81069B4}"/>
                </a:ext>
              </a:extLst>
            </p:cNvPr>
            <p:cNvSpPr txBox="1"/>
            <p:nvPr/>
          </p:nvSpPr>
          <p:spPr>
            <a:xfrm rot="21448612">
              <a:off x="1415348" y="2594646"/>
              <a:ext cx="24679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rgbClr val="000450"/>
                  </a:solidFill>
                  <a:latin typeface="Covered By Your Grace" pitchFamily="2" charset="0"/>
                </a:rPr>
                <a:t>PALMS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39F29F-B0A9-1ADC-6CAF-9D7EB575E749}"/>
              </a:ext>
            </a:extLst>
          </p:cNvPr>
          <p:cNvGrpSpPr/>
          <p:nvPr/>
        </p:nvGrpSpPr>
        <p:grpSpPr>
          <a:xfrm>
            <a:off x="8574051" y="3526037"/>
            <a:ext cx="2503905" cy="1424954"/>
            <a:chOff x="8804271" y="3363842"/>
            <a:chExt cx="2503905" cy="14249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24FEC0-3583-B251-C326-0771D9ED8FF9}"/>
                </a:ext>
              </a:extLst>
            </p:cNvPr>
            <p:cNvSpPr txBox="1"/>
            <p:nvPr/>
          </p:nvSpPr>
          <p:spPr>
            <a:xfrm rot="433264">
              <a:off x="8804271" y="3363842"/>
              <a:ext cx="24679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rgbClr val="000450"/>
                  </a:solidFill>
                  <a:latin typeface="Covered By Your Grace" pitchFamily="2" charset="0"/>
                </a:rPr>
                <a:t>FLUSHED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5C6D6B-45B2-EDED-00E6-F8F6E80BB418}"/>
                </a:ext>
              </a:extLst>
            </p:cNvPr>
            <p:cNvSpPr txBox="1"/>
            <p:nvPr/>
          </p:nvSpPr>
          <p:spPr>
            <a:xfrm rot="433264">
              <a:off x="8840183" y="3957799"/>
              <a:ext cx="24679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rgbClr val="000450"/>
                  </a:solidFill>
                  <a:latin typeface="Covered By Your Grace" pitchFamily="2" charset="0"/>
                </a:rPr>
                <a:t>CHEEKS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C782E29-99F6-12F3-9463-5BF07475B0F1}"/>
              </a:ext>
            </a:extLst>
          </p:cNvPr>
          <p:cNvGrpSpPr/>
          <p:nvPr/>
        </p:nvGrpSpPr>
        <p:grpSpPr>
          <a:xfrm>
            <a:off x="395796" y="4003777"/>
            <a:ext cx="2684150" cy="1434676"/>
            <a:chOff x="395796" y="4003777"/>
            <a:chExt cx="2684150" cy="14346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2FB981-3413-ECB7-A5B1-C2A5DC849A57}"/>
                </a:ext>
              </a:extLst>
            </p:cNvPr>
            <p:cNvSpPr txBox="1"/>
            <p:nvPr/>
          </p:nvSpPr>
          <p:spPr>
            <a:xfrm rot="21350468">
              <a:off x="395796" y="4003777"/>
              <a:ext cx="24679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rgbClr val="000450"/>
                  </a:solidFill>
                  <a:latin typeface="Covered By Your Grace" pitchFamily="2" charset="0"/>
                </a:rPr>
                <a:t>RACING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DCAAFC-7241-C97E-C45C-68567CA9D103}"/>
                </a:ext>
              </a:extLst>
            </p:cNvPr>
            <p:cNvSpPr txBox="1"/>
            <p:nvPr/>
          </p:nvSpPr>
          <p:spPr>
            <a:xfrm rot="21350468">
              <a:off x="611953" y="4607456"/>
              <a:ext cx="24679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rgbClr val="000450"/>
                  </a:solidFill>
                  <a:latin typeface="Covered By Your Grace" pitchFamily="2" charset="0"/>
                </a:rPr>
                <a:t>HEART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06775B8-C457-E04F-14F0-B00D50B0EE8B}"/>
              </a:ext>
            </a:extLst>
          </p:cNvPr>
          <p:cNvSpPr txBox="1"/>
          <p:nvPr/>
        </p:nvSpPr>
        <p:spPr>
          <a:xfrm rot="21350468">
            <a:off x="7348617" y="2191069"/>
            <a:ext cx="4289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000450"/>
                </a:solidFill>
                <a:latin typeface="Covered By Your Grace" pitchFamily="2" charset="0"/>
              </a:rPr>
              <a:t>DILATED PUPILS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D10E8-7247-8B9E-1BD9-4160196003EC}"/>
              </a:ext>
            </a:extLst>
          </p:cNvPr>
          <p:cNvSpPr txBox="1"/>
          <p:nvPr/>
        </p:nvSpPr>
        <p:spPr>
          <a:xfrm rot="880772">
            <a:off x="7657231" y="5075069"/>
            <a:ext cx="3545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000450"/>
                </a:solidFill>
                <a:latin typeface="Covered By Your Grace" pitchFamily="2" charset="0"/>
              </a:rPr>
              <a:t>BUTTERFLIES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D2212F9-EE97-19D4-3162-8B0DCCAB6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8232" y="3141791"/>
            <a:ext cx="711290" cy="70261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0CFC7A5-142E-E47D-7F02-3D3F70C17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8537" y="2970476"/>
            <a:ext cx="910798" cy="75466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23BD3F8-C3D4-515F-F6DF-81248A2923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0911" y="4194855"/>
            <a:ext cx="1457277" cy="303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0D138B4-63D9-92F4-FB7A-60A372AD3A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1757" y="5439584"/>
            <a:ext cx="962844" cy="90212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461CFAB-7B83-395F-8865-DDD1AD9BA4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60351" y="4186915"/>
            <a:ext cx="1092958" cy="104091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92EFD-83DA-FFF1-E66D-77276EF4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fld id="{9AB2E979-8A93-7E4F-A240-9279C9241256}" type="slidenum">
              <a:rPr lang="en-HK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829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7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abbage, vegetable&#10;&#10;Description automatically generated">
            <a:extLst>
              <a:ext uri="{FF2B5EF4-FFF2-40B4-BE49-F238E27FC236}">
                <a16:creationId xmlns:a16="http://schemas.microsoft.com/office/drawing/2014/main" id="{2DAF8963-F047-B789-DFA9-4D90F1BD23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35147" y="3187569"/>
            <a:ext cx="4280015" cy="2832865"/>
          </a:xfrm>
          <a:prstGeom prst="rect">
            <a:avLst/>
          </a:prstGeom>
          <a:solidFill>
            <a:srgbClr val="A679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7E7F27-9788-122A-D0AB-1E187D85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549"/>
            <a:ext cx="10515600" cy="156966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dirty="0"/>
              <a:t>NEW LOVERS HAVE MUCH </a:t>
            </a:r>
            <a:br>
              <a:rPr lang="en-GB" sz="4800" dirty="0"/>
            </a:br>
            <a:r>
              <a:rPr lang="en-GB" sz="4800" dirty="0"/>
              <a:t>IN COMMON WITH ADDICTS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80E16-ED0B-D5C0-BE9A-5AE8D63552DA}"/>
              </a:ext>
            </a:extLst>
          </p:cNvPr>
          <p:cNvSpPr txBox="1"/>
          <p:nvPr/>
        </p:nvSpPr>
        <p:spPr>
          <a:xfrm>
            <a:off x="838200" y="3299118"/>
            <a:ext cx="6090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vered By Your Grace" pitchFamily="2" charset="0"/>
              </a:rPr>
              <a:t>NUCLEUS ACCUMBENS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A02F-35BD-074F-673D-96C77A6247D5}"/>
              </a:ext>
            </a:extLst>
          </p:cNvPr>
          <p:cNvSpPr txBox="1">
            <a:spLocks/>
          </p:cNvSpPr>
          <p:nvPr/>
        </p:nvSpPr>
        <p:spPr>
          <a:xfrm>
            <a:off x="1218881" y="4259967"/>
            <a:ext cx="503987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Poller One" panose="020B0604020202020204" charset="0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HK" sz="2000" dirty="0">
                <a:effectLst/>
                <a:latin typeface="Poller One" panose="02010805070700060003" pitchFamily="2" charset="77"/>
              </a:rPr>
              <a:t>ALSO lights up in cocaine users and gamblers when they act out their addiction</a:t>
            </a:r>
            <a:endParaRPr lang="en-GB" sz="4800" dirty="0">
              <a:latin typeface="Poller One" panose="02010805070700060003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ECBAC-B20B-D541-F5F0-D3C2A166F509}"/>
              </a:ext>
            </a:extLst>
          </p:cNvPr>
          <p:cNvSpPr/>
          <p:nvPr/>
        </p:nvSpPr>
        <p:spPr>
          <a:xfrm>
            <a:off x="8212065" y="4557329"/>
            <a:ext cx="210470" cy="2104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87827" sx="200000" sy="200000" algn="ctr" rotWithShape="0">
              <a:schemeClr val="accent3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478E141-3D4E-9F2D-3E12-2FD19ED8E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711456" flipH="1">
            <a:off x="6189770" y="3797373"/>
            <a:ext cx="1846847" cy="17303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BB37D-D7C5-AD1F-077E-7BADC86A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fld id="{9AB2E979-8A93-7E4F-A240-9279C9241256}" type="slidenum">
              <a:rPr lang="en-HK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48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A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is may contain: a close up of a cat's face with red light coming from its eyes">
            <a:extLst>
              <a:ext uri="{FF2B5EF4-FFF2-40B4-BE49-F238E27FC236}">
                <a16:creationId xmlns:a16="http://schemas.microsoft.com/office/drawing/2014/main" id="{83E21274-29BA-B637-0A8B-EAFCE477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1923">
            <a:off x="8621109" y="924608"/>
            <a:ext cx="2297710" cy="301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F600C5F0-F68B-C029-B86E-26A34ED06AF2}"/>
              </a:ext>
            </a:extLst>
          </p:cNvPr>
          <p:cNvSpPr txBox="1">
            <a:spLocks/>
          </p:cNvSpPr>
          <p:nvPr/>
        </p:nvSpPr>
        <p:spPr>
          <a:xfrm>
            <a:off x="714374" y="4820230"/>
            <a:ext cx="10763251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Poller One" panose="020B060402020202020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HK" sz="2400" dirty="0">
                <a:latin typeface="Poller One" panose="02010805070700060003" pitchFamily="2" charset="77"/>
              </a:rPr>
              <a:t>EUPHORIA, CRAVINGS, DEPENDENCY, WITHDRAWAL, </a:t>
            </a:r>
            <a:endParaRPr lang="en-GB" sz="2400" dirty="0">
              <a:latin typeface="Poller One" panose="02010805070700060003" pitchFamily="2" charset="77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A056B8BF-940F-B947-D23C-0B0B9627C53B}"/>
              </a:ext>
            </a:extLst>
          </p:cNvPr>
          <p:cNvSpPr txBox="1">
            <a:spLocks/>
          </p:cNvSpPr>
          <p:nvPr/>
        </p:nvSpPr>
        <p:spPr>
          <a:xfrm>
            <a:off x="714373" y="4378691"/>
            <a:ext cx="10763251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Poller One" panose="020B060402020202020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HK" sz="2400" dirty="0">
                <a:ln w="12700">
                  <a:solidFill>
                    <a:schemeClr val="accent1"/>
                  </a:solidFill>
                </a:ln>
                <a:noFill/>
                <a:latin typeface="Poller One" panose="02010805070700060003" pitchFamily="2" charset="77"/>
              </a:rPr>
              <a:t>PEOPLE IN LOVE OFTEN EXPERIENCE </a:t>
            </a:r>
            <a:endParaRPr lang="en-GB" sz="2400" dirty="0">
              <a:ln w="12700">
                <a:solidFill>
                  <a:schemeClr val="accent1"/>
                </a:solidFill>
              </a:ln>
              <a:noFill/>
              <a:latin typeface="Poller One" panose="02010805070700060003" pitchFamily="2" charset="77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0071D1D-6BFD-3804-3FF1-3CD53A5B0029}"/>
              </a:ext>
            </a:extLst>
          </p:cNvPr>
          <p:cNvSpPr txBox="1">
            <a:spLocks/>
          </p:cNvSpPr>
          <p:nvPr/>
        </p:nvSpPr>
        <p:spPr>
          <a:xfrm>
            <a:off x="714373" y="5261770"/>
            <a:ext cx="10999832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Poller One" panose="020B060402020202020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HK" sz="2400" dirty="0">
                <a:ln w="12700">
                  <a:solidFill>
                    <a:schemeClr val="accent1"/>
                  </a:solidFill>
                </a:ln>
                <a:noFill/>
                <a:latin typeface="Poller One" panose="02010805070700060003" pitchFamily="2" charset="77"/>
              </a:rPr>
              <a:t>AND OTHER BEHAVIOURS ASSOCIATED WITH ADDICTION</a:t>
            </a:r>
            <a:endParaRPr lang="en-GB" sz="2400" dirty="0">
              <a:ln w="12700">
                <a:solidFill>
                  <a:schemeClr val="accent1"/>
                </a:solidFill>
              </a:ln>
              <a:noFill/>
              <a:latin typeface="Poller One" panose="02010805070700060003" pitchFamily="2" charset="77"/>
            </a:endParaRPr>
          </a:p>
        </p:txBody>
      </p:sp>
      <p:pic>
        <p:nvPicPr>
          <p:cNvPr id="23" name="Picture 22" descr="A picture containing cloth&#10;&#10;Description automatically generated">
            <a:extLst>
              <a:ext uri="{FF2B5EF4-FFF2-40B4-BE49-F238E27FC236}">
                <a16:creationId xmlns:a16="http://schemas.microsoft.com/office/drawing/2014/main" id="{BC144735-1983-AEED-0B02-D181DB3E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1770"/>
            <a:ext cx="4163627" cy="15962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A1FB33-0FF9-C8CC-4120-AEE58F26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618" y="1"/>
            <a:ext cx="6365381" cy="1149304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32C0F72-76DB-871D-83E6-632F395D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fld id="{9AB2E979-8A93-7E4F-A240-9279C9241256}" type="slidenum">
              <a:rPr lang="en-HK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en-HK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DB298-EC69-CB73-325E-94139B3FAED9}"/>
              </a:ext>
            </a:extLst>
          </p:cNvPr>
          <p:cNvGrpSpPr/>
          <p:nvPr/>
        </p:nvGrpSpPr>
        <p:grpSpPr>
          <a:xfrm>
            <a:off x="8474912" y="604635"/>
            <a:ext cx="2500966" cy="3948555"/>
            <a:chOff x="14971943" y="812028"/>
            <a:chExt cx="2500966" cy="3948555"/>
          </a:xfrm>
        </p:grpSpPr>
        <p:pic>
          <p:nvPicPr>
            <p:cNvPr id="11" name="Picture 10" descr="A black rectangle with a white background&#10;&#10;Description automatically generated with low confidence">
              <a:extLst>
                <a:ext uri="{FF2B5EF4-FFF2-40B4-BE49-F238E27FC236}">
                  <a16:creationId xmlns:a16="http://schemas.microsoft.com/office/drawing/2014/main" id="{A7AD8B9C-6FAD-5BD7-98C7-44A83F977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08147">
              <a:off x="14971943" y="812028"/>
              <a:ext cx="2500966" cy="3948555"/>
            </a:xfrm>
            <a:prstGeom prst="roundRect">
              <a:avLst>
                <a:gd name="adj" fmla="val 2547"/>
              </a:avLst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2EAB6C9-8088-9404-F8E7-3811E84B6A8D}"/>
                </a:ext>
              </a:extLst>
            </p:cNvPr>
            <p:cNvSpPr txBox="1"/>
            <p:nvPr/>
          </p:nvSpPr>
          <p:spPr>
            <a:xfrm rot="729986">
              <a:off x="15190487" y="4042147"/>
              <a:ext cx="1694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vered By Your Grace" pitchFamily="2" charset="0"/>
                </a:rPr>
                <a:t>It’s okay to be a little bit selfish</a:t>
              </a:r>
            </a:p>
          </p:txBody>
        </p:sp>
      </p:grpSp>
      <p:pic>
        <p:nvPicPr>
          <p:cNvPr id="2054" name="Picture 6" descr="This may contain: a watercolor drawing of a pink bow">
            <a:extLst>
              <a:ext uri="{FF2B5EF4-FFF2-40B4-BE49-F238E27FC236}">
                <a16:creationId xmlns:a16="http://schemas.microsoft.com/office/drawing/2014/main" id="{5D654DAC-0010-AEE5-F93D-B36E5C4E2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4318">
            <a:off x="-135771" y="-219946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is may contain: a drawing of a person laying on the ground next to a fence with hearts flying around">
            <a:extLst>
              <a:ext uri="{FF2B5EF4-FFF2-40B4-BE49-F238E27FC236}">
                <a16:creationId xmlns:a16="http://schemas.microsoft.com/office/drawing/2014/main" id="{DC6EF257-C09C-03FF-648A-44E72C258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5926" l="0" r="97458">
                        <a14:foregroundMark x1="17797" y1="91111" x2="17797" y2="86296"/>
                        <a14:foregroundMark x1="68644" y1="70741" x2="76271" y2="58889"/>
                        <a14:foregroundMark x1="70339" y1="75556" x2="77119" y2="79630"/>
                        <a14:foregroundMark x1="81356" y1="35185" x2="81356" y2="35185"/>
                        <a14:foregroundMark x1="36441" y1="55556" x2="36441" y2="55556"/>
                        <a14:foregroundMark x1="13559" y1="68519" x2="13559" y2="68519"/>
                        <a14:foregroundMark x1="57203" y1="89259" x2="57203" y2="89259"/>
                        <a14:foregroundMark x1="39831" y1="90370" x2="39831" y2="90370"/>
                        <a14:foregroundMark x1="81356" y1="32593" x2="81356" y2="32593"/>
                        <a14:foregroundMark x1="38136" y1="54074" x2="38136" y2="54074"/>
                        <a14:foregroundMark x1="13983" y1="69630" x2="13983" y2="69630"/>
                        <a14:foregroundMark x1="12288" y1="69630" x2="12288" y2="69630"/>
                        <a14:foregroundMark x1="10593" y1="67778" x2="10593" y2="67778"/>
                        <a14:foregroundMark x1="13559" y1="66296" x2="13559" y2="66296"/>
                        <a14:foregroundMark x1="10593" y1="71111" x2="10593" y2="71111"/>
                        <a14:foregroundMark x1="66102" y1="77778" x2="75000" y2="82593"/>
                        <a14:foregroundMark x1="26271" y1="60000" x2="26271" y2="60000"/>
                        <a14:foregroundMark x1="27119" y1="76667" x2="27119" y2="76667"/>
                        <a14:foregroundMark x1="25424" y1="78148" x2="25424" y2="78148"/>
                        <a14:foregroundMark x1="27966" y1="82593" x2="27966" y2="82593"/>
                        <a14:foregroundMark x1="26271" y1="72222" x2="26271" y2="72222"/>
                        <a14:foregroundMark x1="31356" y1="70370" x2="31356" y2="70370"/>
                        <a14:foregroundMark x1="20339" y1="56296" x2="20339" y2="56296"/>
                        <a14:backgroundMark x1="52966" y1="85926" x2="52966" y2="85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54" y="-563479"/>
            <a:ext cx="4647838" cy="531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9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5BC8-6C06-3D2C-6644-5F11D64B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617" y="485134"/>
            <a:ext cx="2384767" cy="1021066"/>
          </a:xfrm>
          <a:solidFill>
            <a:srgbClr val="BAAAB7"/>
          </a:solidFill>
        </p:spPr>
        <p:txBody>
          <a:bodyPr/>
          <a:lstStyle/>
          <a:p>
            <a:r>
              <a:rPr lang="en-GB" sz="2800" dirty="0"/>
              <a:t>LOVE 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61C9C9-4240-D7D6-2870-30C50EFE6A4A}"/>
              </a:ext>
            </a:extLst>
          </p:cNvPr>
          <p:cNvGrpSpPr/>
          <p:nvPr/>
        </p:nvGrpSpPr>
        <p:grpSpPr>
          <a:xfrm>
            <a:off x="400594" y="1872169"/>
            <a:ext cx="1686411" cy="523220"/>
            <a:chOff x="400594" y="1833330"/>
            <a:chExt cx="1686411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98AF70-0C5A-5E72-0425-356BC2C2FD33}"/>
                </a:ext>
              </a:extLst>
            </p:cNvPr>
            <p:cNvSpPr txBox="1"/>
            <p:nvPr userDrawn="1"/>
          </p:nvSpPr>
          <p:spPr>
            <a:xfrm>
              <a:off x="751383" y="1833330"/>
              <a:ext cx="13356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BAAAB7"/>
                  </a:solidFill>
                  <a:latin typeface="Poller One" panose="02010805070700060003" pitchFamily="2" charset="77"/>
                </a:rPr>
                <a:t>EASY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E93FD8-5168-33AD-5A0B-B04A17A5836A}"/>
                </a:ext>
              </a:extLst>
            </p:cNvPr>
            <p:cNvSpPr/>
            <p:nvPr userDrawn="1"/>
          </p:nvSpPr>
          <p:spPr>
            <a:xfrm>
              <a:off x="400594" y="1936096"/>
              <a:ext cx="300973" cy="3009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C28FE5-5A01-BF1C-D222-58D9012F67F1}"/>
              </a:ext>
            </a:extLst>
          </p:cNvPr>
          <p:cNvGrpSpPr/>
          <p:nvPr/>
        </p:nvGrpSpPr>
        <p:grpSpPr>
          <a:xfrm>
            <a:off x="2343858" y="1872169"/>
            <a:ext cx="2713936" cy="584775"/>
            <a:chOff x="400594" y="1833330"/>
            <a:chExt cx="2713936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A37CD2-147A-4EE9-8015-50872826BA52}"/>
                </a:ext>
              </a:extLst>
            </p:cNvPr>
            <p:cNvSpPr txBox="1"/>
            <p:nvPr userDrawn="1"/>
          </p:nvSpPr>
          <p:spPr>
            <a:xfrm>
              <a:off x="751383" y="1833330"/>
              <a:ext cx="23631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solidFill>
                    <a:srgbClr val="BAAAB7"/>
                  </a:solidFill>
                  <a:latin typeface="Poller One" panose="02010805070700060003" pitchFamily="2" charset="77"/>
                </a:rPr>
                <a:t>PATIENT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1025D-4F2D-B74C-08D2-9E46FC1E9B25}"/>
                </a:ext>
              </a:extLst>
            </p:cNvPr>
            <p:cNvSpPr/>
            <p:nvPr userDrawn="1"/>
          </p:nvSpPr>
          <p:spPr>
            <a:xfrm>
              <a:off x="400594" y="1936096"/>
              <a:ext cx="300973" cy="3009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473BB4-38AB-47B2-7934-9CA9CE5E33E0}"/>
              </a:ext>
            </a:extLst>
          </p:cNvPr>
          <p:cNvGrpSpPr/>
          <p:nvPr/>
        </p:nvGrpSpPr>
        <p:grpSpPr>
          <a:xfrm>
            <a:off x="5075372" y="1882952"/>
            <a:ext cx="2529591" cy="523220"/>
            <a:chOff x="400594" y="1833330"/>
            <a:chExt cx="2529591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7B6904-3056-B471-2635-248F1D498DEA}"/>
                </a:ext>
              </a:extLst>
            </p:cNvPr>
            <p:cNvSpPr txBox="1"/>
            <p:nvPr userDrawn="1"/>
          </p:nvSpPr>
          <p:spPr>
            <a:xfrm>
              <a:off x="751383" y="1833330"/>
              <a:ext cx="2178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BAAAB7"/>
                  </a:solidFill>
                  <a:latin typeface="Poller One" panose="02010805070700060003" pitchFamily="2" charset="77"/>
                </a:rPr>
                <a:t>RESPECT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AE349A-8917-A9DE-C596-E4F44137857F}"/>
                </a:ext>
              </a:extLst>
            </p:cNvPr>
            <p:cNvSpPr/>
            <p:nvPr userDrawn="1"/>
          </p:nvSpPr>
          <p:spPr>
            <a:xfrm>
              <a:off x="400594" y="1936096"/>
              <a:ext cx="300973" cy="3009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F613E3-A5F6-5C38-C2DF-AAE46479A5D1}"/>
              </a:ext>
            </a:extLst>
          </p:cNvPr>
          <p:cNvGrpSpPr/>
          <p:nvPr/>
        </p:nvGrpSpPr>
        <p:grpSpPr>
          <a:xfrm>
            <a:off x="7746186" y="1872169"/>
            <a:ext cx="1938083" cy="523220"/>
            <a:chOff x="400594" y="1833330"/>
            <a:chExt cx="1938083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AF8FB-A4F4-574D-7149-444E5CC441BC}"/>
                </a:ext>
              </a:extLst>
            </p:cNvPr>
            <p:cNvSpPr txBox="1"/>
            <p:nvPr userDrawn="1"/>
          </p:nvSpPr>
          <p:spPr>
            <a:xfrm>
              <a:off x="751383" y="1833330"/>
              <a:ext cx="15872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BAAAB7"/>
                  </a:solidFill>
                  <a:latin typeface="Poller One" panose="02010805070700060003" pitchFamily="2" charset="77"/>
                </a:rPr>
                <a:t>BLIND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1A4CB7-D4AA-A9B8-E7B7-7EF8F782CF9E}"/>
                </a:ext>
              </a:extLst>
            </p:cNvPr>
            <p:cNvSpPr/>
            <p:nvPr userDrawn="1"/>
          </p:nvSpPr>
          <p:spPr>
            <a:xfrm>
              <a:off x="400594" y="1936096"/>
              <a:ext cx="300973" cy="3009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DA0747-260A-21FC-A664-0336E04362B5}"/>
              </a:ext>
            </a:extLst>
          </p:cNvPr>
          <p:cNvGrpSpPr/>
          <p:nvPr/>
        </p:nvGrpSpPr>
        <p:grpSpPr>
          <a:xfrm>
            <a:off x="9913657" y="1872169"/>
            <a:ext cx="1947701" cy="523220"/>
            <a:chOff x="400594" y="1833330"/>
            <a:chExt cx="1947701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840FD6-E336-2C02-E0C3-EF55EFF039A2}"/>
                </a:ext>
              </a:extLst>
            </p:cNvPr>
            <p:cNvSpPr txBox="1"/>
            <p:nvPr userDrawn="1"/>
          </p:nvSpPr>
          <p:spPr>
            <a:xfrm>
              <a:off x="751383" y="1833330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BAAAB7"/>
                  </a:solidFill>
                  <a:latin typeface="Poller One" panose="02010805070700060003" pitchFamily="2" charset="77"/>
                </a:rPr>
                <a:t>CRUEL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817033-8235-4ECE-587C-AE3CC8494BAF}"/>
                </a:ext>
              </a:extLst>
            </p:cNvPr>
            <p:cNvSpPr/>
            <p:nvPr userDrawn="1"/>
          </p:nvSpPr>
          <p:spPr>
            <a:xfrm>
              <a:off x="400594" y="1936096"/>
              <a:ext cx="300973" cy="3009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Picture 17" descr="Shape, arrow&#10;&#10;Description automatically generated">
            <a:extLst>
              <a:ext uri="{FF2B5EF4-FFF2-40B4-BE49-F238E27FC236}">
                <a16:creationId xmlns:a16="http://schemas.microsoft.com/office/drawing/2014/main" id="{864E4DE0-BC33-5D4E-8E2D-251FA942F44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00000">
            <a:off x="7657995" y="1863068"/>
            <a:ext cx="471944" cy="4719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3A8759-F152-1A95-A95D-210E5CA989BE}"/>
              </a:ext>
            </a:extLst>
          </p:cNvPr>
          <p:cNvSpPr txBox="1"/>
          <p:nvPr/>
        </p:nvSpPr>
        <p:spPr>
          <a:xfrm rot="21480000">
            <a:off x="626664" y="3139915"/>
            <a:ext cx="110520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6000" b="1" dirty="0">
                <a:effectLst/>
                <a:latin typeface="Covered By Your Grace" pitchFamily="2" charset="0"/>
              </a:rPr>
              <a:t>Love deactivates the </a:t>
            </a:r>
            <a:r>
              <a:rPr lang="en-HK" sz="6000" b="1" dirty="0">
                <a:latin typeface="Covered By Your Grace" pitchFamily="2" charset="0"/>
              </a:rPr>
              <a:t>neural pathways responsible for negative emotions, </a:t>
            </a:r>
            <a:br>
              <a:rPr lang="en-HK" sz="6000" b="1" dirty="0">
                <a:latin typeface="Covered By Your Grace" pitchFamily="2" charset="0"/>
              </a:rPr>
            </a:br>
            <a:r>
              <a:rPr lang="en-HK" sz="6000" b="1" dirty="0">
                <a:latin typeface="Covered By Your Grace" pitchFamily="2" charset="0"/>
              </a:rPr>
              <a:t>such as fear and social judgment.</a:t>
            </a:r>
            <a:endParaRPr lang="en-GB" sz="6000" b="1" dirty="0">
              <a:latin typeface="Covered By Your Grace" pitchFamily="2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0149291-DFD2-0B95-C9AF-36525708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fld id="{9AB2E979-8A93-7E4F-A240-9279C9241256}" type="slidenum">
              <a:rPr lang="en-HK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1504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A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274129-A210-DC63-B7ED-4D4EC0BE7370}"/>
              </a:ext>
            </a:extLst>
          </p:cNvPr>
          <p:cNvSpPr txBox="1">
            <a:spLocks/>
          </p:cNvSpPr>
          <p:nvPr/>
        </p:nvSpPr>
        <p:spPr>
          <a:xfrm>
            <a:off x="1534443" y="1659459"/>
            <a:ext cx="8690578" cy="2391424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b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00" b="0" i="1" kern="1200">
                <a:solidFill>
                  <a:srgbClr val="BD020D"/>
                </a:solidFill>
                <a:latin typeface="Inter" panose="02000503000000020004" pitchFamily="2" charset="0"/>
                <a:ea typeface="Inter" panose="02000503000000020004" pitchFamily="2" charset="0"/>
                <a:cs typeface="+mj-cs"/>
              </a:defRPr>
            </a:lvl1pPr>
          </a:lstStyle>
          <a:p>
            <a:r>
              <a:rPr lang="en-GB" dirty="0">
                <a:solidFill>
                  <a:srgbClr val="BD020D">
                    <a:alpha val="15410"/>
                  </a:srgbClr>
                </a:solidFill>
              </a:rPr>
              <a:t>GETTIN'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8780C0D-BF61-8707-ACC8-F0930FEA41A1}"/>
              </a:ext>
            </a:extLst>
          </p:cNvPr>
          <p:cNvSpPr txBox="1">
            <a:spLocks/>
          </p:cNvSpPr>
          <p:nvPr/>
        </p:nvSpPr>
        <p:spPr>
          <a:xfrm>
            <a:off x="1620169" y="3503067"/>
            <a:ext cx="8690578" cy="2391424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b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00" b="0" i="1" kern="1200">
                <a:solidFill>
                  <a:srgbClr val="BD020D"/>
                </a:solidFill>
                <a:latin typeface="Inter" panose="02000503000000020004" pitchFamily="2" charset="0"/>
                <a:ea typeface="Inter" panose="02000503000000020004" pitchFamily="2" charset="0"/>
                <a:cs typeface="+mj-cs"/>
              </a:defRPr>
            </a:lvl1pPr>
          </a:lstStyle>
          <a:p>
            <a:r>
              <a:rPr lang="en-GB" dirty="0">
                <a:solidFill>
                  <a:srgbClr val="BD020D">
                    <a:alpha val="15410"/>
                  </a:srgbClr>
                </a:solidFill>
              </a:rPr>
              <a:t>LOCO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56A9F9-A7A8-31C5-492F-7B42502E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785" y="1494815"/>
            <a:ext cx="8690578" cy="2391424"/>
          </a:xfrm>
          <a:effectLst/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  <a:effectLst>
                  <a:outerShdw blurRad="314938" sx="102000" sy="102000" algn="ctr" rotWithShape="0">
                    <a:srgbClr val="F0270C">
                      <a:alpha val="45000"/>
                    </a:srgbClr>
                  </a:outerShdw>
                </a:effectLst>
              </a:rPr>
              <a:t>GETTIN'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0106A-9BEF-948A-754C-C8D9BAEA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9785" y="5845011"/>
            <a:ext cx="8690578" cy="424732"/>
          </a:xfrm>
        </p:spPr>
        <p:txBody>
          <a:bodyPr/>
          <a:lstStyle/>
          <a:p>
            <a:pPr algn="r"/>
            <a:r>
              <a:rPr lang="en-GB" dirty="0">
                <a:solidFill>
                  <a:srgbClr val="000232"/>
                </a:solidFill>
              </a:rPr>
              <a:t>CAN LOVE MAKE YOU CRAZY?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C444617-855D-C87C-502B-5B0FDFC7FFA4}"/>
              </a:ext>
            </a:extLst>
          </p:cNvPr>
          <p:cNvSpPr txBox="1">
            <a:spLocks/>
          </p:cNvSpPr>
          <p:nvPr/>
        </p:nvSpPr>
        <p:spPr>
          <a:xfrm>
            <a:off x="1358442" y="588257"/>
            <a:ext cx="4559960" cy="475438"/>
          </a:xfrm>
          <a:prstGeom prst="rect">
            <a:avLst/>
          </a:prstGeom>
          <a:ln w="15875">
            <a:solidFill>
              <a:srgbClr val="BD020D"/>
            </a:solidFill>
          </a:ln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1800" b="0" i="1" kern="1200" dirty="0">
                <a:solidFill>
                  <a:srgbClr val="BD020D"/>
                </a:solidFill>
                <a:latin typeface="Inter" panose="02000503000000020004" pitchFamily="2" charset="0"/>
                <a:ea typeface="Inter" panose="02000503000000020004" pitchFamily="2" charset="0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>
                <a:solidFill>
                  <a:srgbClr val="000450"/>
                </a:solidFill>
              </a:rPr>
              <a:t>LOVE        HEART        XOXO        LOCO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68CD85-C7B6-388E-8561-AA9FD1D29CFB}"/>
              </a:ext>
            </a:extLst>
          </p:cNvPr>
          <p:cNvSpPr txBox="1">
            <a:spLocks/>
          </p:cNvSpPr>
          <p:nvPr/>
        </p:nvSpPr>
        <p:spPr>
          <a:xfrm>
            <a:off x="1419785" y="3338425"/>
            <a:ext cx="8690578" cy="2391424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b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00" b="0" i="1" kern="1200">
                <a:solidFill>
                  <a:srgbClr val="BD020D"/>
                </a:solidFill>
                <a:latin typeface="Inter" panose="02000503000000020004" pitchFamily="2" charset="0"/>
                <a:ea typeface="Inter" panose="02000503000000020004" pitchFamily="2" charset="0"/>
                <a:cs typeface="+mj-cs"/>
              </a:defRPr>
            </a:lvl1pPr>
          </a:lstStyle>
          <a:p>
            <a:r>
              <a:rPr lang="en-GB" dirty="0">
                <a:solidFill>
                  <a:schemeClr val="bg2"/>
                </a:solidFill>
                <a:effectLst>
                  <a:outerShdw blurRad="314938" sx="102000" sy="102000" algn="ctr" rotWithShape="0">
                    <a:srgbClr val="F0270C">
                      <a:alpha val="45000"/>
                    </a:srgbClr>
                  </a:outerShdw>
                </a:effectLst>
              </a:rPr>
              <a:t>LOCO</a:t>
            </a:r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34503CB8-9AA9-4721-00BF-6881AB16C03D}"/>
              </a:ext>
            </a:extLst>
          </p:cNvPr>
          <p:cNvSpPr/>
          <p:nvPr/>
        </p:nvSpPr>
        <p:spPr>
          <a:xfrm>
            <a:off x="2416047" y="702561"/>
            <a:ext cx="105811" cy="105811"/>
          </a:xfrm>
          <a:prstGeom prst="heart">
            <a:avLst/>
          </a:prstGeom>
          <a:solidFill>
            <a:srgbClr val="BD0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156326DD-9148-B561-7736-1A67A62D3CBB}"/>
              </a:ext>
            </a:extLst>
          </p:cNvPr>
          <p:cNvSpPr/>
          <p:nvPr/>
        </p:nvSpPr>
        <p:spPr>
          <a:xfrm>
            <a:off x="3638422" y="702560"/>
            <a:ext cx="105811" cy="105811"/>
          </a:xfrm>
          <a:prstGeom prst="heart">
            <a:avLst/>
          </a:prstGeom>
          <a:solidFill>
            <a:srgbClr val="BD0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0B1FC4E7-BFB0-EE0B-2DE5-C92D82BAC8C4}"/>
              </a:ext>
            </a:extLst>
          </p:cNvPr>
          <p:cNvSpPr/>
          <p:nvPr/>
        </p:nvSpPr>
        <p:spPr>
          <a:xfrm>
            <a:off x="4720409" y="702560"/>
            <a:ext cx="105811" cy="105811"/>
          </a:xfrm>
          <a:prstGeom prst="heart">
            <a:avLst/>
          </a:prstGeom>
          <a:solidFill>
            <a:srgbClr val="BD0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327158E-B2C3-4B7B-414D-434339800618}"/>
              </a:ext>
            </a:extLst>
          </p:cNvPr>
          <p:cNvSpPr txBox="1">
            <a:spLocks/>
          </p:cNvSpPr>
          <p:nvPr/>
        </p:nvSpPr>
        <p:spPr>
          <a:xfrm rot="5400000">
            <a:off x="-3272974" y="2750456"/>
            <a:ext cx="7300687" cy="1161145"/>
          </a:xfrm>
          <a:prstGeom prst="rect">
            <a:avLst/>
          </a:prstGeom>
          <a:solidFill>
            <a:srgbClr val="000232"/>
          </a:solidFill>
          <a:ln w="15875">
            <a:noFill/>
          </a:ln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1800" b="0" i="1" kern="1200" dirty="0">
                <a:solidFill>
                  <a:srgbClr val="BD020D"/>
                </a:solidFill>
                <a:latin typeface="Inter" panose="02000503000000020004" pitchFamily="2" charset="0"/>
                <a:ea typeface="Inter" panose="02000503000000020004" pitchFamily="2" charset="0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3200" dirty="0">
                <a:solidFill>
                  <a:srgbClr val="BAAAB7"/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CRAZY IN ⎯⎯⎯⎯⎯ LOVE </a:t>
            </a:r>
            <a:endParaRPr lang="en-HK" sz="3200" dirty="0">
              <a:solidFill>
                <a:srgbClr val="BAAAB7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6037F82-B2FD-E440-12F1-9D6660824030}"/>
              </a:ext>
            </a:extLst>
          </p:cNvPr>
          <p:cNvSpPr txBox="1">
            <a:spLocks/>
          </p:cNvSpPr>
          <p:nvPr/>
        </p:nvSpPr>
        <p:spPr>
          <a:xfrm rot="5400000">
            <a:off x="8069938" y="2859314"/>
            <a:ext cx="7402285" cy="1045029"/>
          </a:xfrm>
          <a:prstGeom prst="rect">
            <a:avLst/>
          </a:prstGeom>
          <a:solidFill>
            <a:srgbClr val="000232"/>
          </a:solidFill>
          <a:ln w="15875">
            <a:noFill/>
          </a:ln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1800" b="0" i="1" kern="1200" dirty="0">
                <a:solidFill>
                  <a:srgbClr val="BD020D"/>
                </a:solidFill>
                <a:latin typeface="Inter" panose="02000503000000020004" pitchFamily="2" charset="0"/>
                <a:ea typeface="Inter" panose="02000503000000020004" pitchFamily="2" charset="0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3200" dirty="0">
                <a:solidFill>
                  <a:srgbClr val="BAAAB7"/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OUTTA ⎯⎯⎯⎯ CONTROL ⎯⎯⎯⎯ </a:t>
            </a:r>
            <a:r>
              <a:rPr lang="en-HK" sz="3200" i="0" dirty="0">
                <a:solidFill>
                  <a:srgbClr val="BAAAB7"/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♥</a:t>
            </a:r>
            <a:endParaRPr lang="en-HK" sz="3200" i="0" dirty="0">
              <a:solidFill>
                <a:srgbClr val="BAAAB7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99BD4D-D424-6910-93CE-628A2FDA22B3}"/>
              </a:ext>
            </a:extLst>
          </p:cNvPr>
          <p:cNvSpPr/>
          <p:nvPr/>
        </p:nvSpPr>
        <p:spPr>
          <a:xfrm>
            <a:off x="725714" y="-319314"/>
            <a:ext cx="10697029" cy="532320"/>
          </a:xfrm>
          <a:prstGeom prst="rect">
            <a:avLst/>
          </a:prstGeom>
          <a:solidFill>
            <a:srgbClr val="000232"/>
          </a:solidFill>
          <a:ln>
            <a:solidFill>
              <a:srgbClr val="00023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27042F-0C62-B1C5-7DE9-FB1D8E8224D5}"/>
              </a:ext>
            </a:extLst>
          </p:cNvPr>
          <p:cNvSpPr/>
          <p:nvPr/>
        </p:nvSpPr>
        <p:spPr>
          <a:xfrm>
            <a:off x="-551543" y="6478080"/>
            <a:ext cx="12946743" cy="532320"/>
          </a:xfrm>
          <a:prstGeom prst="rect">
            <a:avLst/>
          </a:prstGeom>
          <a:solidFill>
            <a:srgbClr val="000232"/>
          </a:solidFill>
          <a:ln>
            <a:solidFill>
              <a:srgbClr val="00023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94105-4B18-69D8-E126-A875382975D6}"/>
              </a:ext>
            </a:extLst>
          </p:cNvPr>
          <p:cNvSpPr txBox="1"/>
          <p:nvPr/>
        </p:nvSpPr>
        <p:spPr>
          <a:xfrm>
            <a:off x="10110363" y="5795767"/>
            <a:ext cx="425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031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" grpId="0"/>
      <p:bldP spid="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loth&#10;&#10;Description automatically generated">
            <a:extLst>
              <a:ext uri="{FF2B5EF4-FFF2-40B4-BE49-F238E27FC236}">
                <a16:creationId xmlns:a16="http://schemas.microsoft.com/office/drawing/2014/main" id="{263728B1-9116-55D1-ED86-B89CA97D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7324"/>
            <a:ext cx="5453349" cy="2090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A6E3A3-1EB3-7D3F-8A7B-648DA6DBC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0"/>
            <a:ext cx="7772400" cy="140334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D42ABC2-B7F7-4CDA-C2EC-E1833A16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8" y="2925784"/>
            <a:ext cx="12191999" cy="1006429"/>
          </a:xfrm>
        </p:spPr>
        <p:txBody>
          <a:bodyPr/>
          <a:lstStyle/>
          <a:p>
            <a:r>
              <a:rPr lang="en-US" sz="6600" dirty="0">
                <a:solidFill>
                  <a:srgbClr val="000674"/>
                </a:solidFill>
              </a:rPr>
              <a:t>BUT I STILL LOVE YOU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17F67-B1EB-3BC0-6E32-AE191B02356B}"/>
              </a:ext>
            </a:extLst>
          </p:cNvPr>
          <p:cNvSpPr txBox="1"/>
          <p:nvPr/>
        </p:nvSpPr>
        <p:spPr>
          <a:xfrm>
            <a:off x="8720919" y="6488668"/>
            <a:ext cx="37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may press on the heart now </a:t>
            </a:r>
          </a:p>
        </p:txBody>
      </p:sp>
    </p:spTree>
    <p:extLst>
      <p:ext uri="{BB962C8B-B14F-4D97-AF65-F5344CB8AC3E}">
        <p14:creationId xmlns:p14="http://schemas.microsoft.com/office/powerpoint/2010/main" val="21853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ITZY Crazy In Love">
      <a:dk1>
        <a:srgbClr val="000000"/>
      </a:dk1>
      <a:lt1>
        <a:srgbClr val="FFFFFF"/>
      </a:lt1>
      <a:dk2>
        <a:srgbClr val="282627"/>
      </a:dk2>
      <a:lt2>
        <a:srgbClr val="E7E6E6"/>
      </a:lt2>
      <a:accent1>
        <a:srgbClr val="F0270C"/>
      </a:accent1>
      <a:accent2>
        <a:srgbClr val="FDBBE6"/>
      </a:accent2>
      <a:accent3>
        <a:srgbClr val="989FEE"/>
      </a:accent3>
      <a:accent4>
        <a:srgbClr val="FDF8D9"/>
      </a:accent4>
      <a:accent5>
        <a:srgbClr val="FF3CAF"/>
      </a:accent5>
      <a:accent6>
        <a:srgbClr val="A2EA92"/>
      </a:accent6>
      <a:hlink>
        <a:srgbClr val="FF3CAF"/>
      </a:hlink>
      <a:folHlink>
        <a:srgbClr val="F6280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</TotalTime>
  <Words>150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Wingdings</vt:lpstr>
      <vt:lpstr>Covered By Your Grace</vt:lpstr>
      <vt:lpstr>Inter Light</vt:lpstr>
      <vt:lpstr>Arial</vt:lpstr>
      <vt:lpstr>Poller One</vt:lpstr>
      <vt:lpstr>Inter</vt:lpstr>
      <vt:lpstr>Office Theme</vt:lpstr>
      <vt:lpstr>PowerPoint Presentation</vt:lpstr>
      <vt:lpstr>LOVE POTION RECIPE</vt:lpstr>
      <vt:lpstr>PHYSICAL RESPONSES</vt:lpstr>
      <vt:lpstr>NEW LOVERS HAVE MUCH  IN COMMON WITH ADDICTS</vt:lpstr>
      <vt:lpstr>PowerPoint Presentation</vt:lpstr>
      <vt:lpstr>LOVE IS</vt:lpstr>
      <vt:lpstr>GETTIN'</vt:lpstr>
      <vt:lpstr>BUT I STILL LOVE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Story Productions @dstoryco</dc:title>
  <dc:creator>D Story Productions @dstoryco</dc:creator>
  <cp:lastModifiedBy>Aliya Qureshi</cp:lastModifiedBy>
  <cp:revision>52</cp:revision>
  <dcterms:created xsi:type="dcterms:W3CDTF">2022-10-20T03:40:47Z</dcterms:created>
  <dcterms:modified xsi:type="dcterms:W3CDTF">2024-11-20T20:12:32Z</dcterms:modified>
</cp:coreProperties>
</file>