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2" r:id="rId15"/>
    <p:sldId id="273" r:id="rId16"/>
    <p:sldId id="275" r:id="rId17"/>
    <p:sldId id="268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Phishing Website Detection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I</a:t>
            </a:r>
            <a:r>
              <a:rPr dirty="0"/>
              <a:t>nternship Project Presentation</a:t>
            </a:r>
          </a:p>
          <a:p>
            <a:r>
              <a:rPr lang="en-US" dirty="0"/>
              <a:t>Presented by Khan Aliya Mohd </a:t>
            </a:r>
            <a:r>
              <a:rPr lang="en-US" dirty="0" err="1"/>
              <a:t>Akram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Initial feature mismatch (66 vs 71).</a:t>
            </a:r>
          </a:p>
          <a:p>
            <a:r>
              <a:t>Encoding issues with domain names.</a:t>
            </a:r>
          </a:p>
          <a:p>
            <a:r>
              <a:t>Deployment configuration in Flask.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Technical: Feature engineering, Flask APIs.</a:t>
            </a:r>
          </a:p>
          <a:p>
            <a:r>
              <a:t>Soft: Debugging, presentation skills.</a:t>
            </a:r>
          </a:p>
          <a:p>
            <a:r>
              <a:t>Built full end-to-end ML application.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Gained hands-on experience in building a real-world ML application using Flask.</a:t>
            </a:r>
          </a:p>
          <a:p>
            <a:r>
              <a:t>Enhanced understanding of data preprocessing, model training, and deployment.</a:t>
            </a:r>
          </a:p>
          <a:p>
            <a:r>
              <a:t>Improved problem-solving through debugging, testing, and optimizing feature extraction.</a:t>
            </a:r>
          </a:p>
          <a:p>
            <a:r>
              <a:t>Learned how to structure a project and maintain clean, modular code.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Mentor Feedback &amp; Revisions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Feedback: Improve visuals, simplify model explanation.</a:t>
            </a:r>
          </a:p>
          <a:p>
            <a:r>
              <a:t>Revisions: Added diagrams, clearer slides, impact section.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3196" y="180000"/>
            <a:ext cx="35736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1" dirty="0"/>
              <a:t>Screenshot: Legitimate URL Test</a:t>
            </a:r>
          </a:p>
        </p:txBody>
      </p:sp>
      <p:pic>
        <p:nvPicPr>
          <p:cNvPr id="3" name="Picture 2" descr="Screenshot (7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" y="1097280"/>
            <a:ext cx="8173941" cy="48900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253" y="180000"/>
            <a:ext cx="33514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1" dirty="0"/>
              <a:t>Screenshot: Phishing URL Test</a:t>
            </a:r>
          </a:p>
        </p:txBody>
      </p:sp>
      <p:pic>
        <p:nvPicPr>
          <p:cNvPr id="3" name="Picture 2" descr="Screenshot (72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5" y="1097279"/>
            <a:ext cx="8054671" cy="49457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BB42-C21A-4069-B0F8-71B656C5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490"/>
            <a:ext cx="7772400" cy="920352"/>
          </a:xfrm>
        </p:spPr>
        <p:txBody>
          <a:bodyPr>
            <a:normAutofit/>
          </a:bodyPr>
          <a:lstStyle/>
          <a:p>
            <a:r>
              <a:rPr lang="en-IN" dirty="0"/>
              <a:t>Supporting Materials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303723-B34A-4120-BD07-1916637588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3468" y="1166842"/>
            <a:ext cx="83806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Phishing Websites Dataset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Wingz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Portal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final_model.pkl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Trained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RandomForestClassifier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used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requirements.txt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all Python dependencies required to run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test_prediction.py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Script for testing the model output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deployment_documentation.docx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Documented steps for setting up and running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 App Files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Includes app.py, templates/index.html for backend and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Enables containerized deployment for consistency and portability.</a:t>
            </a:r>
          </a:p>
        </p:txBody>
      </p:sp>
    </p:spTree>
    <p:extLst>
      <p:ext uri="{BB962C8B-B14F-4D97-AF65-F5344CB8AC3E}">
        <p14:creationId xmlns:p14="http://schemas.microsoft.com/office/powerpoint/2010/main" val="271540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Thoughts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Project success: Phishing detection with high accuracy.</a:t>
            </a:r>
          </a:p>
          <a:p>
            <a:r>
              <a:rPr dirty="0"/>
              <a:t>Future: Deep learning, enhanced UI, live data integration.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3F6DC-463A-4EA3-A996-55F077ED9BCC}"/>
              </a:ext>
            </a:extLst>
          </p:cNvPr>
          <p:cNvSpPr txBox="1"/>
          <p:nvPr/>
        </p:nvSpPr>
        <p:spPr>
          <a:xfrm>
            <a:off x="1423283" y="2803751"/>
            <a:ext cx="640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THANK YOU</a:t>
            </a:r>
            <a:endParaRPr lang="en-IN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93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is Phishing? Fraudulent websites mimicking legitimate ones to steal sensitive data.</a:t>
            </a:r>
          </a:p>
          <a:p>
            <a:r>
              <a:t>Why it matters: Financial loss, identity theft, and trust erosion.</a:t>
            </a:r>
          </a:p>
          <a:p>
            <a:r>
              <a:t>Goal: Detect phishing URLs using a machine learning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Flow: Data Collection → Feature Extraction → Preprocessing → Model Training → Evaluation → Deployment (Flask App)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Collection &amp;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Used public phishing and legitimate datasets.</a:t>
            </a:r>
          </a:p>
          <a:p>
            <a:r>
              <a:t>Extracted 71 features from each URL.</a:t>
            </a:r>
          </a:p>
          <a:p>
            <a:r>
              <a:t>Tools: Python, re, urllib, custom functions.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Handled missing values and normalized features.</a:t>
            </a:r>
          </a:p>
          <a:p>
            <a:r>
              <a:t>Encoded categorical variables.</a:t>
            </a:r>
          </a:p>
          <a:p>
            <a:r>
              <a:t>Feature selection based on importance.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Tried: Logistic Regression, Decision Tree, Random Forest.</a:t>
            </a:r>
          </a:p>
          <a:p>
            <a:r>
              <a:t>Selected Random Forest for best performance.</a:t>
            </a:r>
          </a:p>
          <a:p>
            <a:r>
              <a:t>Train-test split: 80:20.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Confusion Matrix, Accuracy: 96.2%.</a:t>
            </a:r>
          </a:p>
          <a:p>
            <a:r>
              <a:t>Precision, Recall, F1-Score table.</a:t>
            </a:r>
          </a:p>
          <a:p>
            <a:r>
              <a:t>ROC Curve: AUC = 0.98.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Phishing URLs often lack https.</a:t>
            </a:r>
          </a:p>
          <a:p>
            <a:r>
              <a:t>Excessive special characters and long lengths.</a:t>
            </a:r>
          </a:p>
          <a:p>
            <a:r>
              <a:t>Legitimate URLs are typically shorter.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Early identification of phishing attempts.</a:t>
            </a:r>
          </a:p>
          <a:p>
            <a:r>
              <a:t>Integration potential in browsers or email filters.</a:t>
            </a:r>
          </a:p>
          <a:p>
            <a:r>
              <a:t>Scalable and real-time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477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Phishing Website Detection using Machine Learning</vt:lpstr>
      <vt:lpstr>Problem Definition</vt:lpstr>
      <vt:lpstr>Project Workflow Overview</vt:lpstr>
      <vt:lpstr>Data Collection &amp; Feature Extraction</vt:lpstr>
      <vt:lpstr>Data Preprocessing</vt:lpstr>
      <vt:lpstr>Model Selection &amp; Training</vt:lpstr>
      <vt:lpstr>Model Evaluation</vt:lpstr>
      <vt:lpstr>Key Insights from EDA</vt:lpstr>
      <vt:lpstr>Business Impact</vt:lpstr>
      <vt:lpstr>Challenges Faced</vt:lpstr>
      <vt:lpstr>Learnings &amp; Takeaways</vt:lpstr>
      <vt:lpstr>Internship Reflection</vt:lpstr>
      <vt:lpstr>Mentor Feedback &amp; Revisions</vt:lpstr>
      <vt:lpstr>PowerPoint Presentation</vt:lpstr>
      <vt:lpstr>PowerPoint Presentation</vt:lpstr>
      <vt:lpstr>Supporting Materials</vt:lpstr>
      <vt:lpstr>Final Thoughts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Detection using Machine Learning</dc:title>
  <dc:subject/>
  <dc:creator/>
  <cp:keywords/>
  <dc:description>generated using python-pptx</dc:description>
  <cp:lastModifiedBy>aliya  khan</cp:lastModifiedBy>
  <cp:revision>8</cp:revision>
  <dcterms:created xsi:type="dcterms:W3CDTF">2013-01-27T09:14:16Z</dcterms:created>
  <dcterms:modified xsi:type="dcterms:W3CDTF">2025-05-17T08:19:15Z</dcterms:modified>
  <cp:category/>
</cp:coreProperties>
</file>