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8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6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3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8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1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1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8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6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6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9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44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7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53E9CE-05C6-4915-AA41-1B940092D7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644" b="18450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609FDD-EE32-43B9-82E9-B80D36FFB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514475"/>
            <a:ext cx="8381999" cy="1995487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Gofast</a:t>
            </a:r>
            <a:endParaRPr lang="ru-RU" sz="80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E39A27-3BD2-4A0E-81DC-1EB5C2550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Yandex Lyceum. </a:t>
            </a:r>
            <a:r>
              <a:rPr lang="ru-RU" dirty="0"/>
              <a:t>Проект по </a:t>
            </a:r>
            <a:r>
              <a:rPr lang="en-US" dirty="0" err="1"/>
              <a:t>pygame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631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74740-CA51-4197-B0D3-368B9EC6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Разработчики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395EE9-6E9E-4AAF-9950-E6C34006A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Исакова София</a:t>
            </a:r>
          </a:p>
          <a:p>
            <a:r>
              <a:rPr lang="ru-RU" sz="3600" dirty="0" err="1"/>
              <a:t>Латипова</a:t>
            </a:r>
            <a:r>
              <a:rPr lang="ru-RU" sz="3600" dirty="0"/>
              <a:t> Алия</a:t>
            </a:r>
          </a:p>
        </p:txBody>
      </p:sp>
    </p:spTree>
    <p:extLst>
      <p:ext uri="{BB962C8B-B14F-4D97-AF65-F5344CB8AC3E}">
        <p14:creationId xmlns:p14="http://schemas.microsoft.com/office/powerpoint/2010/main" val="524324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9C313-890B-4CC3-A994-C92865F0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51897D-731F-4B71-958F-B214F9B2A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Игроку необходимо пройти весь маршрут, уворачиваясь от препятствий и собирая монетки по ходу движения.</a:t>
            </a:r>
          </a:p>
        </p:txBody>
      </p:sp>
    </p:spTree>
    <p:extLst>
      <p:ext uri="{BB962C8B-B14F-4D97-AF65-F5344CB8AC3E}">
        <p14:creationId xmlns:p14="http://schemas.microsoft.com/office/powerpoint/2010/main" val="4048995576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RegularSeedRightStep">
      <a:dk1>
        <a:srgbClr val="000000"/>
      </a:dk1>
      <a:lt1>
        <a:srgbClr val="FFFFFF"/>
      </a:lt1>
      <a:dk2>
        <a:srgbClr val="1B212F"/>
      </a:dk2>
      <a:lt2>
        <a:srgbClr val="F3F0F1"/>
      </a:lt2>
      <a:accent1>
        <a:srgbClr val="20B4A0"/>
      </a:accent1>
      <a:accent2>
        <a:srgbClr val="179FD5"/>
      </a:accent2>
      <a:accent3>
        <a:srgbClr val="2962E7"/>
      </a:accent3>
      <a:accent4>
        <a:srgbClr val="422FD9"/>
      </a:accent4>
      <a:accent5>
        <a:srgbClr val="8E29E7"/>
      </a:accent5>
      <a:accent6>
        <a:srgbClr val="CB17D5"/>
      </a:accent6>
      <a:hlink>
        <a:srgbClr val="BF3F50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</Words>
  <Application>Microsoft Office PowerPoint</Application>
  <PresentationFormat>Широкоэкранный</PresentationFormat>
  <Paragraphs>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Arial Nova Cond</vt:lpstr>
      <vt:lpstr>Impact</vt:lpstr>
      <vt:lpstr>TornVTI</vt:lpstr>
      <vt:lpstr>Gofast</vt:lpstr>
      <vt:lpstr>Разработчики</vt:lpstr>
      <vt:lpstr>Описание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Gofast</dc:title>
  <dc:creator>is family</dc:creator>
  <cp:lastModifiedBy>is family</cp:lastModifiedBy>
  <cp:revision>3</cp:revision>
  <dcterms:created xsi:type="dcterms:W3CDTF">2022-01-06T19:01:16Z</dcterms:created>
  <dcterms:modified xsi:type="dcterms:W3CDTF">2022-01-06T19:16:21Z</dcterms:modified>
</cp:coreProperties>
</file>