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2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7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3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4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89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E111-89F4-4324-804D-7C4D20EC98C2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895-A73C-4A53-BA1F-085124D55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Морской бой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Латипова</a:t>
            </a:r>
            <a:r>
              <a:rPr lang="ru-RU" dirty="0" smtClean="0"/>
              <a:t> </a:t>
            </a:r>
            <a:r>
              <a:rPr lang="ru-RU" dirty="0" err="1" smtClean="0"/>
              <a:t>Алия</a:t>
            </a:r>
            <a:r>
              <a:rPr lang="ru-RU" dirty="0" smtClean="0"/>
              <a:t> </a:t>
            </a:r>
            <a:r>
              <a:rPr lang="en-US" dirty="0" smtClean="0"/>
              <a:t>1</a:t>
            </a:r>
            <a:r>
              <a:rPr lang="ru-RU" dirty="0" smtClean="0"/>
              <a:t>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1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6" y="756863"/>
            <a:ext cx="102705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8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6" y="814021"/>
            <a:ext cx="1022950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ольцо 6"/>
          <p:cNvSpPr/>
          <p:nvPr/>
        </p:nvSpPr>
        <p:spPr>
          <a:xfrm>
            <a:off x="8761620" y="2850684"/>
            <a:ext cx="588169" cy="550069"/>
          </a:xfrm>
          <a:prstGeom prst="donut">
            <a:avLst>
              <a:gd name="adj" fmla="val 34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08" y="752100"/>
            <a:ext cx="1017544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9" y="809258"/>
            <a:ext cx="1024036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775917"/>
            <a:ext cx="102958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</Words>
  <Application>Microsoft Office PowerPoint</Application>
  <PresentationFormat>Широкоэкранный</PresentationFormat>
  <Paragraphs>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Морской бой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Латипов Алмаз</dc:creator>
  <cp:lastModifiedBy>Латипов Алмаз</cp:lastModifiedBy>
  <cp:revision>23</cp:revision>
  <dcterms:created xsi:type="dcterms:W3CDTF">2021-11-11T16:18:00Z</dcterms:created>
  <dcterms:modified xsi:type="dcterms:W3CDTF">2021-11-12T12:46:46Z</dcterms:modified>
</cp:coreProperties>
</file>