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1"/>
  </p:notesMasterIdLst>
  <p:sldIdLst>
    <p:sldId id="256" r:id="rId2"/>
    <p:sldId id="258" r:id="rId3"/>
    <p:sldId id="261" r:id="rId4"/>
    <p:sldId id="311" r:id="rId5"/>
    <p:sldId id="263" r:id="rId6"/>
    <p:sldId id="259" r:id="rId7"/>
    <p:sldId id="272" r:id="rId8"/>
    <p:sldId id="266" r:id="rId9"/>
    <p:sldId id="264" r:id="rId10"/>
    <p:sldId id="265" r:id="rId11"/>
    <p:sldId id="286" r:id="rId12"/>
    <p:sldId id="262" r:id="rId13"/>
    <p:sldId id="312" r:id="rId14"/>
    <p:sldId id="274" r:id="rId15"/>
    <p:sldId id="279" r:id="rId16"/>
    <p:sldId id="267" r:id="rId17"/>
    <p:sldId id="268" r:id="rId18"/>
    <p:sldId id="276" r:id="rId19"/>
    <p:sldId id="289" r:id="rId20"/>
  </p:sldIdLst>
  <p:sldSz cx="9144000" cy="5143500" type="screen16x9"/>
  <p:notesSz cx="6858000" cy="9144000"/>
  <p:embeddedFontLst>
    <p:embeddedFont>
      <p:font typeface="Viga" panose="020B0604020202020204" charset="0"/>
      <p:regular r:id="rId22"/>
    </p:embeddedFont>
    <p:embeddedFont>
      <p:font typeface="DM Sans"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7EF868-8183-4EB3-BD4E-00FB036255BE}">
  <a:tblStyle styleId="{FE7EF868-8183-4EB3-BD4E-00FB036255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503" autoAdjust="0"/>
  </p:normalViewPr>
  <p:slideViewPr>
    <p:cSldViewPr snapToGrid="0">
      <p:cViewPr varScale="1">
        <p:scale>
          <a:sx n="97" d="100"/>
          <a:sy n="97" d="100"/>
        </p:scale>
        <p:origin x="606" y="78"/>
      </p:cViewPr>
      <p:guideLst>
        <p:guide orient="horz" pos="461"/>
        <p:guide pos="2880"/>
        <p:guide pos="456"/>
        <p:guide orient="horz" pos="1732"/>
        <p:guide orient="horz" pos="26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6bdca54fc3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6bdca54fc3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1- </a:t>
            </a:r>
            <a:r>
              <a:rPr lang="en-US" b="1" dirty="0">
                <a:effectLst/>
              </a:rPr>
              <a:t>Planning</a:t>
            </a:r>
            <a:r>
              <a:rPr lang="en-US" dirty="0">
                <a:effectLst/>
              </a:rPr>
              <a:t>: Attackers identify potential targets and gather information about them.</a:t>
            </a:r>
          </a:p>
          <a:p>
            <a:pPr marL="0" lvl="0" indent="0" algn="l" rtl="0">
              <a:spcBef>
                <a:spcPts val="0"/>
              </a:spcBef>
              <a:spcAft>
                <a:spcPts val="0"/>
              </a:spcAft>
              <a:buNone/>
            </a:pPr>
            <a:r>
              <a:rPr lang="en-US" dirty="0">
                <a:effectLst/>
              </a:rPr>
              <a:t>2- </a:t>
            </a:r>
            <a:r>
              <a:rPr lang="en-US" b="1" dirty="0">
                <a:effectLst/>
              </a:rPr>
              <a:t>Spoofing</a:t>
            </a:r>
            <a:r>
              <a:rPr lang="en-US" dirty="0">
                <a:effectLst/>
              </a:rPr>
              <a:t>: Attackers create deceptive emails or messages that appear to be from a trusted source.</a:t>
            </a:r>
          </a:p>
          <a:p>
            <a:pPr marL="0" lvl="0" indent="0" algn="l" rtl="0">
              <a:spcBef>
                <a:spcPts val="0"/>
              </a:spcBef>
              <a:spcAft>
                <a:spcPts val="0"/>
              </a:spcAft>
              <a:buNone/>
            </a:pPr>
            <a:r>
              <a:rPr lang="en-US" dirty="0">
                <a:effectLst/>
              </a:rPr>
              <a:t>3- </a:t>
            </a:r>
            <a:r>
              <a:rPr lang="en-US" b="1" dirty="0">
                <a:effectLst/>
              </a:rPr>
              <a:t>Delivery</a:t>
            </a:r>
            <a:r>
              <a:rPr lang="en-US" dirty="0">
                <a:effectLst/>
              </a:rPr>
              <a:t>: Attackers send the phishing emails or messages to the targets.</a:t>
            </a:r>
          </a:p>
          <a:p>
            <a:pPr marL="0" lvl="0" indent="0" algn="l" rtl="0">
              <a:spcBef>
                <a:spcPts val="0"/>
              </a:spcBef>
              <a:spcAft>
                <a:spcPts val="0"/>
              </a:spcAft>
              <a:buNone/>
            </a:pPr>
            <a:r>
              <a:rPr lang="en-US" dirty="0">
                <a:effectLst/>
              </a:rPr>
              <a:t>4- </a:t>
            </a:r>
            <a:r>
              <a:rPr lang="en-US" b="1" dirty="0">
                <a:effectLst/>
              </a:rPr>
              <a:t>Deception</a:t>
            </a:r>
            <a:r>
              <a:rPr lang="en-US" dirty="0">
                <a:effectLst/>
              </a:rPr>
              <a:t>: Victims are tricked into clicking on links, opening attachments, or providing sensitive information.</a:t>
            </a:r>
          </a:p>
          <a:p>
            <a:pPr marL="0" lvl="0" indent="0" algn="l" rtl="0">
              <a:spcBef>
                <a:spcPts val="0"/>
              </a:spcBef>
              <a:spcAft>
                <a:spcPts val="0"/>
              </a:spcAft>
              <a:buNone/>
            </a:pPr>
            <a:r>
              <a:rPr lang="en-US" dirty="0">
                <a:effectLst/>
              </a:rPr>
              <a:t>5- </a:t>
            </a:r>
            <a:r>
              <a:rPr lang="en-US" b="1" dirty="0">
                <a:effectLst/>
              </a:rPr>
              <a:t>Exploitation</a:t>
            </a:r>
            <a:r>
              <a:rPr lang="en-US" dirty="0">
                <a:effectLst/>
              </a:rPr>
              <a:t>: Attackers gain access to the victims' sensitive information, such as login credentials or financial details.</a:t>
            </a:r>
          </a:p>
          <a:p>
            <a:pPr marL="0" lvl="0" indent="0" algn="l" rtl="0">
              <a:spcBef>
                <a:spcPts val="0"/>
              </a:spcBef>
              <a:spcAft>
                <a:spcPts val="0"/>
              </a:spcAft>
              <a:buNone/>
            </a:pPr>
            <a:r>
              <a:rPr lang="en-US" dirty="0">
                <a:effectLst/>
              </a:rPr>
              <a:t>6- </a:t>
            </a:r>
            <a:r>
              <a:rPr lang="en-US" b="1" dirty="0">
                <a:effectLst/>
              </a:rPr>
              <a:t>Exfiltration</a:t>
            </a:r>
            <a:r>
              <a:rPr lang="en-US" dirty="0">
                <a:effectLst/>
              </a:rPr>
              <a:t>: Attackers use the stolen information for various malicious purposes, such as identity theft or financial fraud.</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7"/>
        <p:cNvGrpSpPr/>
        <p:nvPr/>
      </p:nvGrpSpPr>
      <p:grpSpPr>
        <a:xfrm>
          <a:off x="0" y="0"/>
          <a:ext cx="0" cy="0"/>
          <a:chOff x="0" y="0"/>
          <a:chExt cx="0" cy="0"/>
        </a:xfrm>
      </p:grpSpPr>
      <p:sp>
        <p:nvSpPr>
          <p:cNvPr id="2818" name="Google Shape;2818;g6bdca54fc3_0_269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9" name="Google Shape;2819;g6bdca54fc3_0_269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9540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2"/>
        <p:cNvGrpSpPr/>
        <p:nvPr/>
      </p:nvGrpSpPr>
      <p:grpSpPr>
        <a:xfrm>
          <a:off x="0" y="0"/>
          <a:ext cx="0" cy="0"/>
          <a:chOff x="0" y="0"/>
          <a:chExt cx="0" cy="0"/>
        </a:xfrm>
      </p:grpSpPr>
      <p:sp>
        <p:nvSpPr>
          <p:cNvPr id="1903" name="Google Shape;1903;g6bdca54fc3_0_260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4" name="Google Shape;1904;g6bdca54fc3_0_260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4"/>
        <p:cNvGrpSpPr/>
        <p:nvPr/>
      </p:nvGrpSpPr>
      <p:grpSpPr>
        <a:xfrm>
          <a:off x="0" y="0"/>
          <a:ext cx="0" cy="0"/>
          <a:chOff x="0" y="0"/>
          <a:chExt cx="0" cy="0"/>
        </a:xfrm>
      </p:grpSpPr>
      <p:sp>
        <p:nvSpPr>
          <p:cNvPr id="2195" name="Google Shape;2195;g6bdca54fc3_0_26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6" name="Google Shape;2196;g6bdca54fc3_0_26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6bdca54fc3_0_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6bdca54fc3_0_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6"/>
        <p:cNvGrpSpPr/>
        <p:nvPr/>
      </p:nvGrpSpPr>
      <p:grpSpPr>
        <a:xfrm>
          <a:off x="0" y="0"/>
          <a:ext cx="0" cy="0"/>
          <a:chOff x="0" y="0"/>
          <a:chExt cx="0" cy="0"/>
        </a:xfrm>
      </p:grpSpPr>
      <p:sp>
        <p:nvSpPr>
          <p:cNvPr id="1367" name="Google Shape;1367;g6bdca54fc3_0_1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8" name="Google Shape;1368;g6bdca54fc3_0_1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3"/>
        <p:cNvGrpSpPr/>
        <p:nvPr/>
      </p:nvGrpSpPr>
      <p:grpSpPr>
        <a:xfrm>
          <a:off x="0" y="0"/>
          <a:ext cx="0" cy="0"/>
          <a:chOff x="0" y="0"/>
          <a:chExt cx="0" cy="0"/>
        </a:xfrm>
      </p:grpSpPr>
      <p:sp>
        <p:nvSpPr>
          <p:cNvPr id="2044" name="Google Shape;2044;g6bf9e599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5" name="Google Shape;2045;g6bf9e599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1"/>
        <p:cNvGrpSpPr/>
        <p:nvPr/>
      </p:nvGrpSpPr>
      <p:grpSpPr>
        <a:xfrm>
          <a:off x="0" y="0"/>
          <a:ext cx="0" cy="0"/>
          <a:chOff x="0" y="0"/>
          <a:chExt cx="0" cy="0"/>
        </a:xfrm>
      </p:grpSpPr>
      <p:sp>
        <p:nvSpPr>
          <p:cNvPr id="3002" name="Google Shape;3002;g6bf9e5999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3" name="Google Shape;3003;g6bf9e5999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7648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6bdca54ef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6bdca54e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CECEC"/>
                </a:solidFill>
                <a:effectLst/>
                <a:latin typeface="Söhne"/>
              </a:rPr>
              <a:t> - Social engineering is a technique used by attackers to manipulate individuals into divulging confidential information, performing actions, or taking security-related shortcuts. </a:t>
            </a:r>
          </a:p>
          <a:p>
            <a:pPr marL="0" lvl="0" indent="0" algn="l" rtl="0">
              <a:spcBef>
                <a:spcPts val="0"/>
              </a:spcBef>
              <a:spcAft>
                <a:spcPts val="0"/>
              </a:spcAft>
              <a:buNone/>
            </a:pPr>
            <a:r>
              <a:rPr lang="en-US" b="0" i="0" dirty="0">
                <a:solidFill>
                  <a:srgbClr val="ECECEC"/>
                </a:solidFill>
                <a:effectLst/>
                <a:latin typeface="Söhne"/>
              </a:rPr>
              <a:t> - Instead of relying on technical vulnerabilities, social engineering exploits human psychology and trust to achieve its objectives. This approach involves deceiving or influencing people through various means to obtain sensitive information or access to systems.</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7"/>
        <p:cNvGrpSpPr/>
        <p:nvPr/>
      </p:nvGrpSpPr>
      <p:grpSpPr>
        <a:xfrm>
          <a:off x="0" y="0"/>
          <a:ext cx="0" cy="0"/>
          <a:chOff x="0" y="0"/>
          <a:chExt cx="0" cy="0"/>
        </a:xfrm>
      </p:grpSpPr>
      <p:sp>
        <p:nvSpPr>
          <p:cNvPr id="1848" name="Google Shape;1848;g6bdca54fc3_0_26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9" name="Google Shape;1849;g6bdca54fc3_0_26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6bdca54fc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6bdca54fc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CECEC"/>
                </a:solidFill>
                <a:effectLst/>
                <a:latin typeface="Söhne"/>
              </a:rPr>
              <a:t>A phishing attack is a type of cyber attack in which attackers use deceptive tactics to trick individuals into divulging sensitive information, such as login credentials, personal details, or financial information. The ultimate goal is to exploit human trust and manipulate individuals into taking actions that benefit the attacker.</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6bdca54fc3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6bdca54fc3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wo Columns">
  <p:cSld name="ONE_COLUMN_TEXT_1_1_1">
    <p:spTree>
      <p:nvGrpSpPr>
        <p:cNvPr id="1" name="Shape 73"/>
        <p:cNvGrpSpPr/>
        <p:nvPr/>
      </p:nvGrpSpPr>
      <p:grpSpPr>
        <a:xfrm>
          <a:off x="0" y="0"/>
          <a:ext cx="0" cy="0"/>
          <a:chOff x="0" y="0"/>
          <a:chExt cx="0" cy="0"/>
        </a:xfrm>
      </p:grpSpPr>
      <p:cxnSp>
        <p:nvCxnSpPr>
          <p:cNvPr id="74" name="Google Shape;74;p1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5" name="Google Shape;75;p1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6"/>
          <p:cNvSpPr txBox="1">
            <a:spLocks noGrp="1"/>
          </p:cNvSpPr>
          <p:nvPr>
            <p:ph type="body" idx="1"/>
          </p:nvPr>
        </p:nvSpPr>
        <p:spPr>
          <a:xfrm>
            <a:off x="5316193"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7" name="Google Shape;77;p16"/>
          <p:cNvSpPr txBox="1">
            <a:spLocks noGrp="1"/>
          </p:cNvSpPr>
          <p:nvPr>
            <p:ph type="title" idx="2"/>
          </p:nvPr>
        </p:nvSpPr>
        <p:spPr>
          <a:xfrm>
            <a:off x="5316193"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 name="Google Shape;78;p16"/>
          <p:cNvSpPr txBox="1">
            <a:spLocks noGrp="1"/>
          </p:cNvSpPr>
          <p:nvPr>
            <p:ph type="body" idx="3"/>
          </p:nvPr>
        </p:nvSpPr>
        <p:spPr>
          <a:xfrm>
            <a:off x="1199212"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9" name="Google Shape;79;p16"/>
          <p:cNvSpPr txBox="1">
            <a:spLocks noGrp="1"/>
          </p:cNvSpPr>
          <p:nvPr>
            <p:ph type="title" idx="4"/>
          </p:nvPr>
        </p:nvSpPr>
        <p:spPr>
          <a:xfrm>
            <a:off x="1199212"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hree Columns ">
  <p:cSld name="ONE_COLUMN_TEXT_1_1_1_1">
    <p:bg>
      <p:bgPr>
        <a:gradFill>
          <a:gsLst>
            <a:gs pos="0">
              <a:srgbClr val="8BE3FF"/>
            </a:gs>
            <a:gs pos="100000">
              <a:srgbClr val="ACFFD9"/>
            </a:gs>
          </a:gsLst>
          <a:lin ang="5400700" scaled="0"/>
        </a:gradFill>
        <a:effectLst/>
      </p:bgPr>
    </p:bg>
    <p:spTree>
      <p:nvGrpSpPr>
        <p:cNvPr id="1" name="Shape 80"/>
        <p:cNvGrpSpPr/>
        <p:nvPr/>
      </p:nvGrpSpPr>
      <p:grpSpPr>
        <a:xfrm>
          <a:off x="0" y="0"/>
          <a:ext cx="0" cy="0"/>
          <a:chOff x="0" y="0"/>
          <a:chExt cx="0" cy="0"/>
        </a:xfrm>
      </p:grpSpPr>
      <p:cxnSp>
        <p:nvCxnSpPr>
          <p:cNvPr id="81" name="Google Shape;81;p17"/>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82" name="Google Shape;82;p1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7"/>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4" name="Google Shape;84;p17"/>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5" name="Google Shape;85;p17"/>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6" name="Google Shape;86;p17"/>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7" name="Google Shape;87;p17"/>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8" name="Google Shape;88;p17"/>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wo Columns 1">
  <p:cSld name="ONE_COLUMN_TEXT_1_1_1_2">
    <p:spTree>
      <p:nvGrpSpPr>
        <p:cNvPr id="1" name="Shape 89"/>
        <p:cNvGrpSpPr/>
        <p:nvPr/>
      </p:nvGrpSpPr>
      <p:grpSpPr>
        <a:xfrm>
          <a:off x="0" y="0"/>
          <a:ext cx="0" cy="0"/>
          <a:chOff x="0" y="0"/>
          <a:chExt cx="0" cy="0"/>
        </a:xfrm>
      </p:grpSpPr>
      <p:cxnSp>
        <p:nvCxnSpPr>
          <p:cNvPr id="90" name="Google Shape;90;p18"/>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91" name="Google Shape;91;p1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2" name="Google Shape;92;p18"/>
          <p:cNvSpPr txBox="1">
            <a:spLocks noGrp="1"/>
          </p:cNvSpPr>
          <p:nvPr>
            <p:ph type="body" idx="1"/>
          </p:nvPr>
        </p:nvSpPr>
        <p:spPr>
          <a:xfrm>
            <a:off x="4933300" y="18799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3" name="Google Shape;93;p18"/>
          <p:cNvSpPr txBox="1">
            <a:spLocks noGrp="1"/>
          </p:cNvSpPr>
          <p:nvPr>
            <p:ph type="title" idx="2"/>
          </p:nvPr>
        </p:nvSpPr>
        <p:spPr>
          <a:xfrm>
            <a:off x="4933300" y="15085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94" name="Google Shape;94;p18"/>
          <p:cNvSpPr txBox="1">
            <a:spLocks noGrp="1"/>
          </p:cNvSpPr>
          <p:nvPr>
            <p:ph type="body" idx="3"/>
          </p:nvPr>
        </p:nvSpPr>
        <p:spPr>
          <a:xfrm>
            <a:off x="4933300" y="35951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5" name="Google Shape;95;p18"/>
          <p:cNvSpPr txBox="1">
            <a:spLocks noGrp="1"/>
          </p:cNvSpPr>
          <p:nvPr>
            <p:ph type="title" idx="4"/>
          </p:nvPr>
        </p:nvSpPr>
        <p:spPr>
          <a:xfrm>
            <a:off x="4933300" y="32237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1">
  <p:cSld name="SECTION_HEADER_1">
    <p:bg>
      <p:bgPr>
        <a:gradFill>
          <a:gsLst>
            <a:gs pos="0">
              <a:srgbClr val="8BE3FF"/>
            </a:gs>
            <a:gs pos="100000">
              <a:srgbClr val="ACFFD9"/>
            </a:gs>
          </a:gsLst>
          <a:lin ang="5400012" scaled="0"/>
        </a:gra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4288151" y="1458975"/>
            <a:ext cx="3967500" cy="167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98" name="Google Shape;98;p19"/>
          <p:cNvSpPr txBox="1">
            <a:spLocks noGrp="1"/>
          </p:cNvSpPr>
          <p:nvPr>
            <p:ph type="subTitle" idx="1"/>
          </p:nvPr>
        </p:nvSpPr>
        <p:spPr>
          <a:xfrm>
            <a:off x="5277851" y="3087550"/>
            <a:ext cx="29778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800"/>
              <a:buNone/>
              <a:defRPr>
                <a:solidFill>
                  <a:srgbClr val="1F1C51"/>
                </a:solidFill>
              </a:defRPr>
            </a:lvl1pPr>
            <a:lvl2pPr lvl="1" algn="r" rtl="0">
              <a:lnSpc>
                <a:spcPct val="100000"/>
              </a:lnSpc>
              <a:spcBef>
                <a:spcPts val="0"/>
              </a:spcBef>
              <a:spcAft>
                <a:spcPts val="0"/>
              </a:spcAft>
              <a:buClr>
                <a:srgbClr val="1F1C51"/>
              </a:buClr>
              <a:buSzPts val="2800"/>
              <a:buNone/>
              <a:defRPr sz="2800">
                <a:solidFill>
                  <a:srgbClr val="1F1C51"/>
                </a:solidFill>
              </a:defRPr>
            </a:lvl2pPr>
            <a:lvl3pPr lvl="2" algn="r" rtl="0">
              <a:lnSpc>
                <a:spcPct val="100000"/>
              </a:lnSpc>
              <a:spcBef>
                <a:spcPts val="0"/>
              </a:spcBef>
              <a:spcAft>
                <a:spcPts val="0"/>
              </a:spcAft>
              <a:buClr>
                <a:srgbClr val="1F1C51"/>
              </a:buClr>
              <a:buSzPts val="2800"/>
              <a:buNone/>
              <a:defRPr sz="2800">
                <a:solidFill>
                  <a:srgbClr val="1F1C51"/>
                </a:solidFill>
              </a:defRPr>
            </a:lvl3pPr>
            <a:lvl4pPr lvl="3" algn="r" rtl="0">
              <a:lnSpc>
                <a:spcPct val="100000"/>
              </a:lnSpc>
              <a:spcBef>
                <a:spcPts val="0"/>
              </a:spcBef>
              <a:spcAft>
                <a:spcPts val="0"/>
              </a:spcAft>
              <a:buClr>
                <a:srgbClr val="1F1C51"/>
              </a:buClr>
              <a:buSzPts val="2800"/>
              <a:buNone/>
              <a:defRPr sz="2800">
                <a:solidFill>
                  <a:srgbClr val="1F1C51"/>
                </a:solidFill>
              </a:defRPr>
            </a:lvl4pPr>
            <a:lvl5pPr lvl="4" algn="r" rtl="0">
              <a:lnSpc>
                <a:spcPct val="100000"/>
              </a:lnSpc>
              <a:spcBef>
                <a:spcPts val="0"/>
              </a:spcBef>
              <a:spcAft>
                <a:spcPts val="0"/>
              </a:spcAft>
              <a:buClr>
                <a:srgbClr val="1F1C51"/>
              </a:buClr>
              <a:buSzPts val="2800"/>
              <a:buNone/>
              <a:defRPr sz="2800">
                <a:solidFill>
                  <a:srgbClr val="1F1C51"/>
                </a:solidFill>
              </a:defRPr>
            </a:lvl5pPr>
            <a:lvl6pPr lvl="5" algn="r" rtl="0">
              <a:lnSpc>
                <a:spcPct val="100000"/>
              </a:lnSpc>
              <a:spcBef>
                <a:spcPts val="0"/>
              </a:spcBef>
              <a:spcAft>
                <a:spcPts val="0"/>
              </a:spcAft>
              <a:buClr>
                <a:srgbClr val="1F1C51"/>
              </a:buClr>
              <a:buSzPts val="2800"/>
              <a:buNone/>
              <a:defRPr sz="2800">
                <a:solidFill>
                  <a:srgbClr val="1F1C51"/>
                </a:solidFill>
              </a:defRPr>
            </a:lvl6pPr>
            <a:lvl7pPr lvl="6" algn="r" rtl="0">
              <a:lnSpc>
                <a:spcPct val="100000"/>
              </a:lnSpc>
              <a:spcBef>
                <a:spcPts val="0"/>
              </a:spcBef>
              <a:spcAft>
                <a:spcPts val="0"/>
              </a:spcAft>
              <a:buClr>
                <a:srgbClr val="1F1C51"/>
              </a:buClr>
              <a:buSzPts val="2800"/>
              <a:buNone/>
              <a:defRPr sz="2800">
                <a:solidFill>
                  <a:srgbClr val="1F1C51"/>
                </a:solidFill>
              </a:defRPr>
            </a:lvl7pPr>
            <a:lvl8pPr lvl="7" algn="r" rtl="0">
              <a:lnSpc>
                <a:spcPct val="100000"/>
              </a:lnSpc>
              <a:spcBef>
                <a:spcPts val="0"/>
              </a:spcBef>
              <a:spcAft>
                <a:spcPts val="0"/>
              </a:spcAft>
              <a:buClr>
                <a:srgbClr val="1F1C51"/>
              </a:buClr>
              <a:buSzPts val="2800"/>
              <a:buNone/>
              <a:defRPr sz="2800">
                <a:solidFill>
                  <a:srgbClr val="1F1C51"/>
                </a:solidFill>
              </a:defRPr>
            </a:lvl8pPr>
            <a:lvl9pPr lvl="8" algn="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99" name="Google Shape;99;p19"/>
          <p:cNvSpPr txBox="1">
            <a:spLocks noGrp="1"/>
          </p:cNvSpPr>
          <p:nvPr>
            <p:ph type="title" idx="2" hasCustomPrompt="1"/>
          </p:nvPr>
        </p:nvSpPr>
        <p:spPr>
          <a:xfrm>
            <a:off x="5597951" y="792425"/>
            <a:ext cx="2657700" cy="792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Design">
  <p:cSld name="TITLE_ONLY_1">
    <p:bg>
      <p:bgPr>
        <a:gradFill>
          <a:gsLst>
            <a:gs pos="0">
              <a:srgbClr val="8BE3FF"/>
            </a:gs>
            <a:gs pos="100000">
              <a:srgbClr val="ACFFD9"/>
            </a:gs>
          </a:gsLst>
          <a:lin ang="5400700" scaled="0"/>
        </a:gradFill>
        <a:effectLst/>
      </p:bgPr>
    </p:bg>
    <p:spTree>
      <p:nvGrpSpPr>
        <p:cNvPr id="1" name="Shape 100"/>
        <p:cNvGrpSpPr/>
        <p:nvPr/>
      </p:nvGrpSpPr>
      <p:grpSpPr>
        <a:xfrm>
          <a:off x="0" y="0"/>
          <a:ext cx="0" cy="0"/>
          <a:chOff x="0" y="0"/>
          <a:chExt cx="0" cy="0"/>
        </a:xfrm>
      </p:grpSpPr>
      <p:cxnSp>
        <p:nvCxnSpPr>
          <p:cNvPr id="101" name="Google Shape;101;p20"/>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02" name="Google Shape;102;p2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ix Columns  ">
  <p:cSld name="ONE_COLUMN_TEXT_1_1_1_1_1">
    <p:bg>
      <p:bgPr>
        <a:gradFill>
          <a:gsLst>
            <a:gs pos="0">
              <a:srgbClr val="8BE3FF"/>
            </a:gs>
            <a:gs pos="100000">
              <a:srgbClr val="ACFFD9"/>
            </a:gs>
          </a:gsLst>
          <a:lin ang="5400700" scaled="0"/>
        </a:gradFill>
        <a:effectLst/>
      </p:bgPr>
    </p:bg>
    <p:spTree>
      <p:nvGrpSpPr>
        <p:cNvPr id="1" name="Shape 118"/>
        <p:cNvGrpSpPr/>
        <p:nvPr/>
      </p:nvGrpSpPr>
      <p:grpSpPr>
        <a:xfrm>
          <a:off x="0" y="0"/>
          <a:ext cx="0" cy="0"/>
          <a:chOff x="0" y="0"/>
          <a:chExt cx="0" cy="0"/>
        </a:xfrm>
      </p:grpSpPr>
      <p:cxnSp>
        <p:nvCxnSpPr>
          <p:cNvPr id="119" name="Google Shape;119;p23"/>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20" name="Google Shape;120;p2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1" name="Google Shape;121;p23"/>
          <p:cNvSpPr txBox="1">
            <a:spLocks noGrp="1"/>
          </p:cNvSpPr>
          <p:nvPr>
            <p:ph type="body" idx="1"/>
          </p:nvPr>
        </p:nvSpPr>
        <p:spPr>
          <a:xfrm>
            <a:off x="3465005"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2" name="Google Shape;122;p23"/>
          <p:cNvSpPr txBox="1">
            <a:spLocks noGrp="1"/>
          </p:cNvSpPr>
          <p:nvPr>
            <p:ph type="title" idx="2"/>
          </p:nvPr>
        </p:nvSpPr>
        <p:spPr>
          <a:xfrm>
            <a:off x="3464998"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3" name="Google Shape;123;p23"/>
          <p:cNvSpPr txBox="1">
            <a:spLocks noGrp="1"/>
          </p:cNvSpPr>
          <p:nvPr>
            <p:ph type="body" idx="3"/>
          </p:nvPr>
        </p:nvSpPr>
        <p:spPr>
          <a:xfrm>
            <a:off x="835225"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4" name="Google Shape;124;p23"/>
          <p:cNvSpPr txBox="1">
            <a:spLocks noGrp="1"/>
          </p:cNvSpPr>
          <p:nvPr>
            <p:ph type="title" idx="4"/>
          </p:nvPr>
        </p:nvSpPr>
        <p:spPr>
          <a:xfrm>
            <a:off x="835213"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5" name="Google Shape;125;p23"/>
          <p:cNvSpPr txBox="1">
            <a:spLocks noGrp="1"/>
          </p:cNvSpPr>
          <p:nvPr>
            <p:ph type="body" idx="5"/>
          </p:nvPr>
        </p:nvSpPr>
        <p:spPr>
          <a:xfrm>
            <a:off x="6094780"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6" name="Google Shape;126;p23"/>
          <p:cNvSpPr txBox="1">
            <a:spLocks noGrp="1"/>
          </p:cNvSpPr>
          <p:nvPr>
            <p:ph type="title" idx="6"/>
          </p:nvPr>
        </p:nvSpPr>
        <p:spPr>
          <a:xfrm>
            <a:off x="6094778"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7" name="Google Shape;127;p23"/>
          <p:cNvSpPr txBox="1">
            <a:spLocks noGrp="1"/>
          </p:cNvSpPr>
          <p:nvPr>
            <p:ph type="body" idx="7"/>
          </p:nvPr>
        </p:nvSpPr>
        <p:spPr>
          <a:xfrm>
            <a:off x="3465005"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8" name="Google Shape;128;p23"/>
          <p:cNvSpPr txBox="1">
            <a:spLocks noGrp="1"/>
          </p:cNvSpPr>
          <p:nvPr>
            <p:ph type="title" idx="8"/>
          </p:nvPr>
        </p:nvSpPr>
        <p:spPr>
          <a:xfrm>
            <a:off x="3464998"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9" name="Google Shape;129;p23"/>
          <p:cNvSpPr txBox="1">
            <a:spLocks noGrp="1"/>
          </p:cNvSpPr>
          <p:nvPr>
            <p:ph type="body" idx="9"/>
          </p:nvPr>
        </p:nvSpPr>
        <p:spPr>
          <a:xfrm>
            <a:off x="835225"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0" name="Google Shape;130;p23"/>
          <p:cNvSpPr txBox="1">
            <a:spLocks noGrp="1"/>
          </p:cNvSpPr>
          <p:nvPr>
            <p:ph type="title" idx="13"/>
          </p:nvPr>
        </p:nvSpPr>
        <p:spPr>
          <a:xfrm>
            <a:off x="835213"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1" name="Google Shape;131;p23"/>
          <p:cNvSpPr txBox="1">
            <a:spLocks noGrp="1"/>
          </p:cNvSpPr>
          <p:nvPr>
            <p:ph type="body" idx="14"/>
          </p:nvPr>
        </p:nvSpPr>
        <p:spPr>
          <a:xfrm>
            <a:off x="6094780"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2" name="Google Shape;132;p23"/>
          <p:cNvSpPr txBox="1">
            <a:spLocks noGrp="1"/>
          </p:cNvSpPr>
          <p:nvPr>
            <p:ph type="title" idx="15"/>
          </p:nvPr>
        </p:nvSpPr>
        <p:spPr>
          <a:xfrm>
            <a:off x="6094778"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rgbClr val="8BE3FF"/>
            </a:gs>
            <a:gs pos="100000">
              <a:srgbClr val="ACFFD9"/>
            </a:gs>
          </a:gsLst>
          <a:lin ang="5400700" scaled="0"/>
        </a:gradFill>
        <a:effectLst/>
      </p:bgPr>
    </p:bg>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4979375" y="2028425"/>
            <a:ext cx="3572400" cy="539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 name="Google Shape;40;p10"/>
          <p:cNvSpPr txBox="1">
            <a:spLocks noGrp="1"/>
          </p:cNvSpPr>
          <p:nvPr>
            <p:ph type="body" idx="1"/>
          </p:nvPr>
        </p:nvSpPr>
        <p:spPr>
          <a:xfrm>
            <a:off x="4979375" y="2568125"/>
            <a:ext cx="2785200" cy="2145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rgbClr val="8BE3FF"/>
            </a:gs>
            <a:gs pos="100000">
              <a:srgbClr val="ACFFD9"/>
            </a:gs>
          </a:gsLst>
          <a:lin ang="5400700" scaled="0"/>
        </a:gradFill>
        <a:effectLst/>
      </p:bgPr>
    </p:bg>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ITLE_1">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7" name="Google Shape;47;p13"/>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48" name="Google Shape;48;p13"/>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9" name="Google Shape;49;p13"/>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0" name="Google Shape;50;p13"/>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51" name="Google Shape;51;p13"/>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2" name="Google Shape;52;p13"/>
          <p:cNvSpPr txBox="1">
            <a:spLocks noGrp="1"/>
          </p:cNvSpPr>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a:spLocks noGrp="1"/>
          </p:cNvSpPr>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a:spLocks noGrp="1"/>
          </p:cNvSpPr>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a:spLocks noGrp="1"/>
          </p:cNvSpPr>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59" name="Google Shape;59;p13"/>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0" name="Google Shape;60;p13"/>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1" name="Google Shape;61;p13"/>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2" name="Google Shape;62;p13"/>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3" name="Google Shape;63;p13"/>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1">
  <p:cSld name="ONE_COLUMN_TEXT_1_1">
    <p:spTree>
      <p:nvGrpSpPr>
        <p:cNvPr id="1" name="Shape 68"/>
        <p:cNvGrpSpPr/>
        <p:nvPr/>
      </p:nvGrpSpPr>
      <p:grpSpPr>
        <a:xfrm>
          <a:off x="0" y="0"/>
          <a:ext cx="0" cy="0"/>
          <a:chOff x="0" y="0"/>
          <a:chExt cx="0" cy="0"/>
        </a:xfrm>
      </p:grpSpPr>
      <p:cxnSp>
        <p:nvCxnSpPr>
          <p:cNvPr id="69" name="Google Shape;69;p15"/>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0" name="Google Shape;70;p15"/>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5"/>
          <p:cNvSpPr txBox="1">
            <a:spLocks noGrp="1"/>
          </p:cNvSpPr>
          <p:nvPr>
            <p:ph type="body" idx="1"/>
          </p:nvPr>
        </p:nvSpPr>
        <p:spPr>
          <a:xfrm>
            <a:off x="5953575" y="3447525"/>
            <a:ext cx="2430300" cy="1149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2" name="Google Shape;72;p15"/>
          <p:cNvSpPr txBox="1">
            <a:spLocks noGrp="1"/>
          </p:cNvSpPr>
          <p:nvPr>
            <p:ph type="title" idx="2"/>
          </p:nvPr>
        </p:nvSpPr>
        <p:spPr>
          <a:xfrm>
            <a:off x="5953575" y="2949674"/>
            <a:ext cx="2430300" cy="53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6" r:id="rId5"/>
    <p:sldLayoutId id="2147483657" r:id="rId6"/>
    <p:sldLayoutId id="2147483658" r:id="rId7"/>
    <p:sldLayoutId id="2147483659" r:id="rId8"/>
    <p:sldLayoutId id="2147483661" r:id="rId9"/>
    <p:sldLayoutId id="2147483662" r:id="rId10"/>
    <p:sldLayoutId id="2147483663" r:id="rId11"/>
    <p:sldLayoutId id="2147483664" r:id="rId12"/>
    <p:sldLayoutId id="2147483665" r:id="rId13"/>
    <p:sldLayoutId id="2147483666" r:id="rId14"/>
    <p:sldLayoutId id="2147483669"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transparencyreport.google.com/safe-browsing/search?hl=en" TargetMode="External"/><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6.gif"/></Relationships>
</file>

<file path=ppt/slides/_rels/slide19.xml.rels><?xml version="1.0" encoding="UTF-8" standalone="yes"?>
<Relationships xmlns="http://schemas.openxmlformats.org/package/2006/relationships"><Relationship Id="rId3" Type="http://schemas.openxmlformats.org/officeDocument/2006/relationships/hyperlink" Target="https://www.linkedin.com/in/aliaymanammar03/"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hyperlink" Target="https://www.linkedin.com/company/codealpha/mycompany/verific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4615212" y="1004694"/>
            <a:ext cx="4128638" cy="291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Phishing Attacks in a fast evolving digital world</a:t>
            </a:r>
            <a:endParaRPr dirty="0">
              <a:solidFill>
                <a:schemeClr val="lt2"/>
              </a:solidFill>
            </a:endParaRPr>
          </a:p>
        </p:txBody>
      </p:sp>
      <p:grpSp>
        <p:nvGrpSpPr>
          <p:cNvPr id="161" name="Google Shape;161;p29"/>
          <p:cNvGrpSpPr/>
          <p:nvPr/>
        </p:nvGrpSpPr>
        <p:grpSpPr>
          <a:xfrm>
            <a:off x="392914" y="127818"/>
            <a:ext cx="3648144" cy="4875667"/>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38"/>
          <p:cNvSpPr txBox="1">
            <a:spLocks noGrp="1"/>
          </p:cNvSpPr>
          <p:nvPr>
            <p:ph type="title"/>
          </p:nvPr>
        </p:nvSpPr>
        <p:spPr>
          <a:xfrm>
            <a:off x="626625" y="338175"/>
            <a:ext cx="4093293"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How it works</a:t>
            </a:r>
            <a:endParaRPr dirty="0"/>
          </a:p>
        </p:txBody>
      </p:sp>
      <p:sp>
        <p:nvSpPr>
          <p:cNvPr id="914" name="Google Shape;914;p38"/>
          <p:cNvSpPr txBox="1">
            <a:spLocks noGrp="1"/>
          </p:cNvSpPr>
          <p:nvPr>
            <p:ph type="title" idx="2"/>
          </p:nvPr>
        </p:nvSpPr>
        <p:spPr>
          <a:xfrm>
            <a:off x="4267673" y="1788058"/>
            <a:ext cx="1454053" cy="41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1- Planning</a:t>
            </a:r>
            <a:endParaRPr dirty="0"/>
          </a:p>
        </p:txBody>
      </p:sp>
      <p:sp>
        <p:nvSpPr>
          <p:cNvPr id="916" name="Google Shape;916;p38"/>
          <p:cNvSpPr txBox="1">
            <a:spLocks noGrp="1"/>
          </p:cNvSpPr>
          <p:nvPr>
            <p:ph type="title" idx="4"/>
          </p:nvPr>
        </p:nvSpPr>
        <p:spPr>
          <a:xfrm>
            <a:off x="4267673" y="3418355"/>
            <a:ext cx="1436776" cy="41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3- Delivery</a:t>
            </a:r>
            <a:endParaRPr dirty="0"/>
          </a:p>
        </p:txBody>
      </p:sp>
      <p:grpSp>
        <p:nvGrpSpPr>
          <p:cNvPr id="917" name="Google Shape;917;p38"/>
          <p:cNvGrpSpPr/>
          <p:nvPr/>
        </p:nvGrpSpPr>
        <p:grpSpPr>
          <a:xfrm>
            <a:off x="296324" y="1232663"/>
            <a:ext cx="3547269" cy="3655635"/>
            <a:chOff x="1251950" y="238125"/>
            <a:chExt cx="5082775" cy="5238050"/>
          </a:xfrm>
        </p:grpSpPr>
        <p:sp>
          <p:nvSpPr>
            <p:cNvPr id="918" name="Google Shape;918;p38"/>
            <p:cNvSpPr/>
            <p:nvPr/>
          </p:nvSpPr>
          <p:spPr>
            <a:xfrm>
              <a:off x="1251950" y="962350"/>
              <a:ext cx="5082775" cy="3929850"/>
            </a:xfrm>
            <a:custGeom>
              <a:avLst/>
              <a:gdLst/>
              <a:ahLst/>
              <a:cxnLst/>
              <a:rect l="l" t="t" r="r" b="b"/>
              <a:pathLst>
                <a:path w="203311" h="157194" extrusionOk="0">
                  <a:moveTo>
                    <a:pt x="100885" y="1"/>
                  </a:moveTo>
                  <a:cubicBezTo>
                    <a:pt x="92874" y="1"/>
                    <a:pt x="84783" y="1283"/>
                    <a:pt x="76806" y="4068"/>
                  </a:cubicBezTo>
                  <a:cubicBezTo>
                    <a:pt x="49058" y="13751"/>
                    <a:pt x="26114" y="37738"/>
                    <a:pt x="13638" y="64467"/>
                  </a:cubicBezTo>
                  <a:cubicBezTo>
                    <a:pt x="4861" y="83276"/>
                    <a:pt x="0" y="107645"/>
                    <a:pt x="5342" y="128126"/>
                  </a:cubicBezTo>
                  <a:cubicBezTo>
                    <a:pt x="9982" y="145910"/>
                    <a:pt x="24797" y="153812"/>
                    <a:pt x="41740" y="155082"/>
                  </a:cubicBezTo>
                  <a:cubicBezTo>
                    <a:pt x="48780" y="155610"/>
                    <a:pt x="55827" y="155798"/>
                    <a:pt x="62878" y="155798"/>
                  </a:cubicBezTo>
                  <a:cubicBezTo>
                    <a:pt x="80424" y="155798"/>
                    <a:pt x="97992" y="154632"/>
                    <a:pt x="115534" y="154632"/>
                  </a:cubicBezTo>
                  <a:cubicBezTo>
                    <a:pt x="117772" y="154632"/>
                    <a:pt x="120009" y="154651"/>
                    <a:pt x="122246" y="154694"/>
                  </a:cubicBezTo>
                  <a:cubicBezTo>
                    <a:pt x="132898" y="154898"/>
                    <a:pt x="146681" y="157193"/>
                    <a:pt x="159730" y="157193"/>
                  </a:cubicBezTo>
                  <a:cubicBezTo>
                    <a:pt x="169995" y="157193"/>
                    <a:pt x="179806" y="155773"/>
                    <a:pt x="187279" y="150796"/>
                  </a:cubicBezTo>
                  <a:cubicBezTo>
                    <a:pt x="203310" y="140121"/>
                    <a:pt x="202308" y="116877"/>
                    <a:pt x="200551" y="99803"/>
                  </a:cubicBezTo>
                  <a:cubicBezTo>
                    <a:pt x="197934" y="74371"/>
                    <a:pt x="185913" y="50155"/>
                    <a:pt x="168784" y="31885"/>
                  </a:cubicBezTo>
                  <a:cubicBezTo>
                    <a:pt x="151059" y="12980"/>
                    <a:pt x="126371" y="1"/>
                    <a:pt x="100885"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8"/>
            <p:cNvSpPr/>
            <p:nvPr/>
          </p:nvSpPr>
          <p:spPr>
            <a:xfrm>
              <a:off x="1528800" y="3002450"/>
              <a:ext cx="528750" cy="818750"/>
            </a:xfrm>
            <a:custGeom>
              <a:avLst/>
              <a:gdLst/>
              <a:ahLst/>
              <a:cxnLst/>
              <a:rect l="l" t="t" r="r" b="b"/>
              <a:pathLst>
                <a:path w="21150" h="32750" extrusionOk="0">
                  <a:moveTo>
                    <a:pt x="10575" y="732"/>
                  </a:moveTo>
                  <a:lnTo>
                    <a:pt x="20195" y="12842"/>
                  </a:lnTo>
                  <a:lnTo>
                    <a:pt x="16789" y="12842"/>
                  </a:lnTo>
                  <a:cubicBezTo>
                    <a:pt x="16788" y="12842"/>
                    <a:pt x="16788" y="12842"/>
                    <a:pt x="16787" y="12842"/>
                  </a:cubicBezTo>
                  <a:cubicBezTo>
                    <a:pt x="16631" y="12842"/>
                    <a:pt x="16505" y="12969"/>
                    <a:pt x="16506" y="13125"/>
                  </a:cubicBezTo>
                  <a:lnTo>
                    <a:pt x="16506" y="32184"/>
                  </a:lnTo>
                  <a:lnTo>
                    <a:pt x="4643" y="32184"/>
                  </a:lnTo>
                  <a:lnTo>
                    <a:pt x="4644" y="13124"/>
                  </a:lnTo>
                  <a:cubicBezTo>
                    <a:pt x="4644" y="12968"/>
                    <a:pt x="4517" y="12841"/>
                    <a:pt x="4361" y="12841"/>
                  </a:cubicBezTo>
                  <a:lnTo>
                    <a:pt x="955" y="12841"/>
                  </a:lnTo>
                  <a:lnTo>
                    <a:pt x="10575" y="732"/>
                  </a:lnTo>
                  <a:close/>
                  <a:moveTo>
                    <a:pt x="10575" y="0"/>
                  </a:moveTo>
                  <a:cubicBezTo>
                    <a:pt x="10491" y="0"/>
                    <a:pt x="10407" y="34"/>
                    <a:pt x="10354" y="102"/>
                  </a:cubicBezTo>
                  <a:lnTo>
                    <a:pt x="148" y="12949"/>
                  </a:lnTo>
                  <a:cubicBezTo>
                    <a:pt x="0" y="13135"/>
                    <a:pt x="133" y="13408"/>
                    <a:pt x="370" y="13408"/>
                  </a:cubicBezTo>
                  <a:lnTo>
                    <a:pt x="4078" y="13408"/>
                  </a:lnTo>
                  <a:lnTo>
                    <a:pt x="4078" y="32467"/>
                  </a:lnTo>
                  <a:cubicBezTo>
                    <a:pt x="4078" y="32623"/>
                    <a:pt x="4205" y="32750"/>
                    <a:pt x="4361" y="32750"/>
                  </a:cubicBezTo>
                  <a:lnTo>
                    <a:pt x="16789" y="32750"/>
                  </a:lnTo>
                  <a:cubicBezTo>
                    <a:pt x="16790" y="32750"/>
                    <a:pt x="16790" y="32750"/>
                    <a:pt x="16791" y="32750"/>
                  </a:cubicBezTo>
                  <a:cubicBezTo>
                    <a:pt x="16947" y="32750"/>
                    <a:pt x="17072" y="32623"/>
                    <a:pt x="17072" y="32467"/>
                  </a:cubicBezTo>
                  <a:lnTo>
                    <a:pt x="17072" y="13408"/>
                  </a:lnTo>
                  <a:lnTo>
                    <a:pt x="20781" y="13408"/>
                  </a:lnTo>
                  <a:cubicBezTo>
                    <a:pt x="21017" y="13408"/>
                    <a:pt x="21149" y="13135"/>
                    <a:pt x="21003"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8"/>
            <p:cNvSpPr/>
            <p:nvPr/>
          </p:nvSpPr>
          <p:spPr>
            <a:xfrm>
              <a:off x="4651250" y="3002450"/>
              <a:ext cx="528750" cy="818750"/>
            </a:xfrm>
            <a:custGeom>
              <a:avLst/>
              <a:gdLst/>
              <a:ahLst/>
              <a:cxnLst/>
              <a:rect l="l" t="t" r="r" b="b"/>
              <a:pathLst>
                <a:path w="21150" h="32750" extrusionOk="0">
                  <a:moveTo>
                    <a:pt x="10575" y="732"/>
                  </a:moveTo>
                  <a:lnTo>
                    <a:pt x="20195" y="12842"/>
                  </a:lnTo>
                  <a:lnTo>
                    <a:pt x="16788" y="12842"/>
                  </a:lnTo>
                  <a:cubicBezTo>
                    <a:pt x="16788" y="12842"/>
                    <a:pt x="16787" y="12842"/>
                    <a:pt x="16786" y="12842"/>
                  </a:cubicBezTo>
                  <a:cubicBezTo>
                    <a:pt x="16631" y="12842"/>
                    <a:pt x="16506" y="12969"/>
                    <a:pt x="16506" y="13125"/>
                  </a:cubicBezTo>
                  <a:lnTo>
                    <a:pt x="16506" y="32184"/>
                  </a:lnTo>
                  <a:lnTo>
                    <a:pt x="4644" y="32184"/>
                  </a:lnTo>
                  <a:lnTo>
                    <a:pt x="4645" y="13125"/>
                  </a:lnTo>
                  <a:cubicBezTo>
                    <a:pt x="4645" y="12969"/>
                    <a:pt x="4519" y="12842"/>
                    <a:pt x="4364" y="12842"/>
                  </a:cubicBezTo>
                  <a:cubicBezTo>
                    <a:pt x="4363" y="12842"/>
                    <a:pt x="4363" y="12842"/>
                    <a:pt x="4362" y="12842"/>
                  </a:cubicBezTo>
                  <a:lnTo>
                    <a:pt x="956" y="12842"/>
                  </a:lnTo>
                  <a:lnTo>
                    <a:pt x="10575" y="732"/>
                  </a:lnTo>
                  <a:close/>
                  <a:moveTo>
                    <a:pt x="10575" y="0"/>
                  </a:moveTo>
                  <a:cubicBezTo>
                    <a:pt x="10491" y="0"/>
                    <a:pt x="10407" y="34"/>
                    <a:pt x="10353" y="102"/>
                  </a:cubicBezTo>
                  <a:lnTo>
                    <a:pt x="147" y="12949"/>
                  </a:lnTo>
                  <a:cubicBezTo>
                    <a:pt x="1" y="13135"/>
                    <a:pt x="132" y="13408"/>
                    <a:pt x="369" y="13408"/>
                  </a:cubicBezTo>
                  <a:lnTo>
                    <a:pt x="4078" y="13408"/>
                  </a:lnTo>
                  <a:lnTo>
                    <a:pt x="4078" y="32467"/>
                  </a:lnTo>
                  <a:cubicBezTo>
                    <a:pt x="4078" y="32623"/>
                    <a:pt x="4205" y="32750"/>
                    <a:pt x="4361" y="32750"/>
                  </a:cubicBezTo>
                  <a:lnTo>
                    <a:pt x="16788" y="32750"/>
                  </a:lnTo>
                  <a:cubicBezTo>
                    <a:pt x="16789" y="32750"/>
                    <a:pt x="16790" y="32750"/>
                    <a:pt x="16790" y="32750"/>
                  </a:cubicBezTo>
                  <a:cubicBezTo>
                    <a:pt x="16946" y="32750"/>
                    <a:pt x="17072" y="32623"/>
                    <a:pt x="17072" y="32467"/>
                  </a:cubicBezTo>
                  <a:lnTo>
                    <a:pt x="17072" y="13408"/>
                  </a:lnTo>
                  <a:lnTo>
                    <a:pt x="20780" y="13408"/>
                  </a:lnTo>
                  <a:cubicBezTo>
                    <a:pt x="21017" y="13408"/>
                    <a:pt x="21150" y="13135"/>
                    <a:pt x="21002"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8"/>
            <p:cNvSpPr/>
            <p:nvPr/>
          </p:nvSpPr>
          <p:spPr>
            <a:xfrm>
              <a:off x="5439125" y="3793550"/>
              <a:ext cx="528725" cy="818775"/>
            </a:xfrm>
            <a:custGeom>
              <a:avLst/>
              <a:gdLst/>
              <a:ahLst/>
              <a:cxnLst/>
              <a:rect l="l" t="t" r="r" b="b"/>
              <a:pathLst>
                <a:path w="21149" h="32751" extrusionOk="0">
                  <a:moveTo>
                    <a:pt x="10574" y="733"/>
                  </a:moveTo>
                  <a:lnTo>
                    <a:pt x="20193" y="12843"/>
                  </a:lnTo>
                  <a:lnTo>
                    <a:pt x="16788" y="12843"/>
                  </a:lnTo>
                  <a:cubicBezTo>
                    <a:pt x="16632" y="12843"/>
                    <a:pt x="16505" y="12969"/>
                    <a:pt x="16505" y="13125"/>
                  </a:cubicBezTo>
                  <a:lnTo>
                    <a:pt x="16505" y="32185"/>
                  </a:lnTo>
                  <a:lnTo>
                    <a:pt x="4642" y="32185"/>
                  </a:lnTo>
                  <a:lnTo>
                    <a:pt x="4643" y="13125"/>
                  </a:lnTo>
                  <a:cubicBezTo>
                    <a:pt x="4643" y="12969"/>
                    <a:pt x="4517" y="12843"/>
                    <a:pt x="4361" y="12843"/>
                  </a:cubicBezTo>
                  <a:lnTo>
                    <a:pt x="955" y="12843"/>
                  </a:lnTo>
                  <a:lnTo>
                    <a:pt x="10574" y="733"/>
                  </a:lnTo>
                  <a:close/>
                  <a:moveTo>
                    <a:pt x="10575" y="0"/>
                  </a:moveTo>
                  <a:cubicBezTo>
                    <a:pt x="10491" y="0"/>
                    <a:pt x="10407" y="34"/>
                    <a:pt x="10354" y="102"/>
                  </a:cubicBezTo>
                  <a:lnTo>
                    <a:pt x="147" y="12949"/>
                  </a:lnTo>
                  <a:cubicBezTo>
                    <a:pt x="0" y="13135"/>
                    <a:pt x="132" y="13408"/>
                    <a:pt x="369" y="13408"/>
                  </a:cubicBezTo>
                  <a:lnTo>
                    <a:pt x="4078" y="13408"/>
                  </a:lnTo>
                  <a:lnTo>
                    <a:pt x="4078" y="32467"/>
                  </a:lnTo>
                  <a:cubicBezTo>
                    <a:pt x="4077" y="32624"/>
                    <a:pt x="4204" y="32751"/>
                    <a:pt x="4361" y="32751"/>
                  </a:cubicBezTo>
                  <a:lnTo>
                    <a:pt x="16788" y="32751"/>
                  </a:lnTo>
                  <a:cubicBezTo>
                    <a:pt x="16945" y="32751"/>
                    <a:pt x="17072" y="32624"/>
                    <a:pt x="17072" y="32467"/>
                  </a:cubicBezTo>
                  <a:lnTo>
                    <a:pt x="17072" y="13408"/>
                  </a:lnTo>
                  <a:lnTo>
                    <a:pt x="20780" y="13408"/>
                  </a:lnTo>
                  <a:cubicBezTo>
                    <a:pt x="21017" y="13408"/>
                    <a:pt x="21149" y="13135"/>
                    <a:pt x="21002"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8"/>
            <p:cNvSpPr/>
            <p:nvPr/>
          </p:nvSpPr>
          <p:spPr>
            <a:xfrm>
              <a:off x="5115950" y="1945750"/>
              <a:ext cx="528725" cy="818800"/>
            </a:xfrm>
            <a:custGeom>
              <a:avLst/>
              <a:gdLst/>
              <a:ahLst/>
              <a:cxnLst/>
              <a:rect l="l" t="t" r="r" b="b"/>
              <a:pathLst>
                <a:path w="21149" h="32752" extrusionOk="0">
                  <a:moveTo>
                    <a:pt x="10574" y="732"/>
                  </a:moveTo>
                  <a:lnTo>
                    <a:pt x="20194" y="12843"/>
                  </a:lnTo>
                  <a:lnTo>
                    <a:pt x="16788" y="12843"/>
                  </a:lnTo>
                  <a:cubicBezTo>
                    <a:pt x="16631" y="12843"/>
                    <a:pt x="16505" y="12969"/>
                    <a:pt x="16505" y="13126"/>
                  </a:cubicBezTo>
                  <a:lnTo>
                    <a:pt x="16505" y="32185"/>
                  </a:lnTo>
                  <a:lnTo>
                    <a:pt x="4643" y="32185"/>
                  </a:lnTo>
                  <a:lnTo>
                    <a:pt x="4643" y="13126"/>
                  </a:lnTo>
                  <a:cubicBezTo>
                    <a:pt x="4643" y="12969"/>
                    <a:pt x="4517" y="12843"/>
                    <a:pt x="4361" y="12843"/>
                  </a:cubicBezTo>
                  <a:lnTo>
                    <a:pt x="955" y="12843"/>
                  </a:lnTo>
                  <a:lnTo>
                    <a:pt x="10574" y="732"/>
                  </a:lnTo>
                  <a:close/>
                  <a:moveTo>
                    <a:pt x="10574" y="1"/>
                  </a:moveTo>
                  <a:cubicBezTo>
                    <a:pt x="10490" y="1"/>
                    <a:pt x="10406" y="34"/>
                    <a:pt x="10353" y="102"/>
                  </a:cubicBezTo>
                  <a:lnTo>
                    <a:pt x="147" y="12950"/>
                  </a:lnTo>
                  <a:cubicBezTo>
                    <a:pt x="0" y="13135"/>
                    <a:pt x="132" y="13408"/>
                    <a:pt x="369" y="13408"/>
                  </a:cubicBezTo>
                  <a:lnTo>
                    <a:pt x="4077" y="13408"/>
                  </a:lnTo>
                  <a:lnTo>
                    <a:pt x="4077" y="32468"/>
                  </a:lnTo>
                  <a:cubicBezTo>
                    <a:pt x="4077" y="32624"/>
                    <a:pt x="4204" y="32751"/>
                    <a:pt x="4361" y="32751"/>
                  </a:cubicBezTo>
                  <a:lnTo>
                    <a:pt x="16789" y="32751"/>
                  </a:lnTo>
                  <a:cubicBezTo>
                    <a:pt x="16944" y="32751"/>
                    <a:pt x="17072" y="32624"/>
                    <a:pt x="17072" y="32468"/>
                  </a:cubicBezTo>
                  <a:lnTo>
                    <a:pt x="17072" y="13408"/>
                  </a:lnTo>
                  <a:lnTo>
                    <a:pt x="20780" y="13408"/>
                  </a:lnTo>
                  <a:cubicBezTo>
                    <a:pt x="21017" y="13408"/>
                    <a:pt x="21148" y="13135"/>
                    <a:pt x="21002" y="12950"/>
                  </a:cubicBezTo>
                  <a:lnTo>
                    <a:pt x="10796" y="102"/>
                  </a:lnTo>
                  <a:cubicBezTo>
                    <a:pt x="10742" y="34"/>
                    <a:pt x="10658" y="1"/>
                    <a:pt x="10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8"/>
            <p:cNvSpPr/>
            <p:nvPr/>
          </p:nvSpPr>
          <p:spPr>
            <a:xfrm>
              <a:off x="2177650" y="2001375"/>
              <a:ext cx="528725" cy="818775"/>
            </a:xfrm>
            <a:custGeom>
              <a:avLst/>
              <a:gdLst/>
              <a:ahLst/>
              <a:cxnLst/>
              <a:rect l="l" t="t" r="r" b="b"/>
              <a:pathLst>
                <a:path w="21149" h="32751" extrusionOk="0">
                  <a:moveTo>
                    <a:pt x="10575" y="732"/>
                  </a:moveTo>
                  <a:lnTo>
                    <a:pt x="20195" y="12842"/>
                  </a:lnTo>
                  <a:lnTo>
                    <a:pt x="16788" y="12842"/>
                  </a:lnTo>
                  <a:cubicBezTo>
                    <a:pt x="16632" y="12842"/>
                    <a:pt x="16506" y="12969"/>
                    <a:pt x="16506" y="13125"/>
                  </a:cubicBezTo>
                  <a:lnTo>
                    <a:pt x="16506" y="32185"/>
                  </a:lnTo>
                  <a:lnTo>
                    <a:pt x="4643" y="32185"/>
                  </a:lnTo>
                  <a:lnTo>
                    <a:pt x="4644" y="13125"/>
                  </a:lnTo>
                  <a:cubicBezTo>
                    <a:pt x="4644" y="12969"/>
                    <a:pt x="4516" y="12842"/>
                    <a:pt x="4361" y="12842"/>
                  </a:cubicBezTo>
                  <a:lnTo>
                    <a:pt x="954" y="12842"/>
                  </a:lnTo>
                  <a:lnTo>
                    <a:pt x="10575" y="732"/>
                  </a:lnTo>
                  <a:close/>
                  <a:moveTo>
                    <a:pt x="10575" y="0"/>
                  </a:moveTo>
                  <a:cubicBezTo>
                    <a:pt x="10491" y="0"/>
                    <a:pt x="10407" y="34"/>
                    <a:pt x="10353" y="101"/>
                  </a:cubicBezTo>
                  <a:lnTo>
                    <a:pt x="147" y="12949"/>
                  </a:lnTo>
                  <a:cubicBezTo>
                    <a:pt x="1" y="13134"/>
                    <a:pt x="132" y="13408"/>
                    <a:pt x="369" y="13408"/>
                  </a:cubicBezTo>
                  <a:lnTo>
                    <a:pt x="4077" y="13408"/>
                  </a:lnTo>
                  <a:lnTo>
                    <a:pt x="4077" y="32467"/>
                  </a:lnTo>
                  <a:cubicBezTo>
                    <a:pt x="4077" y="32624"/>
                    <a:pt x="4205" y="32750"/>
                    <a:pt x="4361" y="32750"/>
                  </a:cubicBezTo>
                  <a:lnTo>
                    <a:pt x="16788" y="32750"/>
                  </a:lnTo>
                  <a:cubicBezTo>
                    <a:pt x="16945" y="32750"/>
                    <a:pt x="17072" y="32624"/>
                    <a:pt x="17072" y="32467"/>
                  </a:cubicBezTo>
                  <a:lnTo>
                    <a:pt x="17072" y="13408"/>
                  </a:lnTo>
                  <a:lnTo>
                    <a:pt x="20780" y="13408"/>
                  </a:lnTo>
                  <a:cubicBezTo>
                    <a:pt x="21017" y="13408"/>
                    <a:pt x="21149" y="13134"/>
                    <a:pt x="21002" y="12949"/>
                  </a:cubicBezTo>
                  <a:lnTo>
                    <a:pt x="10796" y="101"/>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8"/>
            <p:cNvSpPr/>
            <p:nvPr/>
          </p:nvSpPr>
          <p:spPr>
            <a:xfrm>
              <a:off x="2672475" y="3793550"/>
              <a:ext cx="528750" cy="818775"/>
            </a:xfrm>
            <a:custGeom>
              <a:avLst/>
              <a:gdLst/>
              <a:ahLst/>
              <a:cxnLst/>
              <a:rect l="l" t="t" r="r" b="b"/>
              <a:pathLst>
                <a:path w="21150" h="32751" extrusionOk="0">
                  <a:moveTo>
                    <a:pt x="10575" y="733"/>
                  </a:moveTo>
                  <a:lnTo>
                    <a:pt x="20194" y="12843"/>
                  </a:lnTo>
                  <a:lnTo>
                    <a:pt x="16788" y="12843"/>
                  </a:lnTo>
                  <a:cubicBezTo>
                    <a:pt x="16632" y="12843"/>
                    <a:pt x="16506" y="12969"/>
                    <a:pt x="16506" y="13125"/>
                  </a:cubicBezTo>
                  <a:lnTo>
                    <a:pt x="16506" y="32186"/>
                  </a:lnTo>
                  <a:lnTo>
                    <a:pt x="4644" y="32186"/>
                  </a:lnTo>
                  <a:lnTo>
                    <a:pt x="4644" y="13125"/>
                  </a:lnTo>
                  <a:cubicBezTo>
                    <a:pt x="4644" y="12969"/>
                    <a:pt x="4517" y="12843"/>
                    <a:pt x="4361" y="12843"/>
                  </a:cubicBezTo>
                  <a:lnTo>
                    <a:pt x="955" y="12843"/>
                  </a:lnTo>
                  <a:lnTo>
                    <a:pt x="10575" y="733"/>
                  </a:lnTo>
                  <a:close/>
                  <a:moveTo>
                    <a:pt x="10575" y="0"/>
                  </a:moveTo>
                  <a:cubicBezTo>
                    <a:pt x="10491" y="0"/>
                    <a:pt x="10407" y="34"/>
                    <a:pt x="10354" y="102"/>
                  </a:cubicBezTo>
                  <a:lnTo>
                    <a:pt x="148" y="12949"/>
                  </a:lnTo>
                  <a:cubicBezTo>
                    <a:pt x="0" y="13135"/>
                    <a:pt x="133" y="13408"/>
                    <a:pt x="369" y="13408"/>
                  </a:cubicBezTo>
                  <a:lnTo>
                    <a:pt x="4078" y="13408"/>
                  </a:lnTo>
                  <a:lnTo>
                    <a:pt x="4078" y="32467"/>
                  </a:lnTo>
                  <a:cubicBezTo>
                    <a:pt x="4078" y="32624"/>
                    <a:pt x="4204" y="32751"/>
                    <a:pt x="4361" y="32751"/>
                  </a:cubicBezTo>
                  <a:lnTo>
                    <a:pt x="16788" y="32751"/>
                  </a:lnTo>
                  <a:cubicBezTo>
                    <a:pt x="16945" y="32751"/>
                    <a:pt x="17072" y="32624"/>
                    <a:pt x="17072" y="32467"/>
                  </a:cubicBezTo>
                  <a:lnTo>
                    <a:pt x="17072" y="13408"/>
                  </a:lnTo>
                  <a:lnTo>
                    <a:pt x="20781" y="13408"/>
                  </a:lnTo>
                  <a:cubicBezTo>
                    <a:pt x="21017" y="13408"/>
                    <a:pt x="21150" y="13135"/>
                    <a:pt x="21002"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8"/>
            <p:cNvSpPr/>
            <p:nvPr/>
          </p:nvSpPr>
          <p:spPr>
            <a:xfrm>
              <a:off x="2411300" y="5141625"/>
              <a:ext cx="2884375" cy="334550"/>
            </a:xfrm>
            <a:custGeom>
              <a:avLst/>
              <a:gdLst/>
              <a:ahLst/>
              <a:cxnLst/>
              <a:rect l="l" t="t" r="r" b="b"/>
              <a:pathLst>
                <a:path w="115375" h="13382" extrusionOk="0">
                  <a:moveTo>
                    <a:pt x="57688" y="0"/>
                  </a:moveTo>
                  <a:cubicBezTo>
                    <a:pt x="42388" y="0"/>
                    <a:pt x="27716" y="706"/>
                    <a:pt x="16897" y="1961"/>
                  </a:cubicBezTo>
                  <a:cubicBezTo>
                    <a:pt x="6078" y="3215"/>
                    <a:pt x="0" y="4917"/>
                    <a:pt x="0" y="6691"/>
                  </a:cubicBezTo>
                  <a:cubicBezTo>
                    <a:pt x="0" y="8466"/>
                    <a:pt x="6078" y="10168"/>
                    <a:pt x="16897" y="11422"/>
                  </a:cubicBezTo>
                  <a:cubicBezTo>
                    <a:pt x="27716" y="12677"/>
                    <a:pt x="42388" y="13382"/>
                    <a:pt x="57688" y="13382"/>
                  </a:cubicBezTo>
                  <a:cubicBezTo>
                    <a:pt x="72987" y="13382"/>
                    <a:pt x="87661" y="12677"/>
                    <a:pt x="98479" y="11422"/>
                  </a:cubicBezTo>
                  <a:cubicBezTo>
                    <a:pt x="109297" y="10168"/>
                    <a:pt x="115375" y="8466"/>
                    <a:pt x="115375" y="6691"/>
                  </a:cubicBezTo>
                  <a:cubicBezTo>
                    <a:pt x="115375" y="4917"/>
                    <a:pt x="109297" y="3215"/>
                    <a:pt x="98479" y="1961"/>
                  </a:cubicBezTo>
                  <a:cubicBezTo>
                    <a:pt x="87661" y="706"/>
                    <a:pt x="72987" y="0"/>
                    <a:pt x="5768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8"/>
            <p:cNvSpPr/>
            <p:nvPr/>
          </p:nvSpPr>
          <p:spPr>
            <a:xfrm>
              <a:off x="2235600" y="308825"/>
              <a:ext cx="2856850" cy="1662475"/>
            </a:xfrm>
            <a:custGeom>
              <a:avLst/>
              <a:gdLst/>
              <a:ahLst/>
              <a:cxnLst/>
              <a:rect l="l" t="t" r="r" b="b"/>
              <a:pathLst>
                <a:path w="114274" h="66499" extrusionOk="0">
                  <a:moveTo>
                    <a:pt x="42288" y="0"/>
                  </a:moveTo>
                  <a:cubicBezTo>
                    <a:pt x="26420" y="0"/>
                    <a:pt x="13558" y="12863"/>
                    <a:pt x="13558" y="28729"/>
                  </a:cubicBezTo>
                  <a:cubicBezTo>
                    <a:pt x="13558" y="29083"/>
                    <a:pt x="13571" y="29434"/>
                    <a:pt x="13586" y="29784"/>
                  </a:cubicBezTo>
                  <a:cubicBezTo>
                    <a:pt x="5746" y="32019"/>
                    <a:pt x="1" y="39220"/>
                    <a:pt x="1" y="47776"/>
                  </a:cubicBezTo>
                  <a:cubicBezTo>
                    <a:pt x="1" y="57237"/>
                    <a:pt x="7026" y="65038"/>
                    <a:pt x="16141" y="66299"/>
                  </a:cubicBezTo>
                  <a:lnTo>
                    <a:pt x="16141" y="66498"/>
                  </a:lnTo>
                  <a:lnTo>
                    <a:pt x="100715" y="66498"/>
                  </a:lnTo>
                  <a:cubicBezTo>
                    <a:pt x="108204" y="66498"/>
                    <a:pt x="114274" y="60428"/>
                    <a:pt x="114274" y="52940"/>
                  </a:cubicBezTo>
                  <a:cubicBezTo>
                    <a:pt x="114274" y="45762"/>
                    <a:pt x="108690" y="39901"/>
                    <a:pt x="101632" y="39428"/>
                  </a:cubicBezTo>
                  <a:cubicBezTo>
                    <a:pt x="101868" y="38157"/>
                    <a:pt x="102007" y="36849"/>
                    <a:pt x="102007" y="35509"/>
                  </a:cubicBezTo>
                  <a:cubicBezTo>
                    <a:pt x="102007" y="23742"/>
                    <a:pt x="92468" y="14203"/>
                    <a:pt x="80702" y="14203"/>
                  </a:cubicBezTo>
                  <a:cubicBezTo>
                    <a:pt x="76318" y="14203"/>
                    <a:pt x="72247" y="15530"/>
                    <a:pt x="68859" y="17800"/>
                  </a:cubicBezTo>
                  <a:cubicBezTo>
                    <a:pt x="64559" y="7355"/>
                    <a:pt x="54284" y="0"/>
                    <a:pt x="422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8"/>
            <p:cNvSpPr/>
            <p:nvPr/>
          </p:nvSpPr>
          <p:spPr>
            <a:xfrm>
              <a:off x="2228525" y="301750"/>
              <a:ext cx="2871000" cy="1676600"/>
            </a:xfrm>
            <a:custGeom>
              <a:avLst/>
              <a:gdLst/>
              <a:ahLst/>
              <a:cxnLst/>
              <a:rect l="l" t="t" r="r" b="b"/>
              <a:pathLst>
                <a:path w="114840" h="67064" extrusionOk="0">
                  <a:moveTo>
                    <a:pt x="42571" y="567"/>
                  </a:moveTo>
                  <a:cubicBezTo>
                    <a:pt x="54145" y="567"/>
                    <a:pt x="64472" y="7484"/>
                    <a:pt x="68881" y="18190"/>
                  </a:cubicBezTo>
                  <a:cubicBezTo>
                    <a:pt x="68914" y="18269"/>
                    <a:pt x="68979" y="18328"/>
                    <a:pt x="69061" y="18353"/>
                  </a:cubicBezTo>
                  <a:cubicBezTo>
                    <a:pt x="69087" y="18361"/>
                    <a:pt x="69114" y="18365"/>
                    <a:pt x="69142" y="18365"/>
                  </a:cubicBezTo>
                  <a:cubicBezTo>
                    <a:pt x="69197" y="18365"/>
                    <a:pt x="69252" y="18349"/>
                    <a:pt x="69300" y="18318"/>
                  </a:cubicBezTo>
                  <a:cubicBezTo>
                    <a:pt x="72765" y="15996"/>
                    <a:pt x="76805" y="14769"/>
                    <a:pt x="80985" y="14769"/>
                  </a:cubicBezTo>
                  <a:cubicBezTo>
                    <a:pt x="92576" y="14769"/>
                    <a:pt x="102007" y="24200"/>
                    <a:pt x="102007" y="35792"/>
                  </a:cubicBezTo>
                  <a:cubicBezTo>
                    <a:pt x="102007" y="37055"/>
                    <a:pt x="101885" y="38320"/>
                    <a:pt x="101636" y="39660"/>
                  </a:cubicBezTo>
                  <a:cubicBezTo>
                    <a:pt x="101605" y="39827"/>
                    <a:pt x="101727" y="39983"/>
                    <a:pt x="101895" y="39994"/>
                  </a:cubicBezTo>
                  <a:cubicBezTo>
                    <a:pt x="108837" y="40459"/>
                    <a:pt x="114274" y="46270"/>
                    <a:pt x="114274" y="53223"/>
                  </a:cubicBezTo>
                  <a:cubicBezTo>
                    <a:pt x="114274" y="60544"/>
                    <a:pt x="108318" y="66499"/>
                    <a:pt x="100998" y="66499"/>
                  </a:cubicBezTo>
                  <a:lnTo>
                    <a:pt x="16693" y="66499"/>
                  </a:lnTo>
                  <a:cubicBezTo>
                    <a:pt x="16661" y="66394"/>
                    <a:pt x="16571" y="66318"/>
                    <a:pt x="16463" y="66303"/>
                  </a:cubicBezTo>
                  <a:cubicBezTo>
                    <a:pt x="7400" y="65050"/>
                    <a:pt x="566" y="57206"/>
                    <a:pt x="566" y="48059"/>
                  </a:cubicBezTo>
                  <a:cubicBezTo>
                    <a:pt x="566" y="39872"/>
                    <a:pt x="6068" y="32586"/>
                    <a:pt x="13946" y="30339"/>
                  </a:cubicBezTo>
                  <a:cubicBezTo>
                    <a:pt x="14071" y="30304"/>
                    <a:pt x="14155" y="30187"/>
                    <a:pt x="14150" y="30057"/>
                  </a:cubicBezTo>
                  <a:lnTo>
                    <a:pt x="14147" y="29963"/>
                  </a:lnTo>
                  <a:cubicBezTo>
                    <a:pt x="14136" y="29648"/>
                    <a:pt x="14124" y="29332"/>
                    <a:pt x="14124" y="29013"/>
                  </a:cubicBezTo>
                  <a:cubicBezTo>
                    <a:pt x="14124" y="13328"/>
                    <a:pt x="26885" y="567"/>
                    <a:pt x="42571" y="567"/>
                  </a:cubicBezTo>
                  <a:close/>
                  <a:moveTo>
                    <a:pt x="42571" y="0"/>
                  </a:moveTo>
                  <a:cubicBezTo>
                    <a:pt x="26573" y="0"/>
                    <a:pt x="13558" y="13015"/>
                    <a:pt x="13558" y="29012"/>
                  </a:cubicBezTo>
                  <a:cubicBezTo>
                    <a:pt x="13558" y="29296"/>
                    <a:pt x="13566" y="29576"/>
                    <a:pt x="13577" y="29857"/>
                  </a:cubicBezTo>
                  <a:cubicBezTo>
                    <a:pt x="5571" y="32243"/>
                    <a:pt x="0" y="39694"/>
                    <a:pt x="0" y="48059"/>
                  </a:cubicBezTo>
                  <a:cubicBezTo>
                    <a:pt x="0" y="57406"/>
                    <a:pt x="6925" y="65431"/>
                    <a:pt x="16144" y="66828"/>
                  </a:cubicBezTo>
                  <a:cubicBezTo>
                    <a:pt x="16167" y="66964"/>
                    <a:pt x="16286" y="67064"/>
                    <a:pt x="16424" y="67064"/>
                  </a:cubicBezTo>
                  <a:lnTo>
                    <a:pt x="100998" y="67064"/>
                  </a:lnTo>
                  <a:cubicBezTo>
                    <a:pt x="108630" y="67064"/>
                    <a:pt x="114840" y="60856"/>
                    <a:pt x="114840" y="53223"/>
                  </a:cubicBezTo>
                  <a:cubicBezTo>
                    <a:pt x="114840" y="46078"/>
                    <a:pt x="109335" y="40091"/>
                    <a:pt x="102248" y="39454"/>
                  </a:cubicBezTo>
                  <a:cubicBezTo>
                    <a:pt x="102465" y="38205"/>
                    <a:pt x="102573" y="36975"/>
                    <a:pt x="102573" y="35791"/>
                  </a:cubicBezTo>
                  <a:cubicBezTo>
                    <a:pt x="102573" y="23888"/>
                    <a:pt x="92889" y="14204"/>
                    <a:pt x="80986" y="14204"/>
                  </a:cubicBezTo>
                  <a:cubicBezTo>
                    <a:pt x="76807" y="14204"/>
                    <a:pt x="72766" y="15397"/>
                    <a:pt x="69272" y="17659"/>
                  </a:cubicBezTo>
                  <a:cubicBezTo>
                    <a:pt x="64702" y="6921"/>
                    <a:pt x="54260" y="0"/>
                    <a:pt x="42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8"/>
            <p:cNvSpPr/>
            <p:nvPr/>
          </p:nvSpPr>
          <p:spPr>
            <a:xfrm>
              <a:off x="2235600" y="245175"/>
              <a:ext cx="2856850" cy="1662500"/>
            </a:xfrm>
            <a:custGeom>
              <a:avLst/>
              <a:gdLst/>
              <a:ahLst/>
              <a:cxnLst/>
              <a:rect l="l" t="t" r="r" b="b"/>
              <a:pathLst>
                <a:path w="114274" h="66500" extrusionOk="0">
                  <a:moveTo>
                    <a:pt x="42288" y="1"/>
                  </a:moveTo>
                  <a:cubicBezTo>
                    <a:pt x="26420" y="1"/>
                    <a:pt x="13558" y="12864"/>
                    <a:pt x="13558" y="28731"/>
                  </a:cubicBezTo>
                  <a:cubicBezTo>
                    <a:pt x="13558" y="29084"/>
                    <a:pt x="13571" y="29434"/>
                    <a:pt x="13586" y="29785"/>
                  </a:cubicBezTo>
                  <a:cubicBezTo>
                    <a:pt x="5746" y="32020"/>
                    <a:pt x="1" y="39220"/>
                    <a:pt x="1" y="47776"/>
                  </a:cubicBezTo>
                  <a:cubicBezTo>
                    <a:pt x="1" y="57239"/>
                    <a:pt x="7026" y="65040"/>
                    <a:pt x="16141" y="66301"/>
                  </a:cubicBezTo>
                  <a:lnTo>
                    <a:pt x="16141" y="66500"/>
                  </a:lnTo>
                  <a:lnTo>
                    <a:pt x="100715" y="66500"/>
                  </a:lnTo>
                  <a:cubicBezTo>
                    <a:pt x="108204" y="66500"/>
                    <a:pt x="114274" y="60430"/>
                    <a:pt x="114274" y="52941"/>
                  </a:cubicBezTo>
                  <a:cubicBezTo>
                    <a:pt x="114274" y="45762"/>
                    <a:pt x="108690" y="39903"/>
                    <a:pt x="101632" y="39430"/>
                  </a:cubicBezTo>
                  <a:cubicBezTo>
                    <a:pt x="101868" y="38157"/>
                    <a:pt x="102007" y="36851"/>
                    <a:pt x="102007" y="35510"/>
                  </a:cubicBezTo>
                  <a:cubicBezTo>
                    <a:pt x="102007" y="23743"/>
                    <a:pt x="92468" y="14205"/>
                    <a:pt x="80702" y="14205"/>
                  </a:cubicBezTo>
                  <a:cubicBezTo>
                    <a:pt x="76318" y="14205"/>
                    <a:pt x="72247" y="15531"/>
                    <a:pt x="68859" y="17800"/>
                  </a:cubicBezTo>
                  <a:cubicBezTo>
                    <a:pt x="64559" y="7355"/>
                    <a:pt x="54284" y="1"/>
                    <a:pt x="4228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8"/>
            <p:cNvSpPr/>
            <p:nvPr/>
          </p:nvSpPr>
          <p:spPr>
            <a:xfrm>
              <a:off x="2228525" y="238125"/>
              <a:ext cx="2871000" cy="1676625"/>
            </a:xfrm>
            <a:custGeom>
              <a:avLst/>
              <a:gdLst/>
              <a:ahLst/>
              <a:cxnLst/>
              <a:rect l="l" t="t" r="r" b="b"/>
              <a:pathLst>
                <a:path w="114840" h="67065" extrusionOk="0">
                  <a:moveTo>
                    <a:pt x="42571" y="565"/>
                  </a:moveTo>
                  <a:cubicBezTo>
                    <a:pt x="54145" y="565"/>
                    <a:pt x="64472" y="7484"/>
                    <a:pt x="68881" y="18190"/>
                  </a:cubicBezTo>
                  <a:cubicBezTo>
                    <a:pt x="68914" y="18269"/>
                    <a:pt x="68979" y="18329"/>
                    <a:pt x="69061" y="18353"/>
                  </a:cubicBezTo>
                  <a:cubicBezTo>
                    <a:pt x="69087" y="18361"/>
                    <a:pt x="69115" y="18365"/>
                    <a:pt x="69142" y="18365"/>
                  </a:cubicBezTo>
                  <a:cubicBezTo>
                    <a:pt x="69197" y="18365"/>
                    <a:pt x="69253" y="18349"/>
                    <a:pt x="69300" y="18318"/>
                  </a:cubicBezTo>
                  <a:cubicBezTo>
                    <a:pt x="72765" y="15995"/>
                    <a:pt x="76805" y="14770"/>
                    <a:pt x="80985" y="14770"/>
                  </a:cubicBezTo>
                  <a:cubicBezTo>
                    <a:pt x="92576" y="14770"/>
                    <a:pt x="102007" y="24200"/>
                    <a:pt x="102007" y="35792"/>
                  </a:cubicBezTo>
                  <a:cubicBezTo>
                    <a:pt x="102007" y="37055"/>
                    <a:pt x="101885" y="38320"/>
                    <a:pt x="101636" y="39660"/>
                  </a:cubicBezTo>
                  <a:cubicBezTo>
                    <a:pt x="101605" y="39826"/>
                    <a:pt x="101727" y="39983"/>
                    <a:pt x="101895" y="39994"/>
                  </a:cubicBezTo>
                  <a:cubicBezTo>
                    <a:pt x="108837" y="40459"/>
                    <a:pt x="114274" y="46269"/>
                    <a:pt x="114274" y="53223"/>
                  </a:cubicBezTo>
                  <a:cubicBezTo>
                    <a:pt x="114274" y="60543"/>
                    <a:pt x="108318" y="66498"/>
                    <a:pt x="100998" y="66498"/>
                  </a:cubicBezTo>
                  <a:lnTo>
                    <a:pt x="16693" y="66498"/>
                  </a:lnTo>
                  <a:cubicBezTo>
                    <a:pt x="16661" y="66394"/>
                    <a:pt x="16571" y="66318"/>
                    <a:pt x="16463" y="66302"/>
                  </a:cubicBezTo>
                  <a:cubicBezTo>
                    <a:pt x="7400" y="65049"/>
                    <a:pt x="566" y="57205"/>
                    <a:pt x="566" y="48058"/>
                  </a:cubicBezTo>
                  <a:cubicBezTo>
                    <a:pt x="566" y="39872"/>
                    <a:pt x="6068" y="32586"/>
                    <a:pt x="13946" y="30339"/>
                  </a:cubicBezTo>
                  <a:cubicBezTo>
                    <a:pt x="14071" y="30303"/>
                    <a:pt x="14155" y="30187"/>
                    <a:pt x="14150" y="30056"/>
                  </a:cubicBezTo>
                  <a:lnTo>
                    <a:pt x="14147" y="29963"/>
                  </a:lnTo>
                  <a:cubicBezTo>
                    <a:pt x="14136" y="29648"/>
                    <a:pt x="14124" y="29331"/>
                    <a:pt x="14124" y="29013"/>
                  </a:cubicBezTo>
                  <a:cubicBezTo>
                    <a:pt x="14124" y="13327"/>
                    <a:pt x="26885" y="565"/>
                    <a:pt x="42571" y="565"/>
                  </a:cubicBezTo>
                  <a:close/>
                  <a:moveTo>
                    <a:pt x="42571" y="0"/>
                  </a:moveTo>
                  <a:cubicBezTo>
                    <a:pt x="26574" y="0"/>
                    <a:pt x="13559" y="13015"/>
                    <a:pt x="13558" y="29013"/>
                  </a:cubicBezTo>
                  <a:cubicBezTo>
                    <a:pt x="13558" y="29296"/>
                    <a:pt x="13566" y="29576"/>
                    <a:pt x="13577" y="29857"/>
                  </a:cubicBezTo>
                  <a:cubicBezTo>
                    <a:pt x="5571" y="32242"/>
                    <a:pt x="0" y="39695"/>
                    <a:pt x="0" y="48058"/>
                  </a:cubicBezTo>
                  <a:cubicBezTo>
                    <a:pt x="0" y="57405"/>
                    <a:pt x="6925" y="65431"/>
                    <a:pt x="16144" y="66827"/>
                  </a:cubicBezTo>
                  <a:cubicBezTo>
                    <a:pt x="16167" y="66964"/>
                    <a:pt x="16286" y="67063"/>
                    <a:pt x="16424" y="67064"/>
                  </a:cubicBezTo>
                  <a:lnTo>
                    <a:pt x="100998" y="67064"/>
                  </a:lnTo>
                  <a:cubicBezTo>
                    <a:pt x="108630" y="67064"/>
                    <a:pt x="114840" y="60855"/>
                    <a:pt x="114840" y="53223"/>
                  </a:cubicBezTo>
                  <a:cubicBezTo>
                    <a:pt x="114840" y="46079"/>
                    <a:pt x="109335" y="40090"/>
                    <a:pt x="102248" y="39455"/>
                  </a:cubicBezTo>
                  <a:cubicBezTo>
                    <a:pt x="102465" y="38205"/>
                    <a:pt x="102573" y="36974"/>
                    <a:pt x="102573" y="35792"/>
                  </a:cubicBezTo>
                  <a:cubicBezTo>
                    <a:pt x="102573" y="23888"/>
                    <a:pt x="92889" y="14203"/>
                    <a:pt x="80986" y="14203"/>
                  </a:cubicBezTo>
                  <a:cubicBezTo>
                    <a:pt x="76807" y="14203"/>
                    <a:pt x="72766" y="15397"/>
                    <a:pt x="69272" y="17659"/>
                  </a:cubicBezTo>
                  <a:cubicBezTo>
                    <a:pt x="64703" y="6920"/>
                    <a:pt x="54260" y="0"/>
                    <a:pt x="42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8"/>
            <p:cNvSpPr/>
            <p:nvPr/>
          </p:nvSpPr>
          <p:spPr>
            <a:xfrm>
              <a:off x="3250625" y="3126275"/>
              <a:ext cx="877075" cy="523925"/>
            </a:xfrm>
            <a:custGeom>
              <a:avLst/>
              <a:gdLst/>
              <a:ahLst/>
              <a:cxnLst/>
              <a:rect l="l" t="t" r="r" b="b"/>
              <a:pathLst>
                <a:path w="35083" h="20957" extrusionOk="0">
                  <a:moveTo>
                    <a:pt x="31694" y="1"/>
                  </a:moveTo>
                  <a:lnTo>
                    <a:pt x="28134" y="1865"/>
                  </a:lnTo>
                  <a:cubicBezTo>
                    <a:pt x="28134" y="1865"/>
                    <a:pt x="24236" y="3559"/>
                    <a:pt x="21695" y="4916"/>
                  </a:cubicBezTo>
                  <a:cubicBezTo>
                    <a:pt x="19152" y="6271"/>
                    <a:pt x="6611" y="15931"/>
                    <a:pt x="6611" y="15931"/>
                  </a:cubicBezTo>
                  <a:lnTo>
                    <a:pt x="4069" y="16101"/>
                  </a:lnTo>
                  <a:lnTo>
                    <a:pt x="2543" y="17118"/>
                  </a:lnTo>
                  <a:cubicBezTo>
                    <a:pt x="2543" y="17118"/>
                    <a:pt x="1" y="17626"/>
                    <a:pt x="1" y="18134"/>
                  </a:cubicBezTo>
                  <a:cubicBezTo>
                    <a:pt x="1" y="18643"/>
                    <a:pt x="509" y="18812"/>
                    <a:pt x="1018" y="18812"/>
                  </a:cubicBezTo>
                  <a:cubicBezTo>
                    <a:pt x="1527" y="18812"/>
                    <a:pt x="3221" y="17965"/>
                    <a:pt x="3221" y="17965"/>
                  </a:cubicBezTo>
                  <a:lnTo>
                    <a:pt x="3221" y="17965"/>
                  </a:lnTo>
                  <a:cubicBezTo>
                    <a:pt x="3221" y="17965"/>
                    <a:pt x="1501" y="20488"/>
                    <a:pt x="2179" y="20488"/>
                  </a:cubicBezTo>
                  <a:cubicBezTo>
                    <a:pt x="2856" y="20488"/>
                    <a:pt x="5103" y="20957"/>
                    <a:pt x="5103" y="20957"/>
                  </a:cubicBezTo>
                  <a:cubicBezTo>
                    <a:pt x="5103" y="20957"/>
                    <a:pt x="7627" y="20507"/>
                    <a:pt x="8475" y="20507"/>
                  </a:cubicBezTo>
                  <a:cubicBezTo>
                    <a:pt x="9323" y="20507"/>
                    <a:pt x="11356" y="15931"/>
                    <a:pt x="11356" y="15931"/>
                  </a:cubicBezTo>
                  <a:cubicBezTo>
                    <a:pt x="11356" y="15931"/>
                    <a:pt x="25931" y="10169"/>
                    <a:pt x="27795" y="8813"/>
                  </a:cubicBezTo>
                  <a:cubicBezTo>
                    <a:pt x="29659" y="7457"/>
                    <a:pt x="35083" y="4068"/>
                    <a:pt x="35083" y="4068"/>
                  </a:cubicBezTo>
                  <a:lnTo>
                    <a:pt x="316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8"/>
            <p:cNvSpPr/>
            <p:nvPr/>
          </p:nvSpPr>
          <p:spPr>
            <a:xfrm>
              <a:off x="3243575" y="3119200"/>
              <a:ext cx="892300" cy="538075"/>
            </a:xfrm>
            <a:custGeom>
              <a:avLst/>
              <a:gdLst/>
              <a:ahLst/>
              <a:cxnLst/>
              <a:rect l="l" t="t" r="r" b="b"/>
              <a:pathLst>
                <a:path w="35692" h="21523" extrusionOk="0">
                  <a:moveTo>
                    <a:pt x="31904" y="640"/>
                  </a:moveTo>
                  <a:lnTo>
                    <a:pt x="34940" y="4284"/>
                  </a:lnTo>
                  <a:cubicBezTo>
                    <a:pt x="33812" y="4992"/>
                    <a:pt x="29520" y="7697"/>
                    <a:pt x="27911" y="8868"/>
                  </a:cubicBezTo>
                  <a:cubicBezTo>
                    <a:pt x="26096" y="10187"/>
                    <a:pt x="11679" y="15895"/>
                    <a:pt x="11534" y="15951"/>
                  </a:cubicBezTo>
                  <a:cubicBezTo>
                    <a:pt x="11464" y="15978"/>
                    <a:pt x="11409" y="16032"/>
                    <a:pt x="11380" y="16100"/>
                  </a:cubicBezTo>
                  <a:cubicBezTo>
                    <a:pt x="10344" y="18430"/>
                    <a:pt x="9141" y="20449"/>
                    <a:pt x="8757" y="20507"/>
                  </a:cubicBezTo>
                  <a:cubicBezTo>
                    <a:pt x="7954" y="20507"/>
                    <a:pt x="5770" y="20884"/>
                    <a:pt x="5389" y="20952"/>
                  </a:cubicBezTo>
                  <a:cubicBezTo>
                    <a:pt x="5056" y="20883"/>
                    <a:pt x="3341" y="20537"/>
                    <a:pt x="2596" y="20494"/>
                  </a:cubicBezTo>
                  <a:cubicBezTo>
                    <a:pt x="2675" y="20146"/>
                    <a:pt x="3155" y="19260"/>
                    <a:pt x="3737" y="18409"/>
                  </a:cubicBezTo>
                  <a:cubicBezTo>
                    <a:pt x="3809" y="18302"/>
                    <a:pt x="3800" y="18160"/>
                    <a:pt x="3716" y="18063"/>
                  </a:cubicBezTo>
                  <a:cubicBezTo>
                    <a:pt x="3661" y="18000"/>
                    <a:pt x="3583" y="17966"/>
                    <a:pt x="3503" y="17966"/>
                  </a:cubicBezTo>
                  <a:cubicBezTo>
                    <a:pt x="3460" y="17966"/>
                    <a:pt x="3416" y="17976"/>
                    <a:pt x="3376" y="17997"/>
                  </a:cubicBezTo>
                  <a:cubicBezTo>
                    <a:pt x="2697" y="18336"/>
                    <a:pt x="1604" y="18814"/>
                    <a:pt x="1300" y="18814"/>
                  </a:cubicBezTo>
                  <a:cubicBezTo>
                    <a:pt x="1025" y="18814"/>
                    <a:pt x="565" y="18762"/>
                    <a:pt x="556" y="18466"/>
                  </a:cubicBezTo>
                  <a:cubicBezTo>
                    <a:pt x="677" y="18271"/>
                    <a:pt x="1764" y="17902"/>
                    <a:pt x="2880" y="17678"/>
                  </a:cubicBezTo>
                  <a:cubicBezTo>
                    <a:pt x="2916" y="17672"/>
                    <a:pt x="2951" y="17658"/>
                    <a:pt x="2981" y="17637"/>
                  </a:cubicBezTo>
                  <a:lnTo>
                    <a:pt x="4444" y="16662"/>
                  </a:lnTo>
                  <a:lnTo>
                    <a:pt x="6912" y="16497"/>
                  </a:lnTo>
                  <a:cubicBezTo>
                    <a:pt x="6967" y="16493"/>
                    <a:pt x="7020" y="16473"/>
                    <a:pt x="7065" y="16439"/>
                  </a:cubicBezTo>
                  <a:cubicBezTo>
                    <a:pt x="7190" y="16342"/>
                    <a:pt x="19617" y="6778"/>
                    <a:pt x="22109" y="5449"/>
                  </a:cubicBezTo>
                  <a:cubicBezTo>
                    <a:pt x="24611" y="4113"/>
                    <a:pt x="28490" y="2424"/>
                    <a:pt x="28548" y="2399"/>
                  </a:cubicBezTo>
                  <a:lnTo>
                    <a:pt x="31904" y="640"/>
                  </a:lnTo>
                  <a:close/>
                  <a:moveTo>
                    <a:pt x="31975" y="1"/>
                  </a:moveTo>
                  <a:cubicBezTo>
                    <a:pt x="31930" y="1"/>
                    <a:pt x="31886" y="11"/>
                    <a:pt x="31844" y="33"/>
                  </a:cubicBezTo>
                  <a:lnTo>
                    <a:pt x="28303" y="1888"/>
                  </a:lnTo>
                  <a:cubicBezTo>
                    <a:pt x="28264" y="1905"/>
                    <a:pt x="24366" y="3603"/>
                    <a:pt x="21843" y="4949"/>
                  </a:cubicBezTo>
                  <a:cubicBezTo>
                    <a:pt x="19379" y="6263"/>
                    <a:pt x="7889" y="15090"/>
                    <a:pt x="6789" y="15937"/>
                  </a:cubicBezTo>
                  <a:lnTo>
                    <a:pt x="4331" y="16101"/>
                  </a:lnTo>
                  <a:cubicBezTo>
                    <a:pt x="4282" y="16104"/>
                    <a:pt x="4235" y="16121"/>
                    <a:pt x="4193" y="16148"/>
                  </a:cubicBezTo>
                  <a:lnTo>
                    <a:pt x="2715" y="17134"/>
                  </a:lnTo>
                  <a:cubicBezTo>
                    <a:pt x="913" y="17500"/>
                    <a:pt x="0" y="17931"/>
                    <a:pt x="0" y="18417"/>
                  </a:cubicBezTo>
                  <a:cubicBezTo>
                    <a:pt x="0" y="19010"/>
                    <a:pt x="498" y="19378"/>
                    <a:pt x="1300" y="19378"/>
                  </a:cubicBezTo>
                  <a:cubicBezTo>
                    <a:pt x="1607" y="19378"/>
                    <a:pt x="2211" y="19149"/>
                    <a:pt x="2734" y="18920"/>
                  </a:cubicBezTo>
                  <a:lnTo>
                    <a:pt x="2734" y="18920"/>
                  </a:lnTo>
                  <a:cubicBezTo>
                    <a:pt x="2259" y="19708"/>
                    <a:pt x="1896" y="20493"/>
                    <a:pt x="2075" y="20833"/>
                  </a:cubicBezTo>
                  <a:cubicBezTo>
                    <a:pt x="2149" y="20974"/>
                    <a:pt x="2290" y="21054"/>
                    <a:pt x="2461" y="21054"/>
                  </a:cubicBezTo>
                  <a:cubicBezTo>
                    <a:pt x="3102" y="21054"/>
                    <a:pt x="5305" y="21512"/>
                    <a:pt x="5327" y="21516"/>
                  </a:cubicBezTo>
                  <a:cubicBezTo>
                    <a:pt x="5345" y="21520"/>
                    <a:pt x="5365" y="21522"/>
                    <a:pt x="5385" y="21522"/>
                  </a:cubicBezTo>
                  <a:cubicBezTo>
                    <a:pt x="5401" y="21522"/>
                    <a:pt x="5418" y="21520"/>
                    <a:pt x="5435" y="21518"/>
                  </a:cubicBezTo>
                  <a:cubicBezTo>
                    <a:pt x="5460" y="21514"/>
                    <a:pt x="7944" y="21072"/>
                    <a:pt x="8757" y="21072"/>
                  </a:cubicBezTo>
                  <a:cubicBezTo>
                    <a:pt x="9666" y="21072"/>
                    <a:pt x="11187" y="17913"/>
                    <a:pt x="11849" y="16435"/>
                  </a:cubicBezTo>
                  <a:cubicBezTo>
                    <a:pt x="13283" y="15866"/>
                    <a:pt x="26435" y="10640"/>
                    <a:pt x="28242" y="9324"/>
                  </a:cubicBezTo>
                  <a:cubicBezTo>
                    <a:pt x="30078" y="7991"/>
                    <a:pt x="35459" y="4625"/>
                    <a:pt x="35514" y="4591"/>
                  </a:cubicBezTo>
                  <a:cubicBezTo>
                    <a:pt x="35660" y="4501"/>
                    <a:pt x="35692" y="4301"/>
                    <a:pt x="35582" y="4169"/>
                  </a:cubicBezTo>
                  <a:lnTo>
                    <a:pt x="32192" y="102"/>
                  </a:lnTo>
                  <a:cubicBezTo>
                    <a:pt x="32137" y="36"/>
                    <a:pt x="32057" y="1"/>
                    <a:pt x="319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8"/>
            <p:cNvSpPr/>
            <p:nvPr/>
          </p:nvSpPr>
          <p:spPr>
            <a:xfrm>
              <a:off x="3987875" y="2778125"/>
              <a:ext cx="411000" cy="496450"/>
            </a:xfrm>
            <a:custGeom>
              <a:avLst/>
              <a:gdLst/>
              <a:ahLst/>
              <a:cxnLst/>
              <a:rect l="l" t="t" r="r" b="b"/>
              <a:pathLst>
                <a:path w="16440" h="19858" extrusionOk="0">
                  <a:moveTo>
                    <a:pt x="15886" y="1"/>
                  </a:moveTo>
                  <a:lnTo>
                    <a:pt x="1" y="14434"/>
                  </a:lnTo>
                  <a:lnTo>
                    <a:pt x="4576" y="19858"/>
                  </a:lnTo>
                  <a:lnTo>
                    <a:pt x="13389" y="16469"/>
                  </a:lnTo>
                  <a:lnTo>
                    <a:pt x="16440" y="199"/>
                  </a:lnTo>
                  <a:lnTo>
                    <a:pt x="15886"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8"/>
            <p:cNvSpPr/>
            <p:nvPr/>
          </p:nvSpPr>
          <p:spPr>
            <a:xfrm>
              <a:off x="3980025" y="2771075"/>
              <a:ext cx="426425" cy="510575"/>
            </a:xfrm>
            <a:custGeom>
              <a:avLst/>
              <a:gdLst/>
              <a:ahLst/>
              <a:cxnLst/>
              <a:rect l="l" t="t" r="r" b="b"/>
              <a:pathLst>
                <a:path w="17057" h="20423" extrusionOk="0">
                  <a:moveTo>
                    <a:pt x="16265" y="606"/>
                  </a:moveTo>
                  <a:lnTo>
                    <a:pt x="16431" y="665"/>
                  </a:lnTo>
                  <a:lnTo>
                    <a:pt x="13454" y="16543"/>
                  </a:lnTo>
                  <a:lnTo>
                    <a:pt x="4976" y="19804"/>
                  </a:lnTo>
                  <a:lnTo>
                    <a:pt x="706" y="14743"/>
                  </a:lnTo>
                  <a:lnTo>
                    <a:pt x="16265" y="606"/>
                  </a:lnTo>
                  <a:close/>
                  <a:moveTo>
                    <a:pt x="16201" y="0"/>
                  </a:moveTo>
                  <a:cubicBezTo>
                    <a:pt x="16131" y="0"/>
                    <a:pt x="16063" y="26"/>
                    <a:pt x="16010" y="74"/>
                  </a:cubicBezTo>
                  <a:lnTo>
                    <a:pt x="125" y="14508"/>
                  </a:lnTo>
                  <a:cubicBezTo>
                    <a:pt x="12" y="14610"/>
                    <a:pt x="1" y="14783"/>
                    <a:pt x="98" y="14899"/>
                  </a:cubicBezTo>
                  <a:lnTo>
                    <a:pt x="4674" y="20323"/>
                  </a:lnTo>
                  <a:cubicBezTo>
                    <a:pt x="4727" y="20386"/>
                    <a:pt x="4807" y="20423"/>
                    <a:pt x="4890" y="20423"/>
                  </a:cubicBezTo>
                  <a:cubicBezTo>
                    <a:pt x="4925" y="20423"/>
                    <a:pt x="4959" y="20416"/>
                    <a:pt x="4992" y="20404"/>
                  </a:cubicBezTo>
                  <a:lnTo>
                    <a:pt x="13804" y="17014"/>
                  </a:lnTo>
                  <a:cubicBezTo>
                    <a:pt x="13896" y="16979"/>
                    <a:pt x="13963" y="16899"/>
                    <a:pt x="13981" y="16802"/>
                  </a:cubicBezTo>
                  <a:lnTo>
                    <a:pt x="17032" y="534"/>
                  </a:lnTo>
                  <a:cubicBezTo>
                    <a:pt x="17057" y="397"/>
                    <a:pt x="16980" y="262"/>
                    <a:pt x="16849" y="215"/>
                  </a:cubicBezTo>
                  <a:lnTo>
                    <a:pt x="16295" y="17"/>
                  </a:lnTo>
                  <a:cubicBezTo>
                    <a:pt x="16264" y="6"/>
                    <a:pt x="16232" y="0"/>
                    <a:pt x="16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8"/>
            <p:cNvSpPr/>
            <p:nvPr/>
          </p:nvSpPr>
          <p:spPr>
            <a:xfrm>
              <a:off x="3987875" y="3090850"/>
              <a:ext cx="182825" cy="183725"/>
            </a:xfrm>
            <a:custGeom>
              <a:avLst/>
              <a:gdLst/>
              <a:ahLst/>
              <a:cxnLst/>
              <a:rect l="l" t="t" r="r" b="b"/>
              <a:pathLst>
                <a:path w="7313" h="7349" extrusionOk="0">
                  <a:moveTo>
                    <a:pt x="2119" y="1"/>
                  </a:moveTo>
                  <a:lnTo>
                    <a:pt x="1" y="1925"/>
                  </a:lnTo>
                  <a:lnTo>
                    <a:pt x="4576" y="7349"/>
                  </a:lnTo>
                  <a:lnTo>
                    <a:pt x="7312" y="6297"/>
                  </a:lnTo>
                  <a:lnTo>
                    <a:pt x="211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8"/>
            <p:cNvSpPr/>
            <p:nvPr/>
          </p:nvSpPr>
          <p:spPr>
            <a:xfrm>
              <a:off x="3980025" y="3083800"/>
              <a:ext cx="199200" cy="197850"/>
            </a:xfrm>
            <a:custGeom>
              <a:avLst/>
              <a:gdLst/>
              <a:ahLst/>
              <a:cxnLst/>
              <a:rect l="l" t="t" r="r" b="b"/>
              <a:pathLst>
                <a:path w="7968" h="7914" extrusionOk="0">
                  <a:moveTo>
                    <a:pt x="2404" y="692"/>
                  </a:moveTo>
                  <a:lnTo>
                    <a:pt x="7159" y="6455"/>
                  </a:lnTo>
                  <a:lnTo>
                    <a:pt x="4976" y="7295"/>
                  </a:lnTo>
                  <a:lnTo>
                    <a:pt x="706" y="2234"/>
                  </a:lnTo>
                  <a:lnTo>
                    <a:pt x="2404" y="692"/>
                  </a:lnTo>
                  <a:close/>
                  <a:moveTo>
                    <a:pt x="2429" y="0"/>
                  </a:moveTo>
                  <a:cubicBezTo>
                    <a:pt x="2360" y="0"/>
                    <a:pt x="2294" y="26"/>
                    <a:pt x="2243" y="74"/>
                  </a:cubicBezTo>
                  <a:lnTo>
                    <a:pt x="125" y="1999"/>
                  </a:lnTo>
                  <a:cubicBezTo>
                    <a:pt x="12" y="2101"/>
                    <a:pt x="1" y="2274"/>
                    <a:pt x="98" y="2390"/>
                  </a:cubicBezTo>
                  <a:lnTo>
                    <a:pt x="4674" y="7814"/>
                  </a:lnTo>
                  <a:cubicBezTo>
                    <a:pt x="4727" y="7877"/>
                    <a:pt x="4807" y="7914"/>
                    <a:pt x="4890" y="7914"/>
                  </a:cubicBezTo>
                  <a:cubicBezTo>
                    <a:pt x="4925" y="7914"/>
                    <a:pt x="4959" y="7907"/>
                    <a:pt x="4992" y="7895"/>
                  </a:cubicBezTo>
                  <a:lnTo>
                    <a:pt x="7728" y="6842"/>
                  </a:lnTo>
                  <a:cubicBezTo>
                    <a:pt x="7908" y="6772"/>
                    <a:pt x="7967" y="6547"/>
                    <a:pt x="7845" y="6398"/>
                  </a:cubicBezTo>
                  <a:lnTo>
                    <a:pt x="2650" y="103"/>
                  </a:lnTo>
                  <a:cubicBezTo>
                    <a:pt x="2602" y="43"/>
                    <a:pt x="2530" y="7"/>
                    <a:pt x="2453" y="1"/>
                  </a:cubicBezTo>
                  <a:cubicBezTo>
                    <a:pt x="2445" y="0"/>
                    <a:pt x="2437" y="0"/>
                    <a:pt x="24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8"/>
            <p:cNvSpPr/>
            <p:nvPr/>
          </p:nvSpPr>
          <p:spPr>
            <a:xfrm>
              <a:off x="5008775" y="5034000"/>
              <a:ext cx="219850" cy="305700"/>
            </a:xfrm>
            <a:custGeom>
              <a:avLst/>
              <a:gdLst/>
              <a:ahLst/>
              <a:cxnLst/>
              <a:rect l="l" t="t" r="r" b="b"/>
              <a:pathLst>
                <a:path w="8794" h="12228" extrusionOk="0">
                  <a:moveTo>
                    <a:pt x="2358" y="0"/>
                  </a:moveTo>
                  <a:cubicBezTo>
                    <a:pt x="1220" y="0"/>
                    <a:pt x="1" y="1626"/>
                    <a:pt x="1" y="1626"/>
                  </a:cubicBezTo>
                  <a:cubicBezTo>
                    <a:pt x="1" y="1626"/>
                    <a:pt x="618" y="2862"/>
                    <a:pt x="1132" y="3993"/>
                  </a:cubicBezTo>
                  <a:cubicBezTo>
                    <a:pt x="1647" y="5126"/>
                    <a:pt x="3499" y="11507"/>
                    <a:pt x="5558" y="12124"/>
                  </a:cubicBezTo>
                  <a:cubicBezTo>
                    <a:pt x="5790" y="12194"/>
                    <a:pt x="6012" y="12227"/>
                    <a:pt x="6223" y="12227"/>
                  </a:cubicBezTo>
                  <a:cubicBezTo>
                    <a:pt x="7874" y="12227"/>
                    <a:pt x="8794" y="10187"/>
                    <a:pt x="8337" y="7905"/>
                  </a:cubicBezTo>
                  <a:cubicBezTo>
                    <a:pt x="7823" y="5332"/>
                    <a:pt x="2779" y="83"/>
                    <a:pt x="2779" y="83"/>
                  </a:cubicBezTo>
                  <a:cubicBezTo>
                    <a:pt x="2641" y="26"/>
                    <a:pt x="2501" y="0"/>
                    <a:pt x="2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8"/>
            <p:cNvSpPr/>
            <p:nvPr/>
          </p:nvSpPr>
          <p:spPr>
            <a:xfrm>
              <a:off x="5001250" y="5026925"/>
              <a:ext cx="231225" cy="319800"/>
            </a:xfrm>
            <a:custGeom>
              <a:avLst/>
              <a:gdLst/>
              <a:ahLst/>
              <a:cxnLst/>
              <a:rect l="l" t="t" r="r" b="b"/>
              <a:pathLst>
                <a:path w="9249" h="12792" extrusionOk="0">
                  <a:moveTo>
                    <a:pt x="2661" y="567"/>
                  </a:moveTo>
                  <a:cubicBezTo>
                    <a:pt x="2750" y="567"/>
                    <a:pt x="2836" y="580"/>
                    <a:pt x="2920" y="608"/>
                  </a:cubicBezTo>
                  <a:cubicBezTo>
                    <a:pt x="3412" y="1128"/>
                    <a:pt x="7893" y="5904"/>
                    <a:pt x="8361" y="8243"/>
                  </a:cubicBezTo>
                  <a:cubicBezTo>
                    <a:pt x="8655" y="9717"/>
                    <a:pt x="8355" y="11116"/>
                    <a:pt x="7595" y="11807"/>
                  </a:cubicBezTo>
                  <a:cubicBezTo>
                    <a:pt x="7288" y="12086"/>
                    <a:pt x="6923" y="12227"/>
                    <a:pt x="6519" y="12227"/>
                  </a:cubicBezTo>
                  <a:cubicBezTo>
                    <a:pt x="6334" y="12227"/>
                    <a:pt x="6140" y="12197"/>
                    <a:pt x="5940" y="12138"/>
                  </a:cubicBezTo>
                  <a:cubicBezTo>
                    <a:pt x="4419" y="11681"/>
                    <a:pt x="2882" y="7409"/>
                    <a:pt x="2143" y="5356"/>
                  </a:cubicBezTo>
                  <a:cubicBezTo>
                    <a:pt x="1949" y="4815"/>
                    <a:pt x="1796" y="4390"/>
                    <a:pt x="1691" y="4160"/>
                  </a:cubicBezTo>
                  <a:cubicBezTo>
                    <a:pt x="1288" y="3274"/>
                    <a:pt x="818" y="2317"/>
                    <a:pt x="634" y="1944"/>
                  </a:cubicBezTo>
                  <a:cubicBezTo>
                    <a:pt x="1047" y="1440"/>
                    <a:pt x="1929" y="567"/>
                    <a:pt x="2661" y="567"/>
                  </a:cubicBezTo>
                  <a:close/>
                  <a:moveTo>
                    <a:pt x="2666" y="0"/>
                  </a:moveTo>
                  <a:cubicBezTo>
                    <a:pt x="1396" y="0"/>
                    <a:pt x="135" y="1659"/>
                    <a:pt x="75" y="1739"/>
                  </a:cubicBezTo>
                  <a:cubicBezTo>
                    <a:pt x="10" y="1825"/>
                    <a:pt x="0" y="1939"/>
                    <a:pt x="48" y="2035"/>
                  </a:cubicBezTo>
                  <a:cubicBezTo>
                    <a:pt x="55" y="2048"/>
                    <a:pt x="669" y="3280"/>
                    <a:pt x="1176" y="4394"/>
                  </a:cubicBezTo>
                  <a:cubicBezTo>
                    <a:pt x="1271" y="4602"/>
                    <a:pt x="1421" y="5019"/>
                    <a:pt x="1611" y="5546"/>
                  </a:cubicBezTo>
                  <a:cubicBezTo>
                    <a:pt x="2759" y="8737"/>
                    <a:pt x="4122" y="12182"/>
                    <a:pt x="5778" y="12679"/>
                  </a:cubicBezTo>
                  <a:cubicBezTo>
                    <a:pt x="6017" y="12753"/>
                    <a:pt x="6267" y="12791"/>
                    <a:pt x="6518" y="12792"/>
                  </a:cubicBezTo>
                  <a:cubicBezTo>
                    <a:pt x="7063" y="12792"/>
                    <a:pt x="7564" y="12600"/>
                    <a:pt x="7976" y="12225"/>
                  </a:cubicBezTo>
                  <a:cubicBezTo>
                    <a:pt x="8879" y="11402"/>
                    <a:pt x="9249" y="9796"/>
                    <a:pt x="8915" y="8131"/>
                  </a:cubicBezTo>
                  <a:cubicBezTo>
                    <a:pt x="8390" y="5509"/>
                    <a:pt x="3493" y="386"/>
                    <a:pt x="3284" y="169"/>
                  </a:cubicBezTo>
                  <a:cubicBezTo>
                    <a:pt x="3257" y="141"/>
                    <a:pt x="3224" y="119"/>
                    <a:pt x="3189" y="104"/>
                  </a:cubicBezTo>
                  <a:cubicBezTo>
                    <a:pt x="3017" y="32"/>
                    <a:pt x="2841" y="0"/>
                    <a:pt x="26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8"/>
            <p:cNvSpPr/>
            <p:nvPr/>
          </p:nvSpPr>
          <p:spPr>
            <a:xfrm>
              <a:off x="5097200" y="5233200"/>
              <a:ext cx="129400" cy="106475"/>
            </a:xfrm>
            <a:custGeom>
              <a:avLst/>
              <a:gdLst/>
              <a:ahLst/>
              <a:cxnLst/>
              <a:rect l="l" t="t" r="r" b="b"/>
              <a:pathLst>
                <a:path w="5176" h="4259" extrusionOk="0">
                  <a:moveTo>
                    <a:pt x="3340" y="0"/>
                  </a:moveTo>
                  <a:cubicBezTo>
                    <a:pt x="2189" y="0"/>
                    <a:pt x="906" y="413"/>
                    <a:pt x="0" y="1892"/>
                  </a:cubicBezTo>
                  <a:cubicBezTo>
                    <a:pt x="618" y="3034"/>
                    <a:pt x="1307" y="3942"/>
                    <a:pt x="2021" y="4156"/>
                  </a:cubicBezTo>
                  <a:cubicBezTo>
                    <a:pt x="2253" y="4226"/>
                    <a:pt x="2475" y="4259"/>
                    <a:pt x="2685" y="4259"/>
                  </a:cubicBezTo>
                  <a:cubicBezTo>
                    <a:pt x="4268" y="4259"/>
                    <a:pt x="5175" y="2381"/>
                    <a:pt x="4843" y="212"/>
                  </a:cubicBezTo>
                  <a:cubicBezTo>
                    <a:pt x="4410" y="95"/>
                    <a:pt x="3890" y="0"/>
                    <a:pt x="33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8"/>
            <p:cNvSpPr/>
            <p:nvPr/>
          </p:nvSpPr>
          <p:spPr>
            <a:xfrm>
              <a:off x="5089775" y="5226200"/>
              <a:ext cx="141650" cy="120525"/>
            </a:xfrm>
            <a:custGeom>
              <a:avLst/>
              <a:gdLst/>
              <a:ahLst/>
              <a:cxnLst/>
              <a:rect l="l" t="t" r="r" b="b"/>
              <a:pathLst>
                <a:path w="5666" h="4821" extrusionOk="0">
                  <a:moveTo>
                    <a:pt x="3631" y="560"/>
                  </a:moveTo>
                  <a:cubicBezTo>
                    <a:pt x="4068" y="560"/>
                    <a:pt x="4494" y="624"/>
                    <a:pt x="4886" y="719"/>
                  </a:cubicBezTo>
                  <a:cubicBezTo>
                    <a:pt x="5045" y="2042"/>
                    <a:pt x="4712" y="3262"/>
                    <a:pt x="4020" y="3864"/>
                  </a:cubicBezTo>
                  <a:cubicBezTo>
                    <a:pt x="3721" y="4125"/>
                    <a:pt x="3367" y="4256"/>
                    <a:pt x="2977" y="4256"/>
                  </a:cubicBezTo>
                  <a:cubicBezTo>
                    <a:pt x="2792" y="4256"/>
                    <a:pt x="2599" y="4226"/>
                    <a:pt x="2399" y="4167"/>
                  </a:cubicBezTo>
                  <a:cubicBezTo>
                    <a:pt x="2030" y="4055"/>
                    <a:pt x="1425" y="3618"/>
                    <a:pt x="625" y="2183"/>
                  </a:cubicBezTo>
                  <a:cubicBezTo>
                    <a:pt x="1446" y="940"/>
                    <a:pt x="2568" y="560"/>
                    <a:pt x="3631" y="560"/>
                  </a:cubicBezTo>
                  <a:close/>
                  <a:moveTo>
                    <a:pt x="3641" y="0"/>
                  </a:moveTo>
                  <a:cubicBezTo>
                    <a:pt x="2434" y="0"/>
                    <a:pt x="1035" y="424"/>
                    <a:pt x="56" y="2024"/>
                  </a:cubicBezTo>
                  <a:cubicBezTo>
                    <a:pt x="4" y="2111"/>
                    <a:pt x="0" y="2219"/>
                    <a:pt x="48" y="2307"/>
                  </a:cubicBezTo>
                  <a:cubicBezTo>
                    <a:pt x="807" y="3708"/>
                    <a:pt x="1522" y="4493"/>
                    <a:pt x="2237" y="4708"/>
                  </a:cubicBezTo>
                  <a:cubicBezTo>
                    <a:pt x="2476" y="4781"/>
                    <a:pt x="2725" y="4819"/>
                    <a:pt x="2976" y="4821"/>
                  </a:cubicBezTo>
                  <a:cubicBezTo>
                    <a:pt x="2981" y="4821"/>
                    <a:pt x="2985" y="4821"/>
                    <a:pt x="2990" y="4821"/>
                  </a:cubicBezTo>
                  <a:cubicBezTo>
                    <a:pt x="3505" y="4821"/>
                    <a:pt x="4003" y="4632"/>
                    <a:pt x="4391" y="4292"/>
                  </a:cubicBezTo>
                  <a:cubicBezTo>
                    <a:pt x="5272" y="3526"/>
                    <a:pt x="5665" y="2054"/>
                    <a:pt x="5420" y="449"/>
                  </a:cubicBezTo>
                  <a:cubicBezTo>
                    <a:pt x="5402" y="339"/>
                    <a:pt x="5322" y="248"/>
                    <a:pt x="5214" y="219"/>
                  </a:cubicBezTo>
                  <a:cubicBezTo>
                    <a:pt x="4785" y="103"/>
                    <a:pt x="4236" y="0"/>
                    <a:pt x="36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5079450" y="5231975"/>
              <a:ext cx="149075" cy="107725"/>
            </a:xfrm>
            <a:custGeom>
              <a:avLst/>
              <a:gdLst/>
              <a:ahLst/>
              <a:cxnLst/>
              <a:rect l="l" t="t" r="r" b="b"/>
              <a:pathLst>
                <a:path w="5963" h="4309" extrusionOk="0">
                  <a:moveTo>
                    <a:pt x="5512" y="0"/>
                  </a:moveTo>
                  <a:lnTo>
                    <a:pt x="5512" y="0"/>
                  </a:lnTo>
                  <a:cubicBezTo>
                    <a:pt x="5314" y="1052"/>
                    <a:pt x="4794" y="3079"/>
                    <a:pt x="3657" y="3382"/>
                  </a:cubicBezTo>
                  <a:cubicBezTo>
                    <a:pt x="3572" y="3405"/>
                    <a:pt x="3485" y="3416"/>
                    <a:pt x="3397" y="3416"/>
                  </a:cubicBezTo>
                  <a:cubicBezTo>
                    <a:pt x="2345" y="3416"/>
                    <a:pt x="1033" y="1895"/>
                    <a:pt x="0" y="472"/>
                  </a:cubicBezTo>
                  <a:lnTo>
                    <a:pt x="0" y="472"/>
                  </a:lnTo>
                  <a:cubicBezTo>
                    <a:pt x="774" y="2235"/>
                    <a:pt x="1729" y="3905"/>
                    <a:pt x="2731" y="4205"/>
                  </a:cubicBezTo>
                  <a:cubicBezTo>
                    <a:pt x="2963" y="4275"/>
                    <a:pt x="3185" y="4308"/>
                    <a:pt x="3396" y="4308"/>
                  </a:cubicBezTo>
                  <a:cubicBezTo>
                    <a:pt x="5043" y="4308"/>
                    <a:pt x="5962" y="2278"/>
                    <a:pt x="5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a:off x="5071525" y="5224900"/>
              <a:ext cx="160875" cy="121825"/>
            </a:xfrm>
            <a:custGeom>
              <a:avLst/>
              <a:gdLst/>
              <a:ahLst/>
              <a:cxnLst/>
              <a:rect l="l" t="t" r="r" b="b"/>
              <a:pathLst>
                <a:path w="6435" h="4873" extrusionOk="0">
                  <a:moveTo>
                    <a:pt x="5606" y="2154"/>
                  </a:moveTo>
                  <a:lnTo>
                    <a:pt x="5606" y="2154"/>
                  </a:lnTo>
                  <a:cubicBezTo>
                    <a:pt x="5495" y="2882"/>
                    <a:pt x="5212" y="3500"/>
                    <a:pt x="4782" y="3889"/>
                  </a:cubicBezTo>
                  <a:cubicBezTo>
                    <a:pt x="4476" y="4168"/>
                    <a:pt x="4112" y="4307"/>
                    <a:pt x="3708" y="4307"/>
                  </a:cubicBezTo>
                  <a:cubicBezTo>
                    <a:pt x="3523" y="4307"/>
                    <a:pt x="3329" y="4278"/>
                    <a:pt x="3129" y="4219"/>
                  </a:cubicBezTo>
                  <a:cubicBezTo>
                    <a:pt x="2811" y="4122"/>
                    <a:pt x="2360" y="3801"/>
                    <a:pt x="1785" y="2939"/>
                  </a:cubicBezTo>
                  <a:lnTo>
                    <a:pt x="1785" y="2939"/>
                  </a:lnTo>
                  <a:cubicBezTo>
                    <a:pt x="2517" y="3642"/>
                    <a:pt x="3150" y="3983"/>
                    <a:pt x="3709" y="3983"/>
                  </a:cubicBezTo>
                  <a:cubicBezTo>
                    <a:pt x="3825" y="3983"/>
                    <a:pt x="3938" y="3968"/>
                    <a:pt x="4048" y="3939"/>
                  </a:cubicBezTo>
                  <a:cubicBezTo>
                    <a:pt x="4767" y="3747"/>
                    <a:pt x="5265" y="3020"/>
                    <a:pt x="5606" y="2154"/>
                  </a:cubicBezTo>
                  <a:close/>
                  <a:moveTo>
                    <a:pt x="5828" y="0"/>
                  </a:moveTo>
                  <a:cubicBezTo>
                    <a:pt x="5692" y="0"/>
                    <a:pt x="5576" y="97"/>
                    <a:pt x="5551" y="231"/>
                  </a:cubicBezTo>
                  <a:cubicBezTo>
                    <a:pt x="5389" y="1092"/>
                    <a:pt x="4905" y="3124"/>
                    <a:pt x="3901" y="3391"/>
                  </a:cubicBezTo>
                  <a:cubicBezTo>
                    <a:pt x="3845" y="3407"/>
                    <a:pt x="3783" y="3415"/>
                    <a:pt x="3714" y="3415"/>
                  </a:cubicBezTo>
                  <a:cubicBezTo>
                    <a:pt x="3166" y="3415"/>
                    <a:pt x="2198" y="2865"/>
                    <a:pt x="546" y="587"/>
                  </a:cubicBezTo>
                  <a:cubicBezTo>
                    <a:pt x="491" y="512"/>
                    <a:pt x="405" y="472"/>
                    <a:pt x="317" y="472"/>
                  </a:cubicBezTo>
                  <a:cubicBezTo>
                    <a:pt x="269" y="472"/>
                    <a:pt x="220" y="484"/>
                    <a:pt x="176" y="509"/>
                  </a:cubicBezTo>
                  <a:cubicBezTo>
                    <a:pt x="51" y="581"/>
                    <a:pt x="0" y="735"/>
                    <a:pt x="58" y="868"/>
                  </a:cubicBezTo>
                  <a:cubicBezTo>
                    <a:pt x="1085" y="3208"/>
                    <a:pt x="2037" y="4481"/>
                    <a:pt x="2967" y="4760"/>
                  </a:cubicBezTo>
                  <a:cubicBezTo>
                    <a:pt x="3206" y="4834"/>
                    <a:pt x="3456" y="4872"/>
                    <a:pt x="3707" y="4873"/>
                  </a:cubicBezTo>
                  <a:cubicBezTo>
                    <a:pt x="4251" y="4873"/>
                    <a:pt x="4752" y="4682"/>
                    <a:pt x="5163" y="4308"/>
                  </a:cubicBezTo>
                  <a:cubicBezTo>
                    <a:pt x="6064" y="3489"/>
                    <a:pt x="6434" y="1888"/>
                    <a:pt x="6106" y="229"/>
                  </a:cubicBezTo>
                  <a:cubicBezTo>
                    <a:pt x="6080" y="96"/>
                    <a:pt x="5964" y="0"/>
                    <a:pt x="5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a:off x="5037050" y="5085425"/>
              <a:ext cx="77225" cy="40700"/>
            </a:xfrm>
            <a:custGeom>
              <a:avLst/>
              <a:gdLst/>
              <a:ahLst/>
              <a:cxnLst/>
              <a:rect l="l" t="t" r="r" b="b"/>
              <a:pathLst>
                <a:path w="3089" h="1628" extrusionOk="0">
                  <a:moveTo>
                    <a:pt x="2822" y="0"/>
                  </a:moveTo>
                  <a:cubicBezTo>
                    <a:pt x="2282" y="0"/>
                    <a:pt x="618" y="908"/>
                    <a:pt x="618" y="908"/>
                  </a:cubicBezTo>
                  <a:cubicBezTo>
                    <a:pt x="1" y="1525"/>
                    <a:pt x="207" y="1628"/>
                    <a:pt x="516" y="1628"/>
                  </a:cubicBezTo>
                  <a:cubicBezTo>
                    <a:pt x="825" y="1628"/>
                    <a:pt x="3089" y="496"/>
                    <a:pt x="2986" y="84"/>
                  </a:cubicBezTo>
                  <a:cubicBezTo>
                    <a:pt x="2971" y="25"/>
                    <a:pt x="2912" y="0"/>
                    <a:pt x="2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a:off x="5037625" y="5081950"/>
              <a:ext cx="78125" cy="47700"/>
            </a:xfrm>
            <a:custGeom>
              <a:avLst/>
              <a:gdLst/>
              <a:ahLst/>
              <a:cxnLst/>
              <a:rect l="l" t="t" r="r" b="b"/>
              <a:pathLst>
                <a:path w="3125" h="1908" extrusionOk="0">
                  <a:moveTo>
                    <a:pt x="2788" y="277"/>
                  </a:moveTo>
                  <a:cubicBezTo>
                    <a:pt x="2799" y="277"/>
                    <a:pt x="2810" y="277"/>
                    <a:pt x="2819" y="279"/>
                  </a:cubicBezTo>
                  <a:cubicBezTo>
                    <a:pt x="2694" y="620"/>
                    <a:pt x="780" y="1620"/>
                    <a:pt x="493" y="1625"/>
                  </a:cubicBezTo>
                  <a:cubicBezTo>
                    <a:pt x="442" y="1625"/>
                    <a:pt x="392" y="1622"/>
                    <a:pt x="341" y="1614"/>
                  </a:cubicBezTo>
                  <a:lnTo>
                    <a:pt x="338" y="1616"/>
                  </a:lnTo>
                  <a:cubicBezTo>
                    <a:pt x="342" y="1587"/>
                    <a:pt x="379" y="1467"/>
                    <a:pt x="681" y="1161"/>
                  </a:cubicBezTo>
                  <a:cubicBezTo>
                    <a:pt x="1514" y="709"/>
                    <a:pt x="2489" y="277"/>
                    <a:pt x="2788" y="277"/>
                  </a:cubicBezTo>
                  <a:close/>
                  <a:moveTo>
                    <a:pt x="2806" y="1"/>
                  </a:moveTo>
                  <a:cubicBezTo>
                    <a:pt x="2248" y="1"/>
                    <a:pt x="949" y="693"/>
                    <a:pt x="528" y="922"/>
                  </a:cubicBezTo>
                  <a:cubicBezTo>
                    <a:pt x="516" y="929"/>
                    <a:pt x="505" y="937"/>
                    <a:pt x="496" y="947"/>
                  </a:cubicBezTo>
                  <a:cubicBezTo>
                    <a:pt x="123" y="1320"/>
                    <a:pt x="1" y="1546"/>
                    <a:pt x="74" y="1722"/>
                  </a:cubicBezTo>
                  <a:cubicBezTo>
                    <a:pt x="152" y="1908"/>
                    <a:pt x="400" y="1908"/>
                    <a:pt x="493" y="1908"/>
                  </a:cubicBezTo>
                  <a:cubicBezTo>
                    <a:pt x="794" y="1908"/>
                    <a:pt x="2592" y="1031"/>
                    <a:pt x="3003" y="506"/>
                  </a:cubicBezTo>
                  <a:cubicBezTo>
                    <a:pt x="3092" y="392"/>
                    <a:pt x="3124" y="285"/>
                    <a:pt x="3101" y="190"/>
                  </a:cubicBezTo>
                  <a:cubicBezTo>
                    <a:pt x="3082" y="116"/>
                    <a:pt x="3030" y="56"/>
                    <a:pt x="2961" y="28"/>
                  </a:cubicBezTo>
                  <a:cubicBezTo>
                    <a:pt x="2920" y="9"/>
                    <a:pt x="2868" y="1"/>
                    <a:pt x="2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5049950" y="5103425"/>
              <a:ext cx="77200" cy="40725"/>
            </a:xfrm>
            <a:custGeom>
              <a:avLst/>
              <a:gdLst/>
              <a:ahLst/>
              <a:cxnLst/>
              <a:rect l="l" t="t" r="r" b="b"/>
              <a:pathLst>
                <a:path w="3088" h="1629" extrusionOk="0">
                  <a:moveTo>
                    <a:pt x="2821" y="1"/>
                  </a:moveTo>
                  <a:cubicBezTo>
                    <a:pt x="2280" y="1"/>
                    <a:pt x="617" y="908"/>
                    <a:pt x="617" y="908"/>
                  </a:cubicBezTo>
                  <a:cubicBezTo>
                    <a:pt x="0" y="1526"/>
                    <a:pt x="206" y="1628"/>
                    <a:pt x="514" y="1628"/>
                  </a:cubicBezTo>
                  <a:cubicBezTo>
                    <a:pt x="823" y="1628"/>
                    <a:pt x="3088" y="496"/>
                    <a:pt x="2985" y="85"/>
                  </a:cubicBezTo>
                  <a:cubicBezTo>
                    <a:pt x="2970" y="26"/>
                    <a:pt x="2911" y="1"/>
                    <a:pt x="28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5050500" y="5100000"/>
              <a:ext cx="78100" cy="47675"/>
            </a:xfrm>
            <a:custGeom>
              <a:avLst/>
              <a:gdLst/>
              <a:ahLst/>
              <a:cxnLst/>
              <a:rect l="l" t="t" r="r" b="b"/>
              <a:pathLst>
                <a:path w="3124" h="1907" extrusionOk="0">
                  <a:moveTo>
                    <a:pt x="2794" y="276"/>
                  </a:moveTo>
                  <a:cubicBezTo>
                    <a:pt x="2803" y="276"/>
                    <a:pt x="2811" y="276"/>
                    <a:pt x="2818" y="277"/>
                  </a:cubicBezTo>
                  <a:cubicBezTo>
                    <a:pt x="2693" y="619"/>
                    <a:pt x="779" y="1617"/>
                    <a:pt x="492" y="1624"/>
                  </a:cubicBezTo>
                  <a:cubicBezTo>
                    <a:pt x="441" y="1624"/>
                    <a:pt x="391" y="1620"/>
                    <a:pt x="340" y="1612"/>
                  </a:cubicBezTo>
                  <a:cubicBezTo>
                    <a:pt x="339" y="1612"/>
                    <a:pt x="338" y="1613"/>
                    <a:pt x="337" y="1613"/>
                  </a:cubicBezTo>
                  <a:cubicBezTo>
                    <a:pt x="341" y="1585"/>
                    <a:pt x="378" y="1466"/>
                    <a:pt x="681" y="1160"/>
                  </a:cubicBezTo>
                  <a:cubicBezTo>
                    <a:pt x="1518" y="705"/>
                    <a:pt x="2516" y="276"/>
                    <a:pt x="2794" y="276"/>
                  </a:cubicBezTo>
                  <a:close/>
                  <a:moveTo>
                    <a:pt x="2814" y="1"/>
                  </a:moveTo>
                  <a:cubicBezTo>
                    <a:pt x="2269" y="1"/>
                    <a:pt x="951" y="690"/>
                    <a:pt x="527" y="921"/>
                  </a:cubicBezTo>
                  <a:cubicBezTo>
                    <a:pt x="515" y="927"/>
                    <a:pt x="504" y="936"/>
                    <a:pt x="495" y="945"/>
                  </a:cubicBezTo>
                  <a:cubicBezTo>
                    <a:pt x="127" y="1313"/>
                    <a:pt x="1" y="1546"/>
                    <a:pt x="74" y="1721"/>
                  </a:cubicBezTo>
                  <a:cubicBezTo>
                    <a:pt x="151" y="1906"/>
                    <a:pt x="399" y="1906"/>
                    <a:pt x="492" y="1906"/>
                  </a:cubicBezTo>
                  <a:cubicBezTo>
                    <a:pt x="794" y="1906"/>
                    <a:pt x="2592" y="1029"/>
                    <a:pt x="3002" y="503"/>
                  </a:cubicBezTo>
                  <a:cubicBezTo>
                    <a:pt x="3090" y="390"/>
                    <a:pt x="3124" y="284"/>
                    <a:pt x="3100" y="187"/>
                  </a:cubicBezTo>
                  <a:cubicBezTo>
                    <a:pt x="3081" y="114"/>
                    <a:pt x="3029" y="54"/>
                    <a:pt x="2959" y="25"/>
                  </a:cubicBezTo>
                  <a:cubicBezTo>
                    <a:pt x="2921" y="8"/>
                    <a:pt x="2872" y="1"/>
                    <a:pt x="2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8"/>
            <p:cNvSpPr/>
            <p:nvPr/>
          </p:nvSpPr>
          <p:spPr>
            <a:xfrm>
              <a:off x="5062800" y="5121450"/>
              <a:ext cx="77225" cy="40700"/>
            </a:xfrm>
            <a:custGeom>
              <a:avLst/>
              <a:gdLst/>
              <a:ahLst/>
              <a:cxnLst/>
              <a:rect l="l" t="t" r="r" b="b"/>
              <a:pathLst>
                <a:path w="3089" h="1628" extrusionOk="0">
                  <a:moveTo>
                    <a:pt x="2821" y="0"/>
                  </a:moveTo>
                  <a:cubicBezTo>
                    <a:pt x="2281" y="0"/>
                    <a:pt x="618" y="907"/>
                    <a:pt x="618" y="907"/>
                  </a:cubicBezTo>
                  <a:cubicBezTo>
                    <a:pt x="0" y="1525"/>
                    <a:pt x="207" y="1628"/>
                    <a:pt x="515" y="1628"/>
                  </a:cubicBezTo>
                  <a:cubicBezTo>
                    <a:pt x="824" y="1628"/>
                    <a:pt x="3088" y="495"/>
                    <a:pt x="2985" y="84"/>
                  </a:cubicBezTo>
                  <a:cubicBezTo>
                    <a:pt x="2970" y="26"/>
                    <a:pt x="2911" y="0"/>
                    <a:pt x="2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5063400" y="5118000"/>
              <a:ext cx="78050" cy="47700"/>
            </a:xfrm>
            <a:custGeom>
              <a:avLst/>
              <a:gdLst/>
              <a:ahLst/>
              <a:cxnLst/>
              <a:rect l="l" t="t" r="r" b="b"/>
              <a:pathLst>
                <a:path w="3122" h="1908" extrusionOk="0">
                  <a:moveTo>
                    <a:pt x="2777" y="275"/>
                  </a:moveTo>
                  <a:cubicBezTo>
                    <a:pt x="2792" y="275"/>
                    <a:pt x="2805" y="276"/>
                    <a:pt x="2817" y="278"/>
                  </a:cubicBezTo>
                  <a:cubicBezTo>
                    <a:pt x="2691" y="619"/>
                    <a:pt x="778" y="1619"/>
                    <a:pt x="491" y="1624"/>
                  </a:cubicBezTo>
                  <a:cubicBezTo>
                    <a:pt x="440" y="1624"/>
                    <a:pt x="389" y="1620"/>
                    <a:pt x="339" y="1613"/>
                  </a:cubicBezTo>
                  <a:cubicBezTo>
                    <a:pt x="338" y="1613"/>
                    <a:pt x="337" y="1614"/>
                    <a:pt x="336" y="1614"/>
                  </a:cubicBezTo>
                  <a:cubicBezTo>
                    <a:pt x="340" y="1586"/>
                    <a:pt x="376" y="1466"/>
                    <a:pt x="679" y="1159"/>
                  </a:cubicBezTo>
                  <a:cubicBezTo>
                    <a:pt x="1503" y="712"/>
                    <a:pt x="2468" y="275"/>
                    <a:pt x="2777" y="275"/>
                  </a:cubicBezTo>
                  <a:close/>
                  <a:moveTo>
                    <a:pt x="2810" y="0"/>
                  </a:moveTo>
                  <a:cubicBezTo>
                    <a:pt x="2261" y="0"/>
                    <a:pt x="949" y="691"/>
                    <a:pt x="526" y="921"/>
                  </a:cubicBezTo>
                  <a:cubicBezTo>
                    <a:pt x="514" y="928"/>
                    <a:pt x="503" y="935"/>
                    <a:pt x="494" y="945"/>
                  </a:cubicBezTo>
                  <a:cubicBezTo>
                    <a:pt x="125" y="1314"/>
                    <a:pt x="0" y="1546"/>
                    <a:pt x="73" y="1721"/>
                  </a:cubicBezTo>
                  <a:cubicBezTo>
                    <a:pt x="149" y="1907"/>
                    <a:pt x="398" y="1907"/>
                    <a:pt x="491" y="1907"/>
                  </a:cubicBezTo>
                  <a:cubicBezTo>
                    <a:pt x="792" y="1907"/>
                    <a:pt x="2590" y="1030"/>
                    <a:pt x="3000" y="504"/>
                  </a:cubicBezTo>
                  <a:cubicBezTo>
                    <a:pt x="3089" y="391"/>
                    <a:pt x="3122" y="284"/>
                    <a:pt x="3098" y="188"/>
                  </a:cubicBezTo>
                  <a:cubicBezTo>
                    <a:pt x="3079" y="115"/>
                    <a:pt x="3028" y="55"/>
                    <a:pt x="2959" y="26"/>
                  </a:cubicBezTo>
                  <a:cubicBezTo>
                    <a:pt x="2919" y="8"/>
                    <a:pt x="2869" y="0"/>
                    <a:pt x="28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a:off x="5075675" y="5139450"/>
              <a:ext cx="77225" cy="40725"/>
            </a:xfrm>
            <a:custGeom>
              <a:avLst/>
              <a:gdLst/>
              <a:ahLst/>
              <a:cxnLst/>
              <a:rect l="l" t="t" r="r" b="b"/>
              <a:pathLst>
                <a:path w="3089" h="1629" extrusionOk="0">
                  <a:moveTo>
                    <a:pt x="2821" y="1"/>
                  </a:moveTo>
                  <a:cubicBezTo>
                    <a:pt x="2281" y="1"/>
                    <a:pt x="618" y="908"/>
                    <a:pt x="618" y="908"/>
                  </a:cubicBezTo>
                  <a:cubicBezTo>
                    <a:pt x="0" y="1525"/>
                    <a:pt x="206" y="1628"/>
                    <a:pt x="514" y="1628"/>
                  </a:cubicBezTo>
                  <a:cubicBezTo>
                    <a:pt x="823" y="1628"/>
                    <a:pt x="3088" y="496"/>
                    <a:pt x="2985" y="85"/>
                  </a:cubicBezTo>
                  <a:cubicBezTo>
                    <a:pt x="2970" y="26"/>
                    <a:pt x="2911" y="1"/>
                    <a:pt x="28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8"/>
            <p:cNvSpPr/>
            <p:nvPr/>
          </p:nvSpPr>
          <p:spPr>
            <a:xfrm>
              <a:off x="5076225" y="5136050"/>
              <a:ext cx="78100" cy="47650"/>
            </a:xfrm>
            <a:custGeom>
              <a:avLst/>
              <a:gdLst/>
              <a:ahLst/>
              <a:cxnLst/>
              <a:rect l="l" t="t" r="r" b="b"/>
              <a:pathLst>
                <a:path w="3124" h="1906" extrusionOk="0">
                  <a:moveTo>
                    <a:pt x="2789" y="274"/>
                  </a:moveTo>
                  <a:cubicBezTo>
                    <a:pt x="2800" y="274"/>
                    <a:pt x="2810" y="274"/>
                    <a:pt x="2818" y="275"/>
                  </a:cubicBezTo>
                  <a:cubicBezTo>
                    <a:pt x="2693" y="618"/>
                    <a:pt x="779" y="1618"/>
                    <a:pt x="492" y="1623"/>
                  </a:cubicBezTo>
                  <a:cubicBezTo>
                    <a:pt x="441" y="1622"/>
                    <a:pt x="391" y="1619"/>
                    <a:pt x="341" y="1612"/>
                  </a:cubicBezTo>
                  <a:lnTo>
                    <a:pt x="338" y="1612"/>
                  </a:lnTo>
                  <a:cubicBezTo>
                    <a:pt x="341" y="1584"/>
                    <a:pt x="378" y="1464"/>
                    <a:pt x="682" y="1159"/>
                  </a:cubicBezTo>
                  <a:cubicBezTo>
                    <a:pt x="1514" y="706"/>
                    <a:pt x="2493" y="274"/>
                    <a:pt x="2789" y="274"/>
                  </a:cubicBezTo>
                  <a:close/>
                  <a:moveTo>
                    <a:pt x="2816" y="0"/>
                  </a:moveTo>
                  <a:cubicBezTo>
                    <a:pt x="2271" y="0"/>
                    <a:pt x="951" y="690"/>
                    <a:pt x="527" y="920"/>
                  </a:cubicBezTo>
                  <a:cubicBezTo>
                    <a:pt x="516" y="926"/>
                    <a:pt x="506" y="934"/>
                    <a:pt x="496" y="944"/>
                  </a:cubicBezTo>
                  <a:cubicBezTo>
                    <a:pt x="122" y="1318"/>
                    <a:pt x="0" y="1543"/>
                    <a:pt x="74" y="1720"/>
                  </a:cubicBezTo>
                  <a:cubicBezTo>
                    <a:pt x="151" y="1906"/>
                    <a:pt x="399" y="1906"/>
                    <a:pt x="492" y="1906"/>
                  </a:cubicBezTo>
                  <a:cubicBezTo>
                    <a:pt x="814" y="1906"/>
                    <a:pt x="2586" y="1036"/>
                    <a:pt x="3002" y="504"/>
                  </a:cubicBezTo>
                  <a:cubicBezTo>
                    <a:pt x="3091" y="389"/>
                    <a:pt x="3124" y="282"/>
                    <a:pt x="3100" y="186"/>
                  </a:cubicBezTo>
                  <a:cubicBezTo>
                    <a:pt x="3081" y="113"/>
                    <a:pt x="3030" y="54"/>
                    <a:pt x="2961" y="24"/>
                  </a:cubicBezTo>
                  <a:cubicBezTo>
                    <a:pt x="2922" y="8"/>
                    <a:pt x="2874" y="0"/>
                    <a:pt x="2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a:off x="3769800" y="5154025"/>
              <a:ext cx="349200" cy="167825"/>
            </a:xfrm>
            <a:custGeom>
              <a:avLst/>
              <a:gdLst/>
              <a:ahLst/>
              <a:cxnLst/>
              <a:rect l="l" t="t" r="r" b="b"/>
              <a:pathLst>
                <a:path w="13968" h="6713" extrusionOk="0">
                  <a:moveTo>
                    <a:pt x="11688" y="1"/>
                  </a:moveTo>
                  <a:lnTo>
                    <a:pt x="7960" y="600"/>
                  </a:lnTo>
                  <a:cubicBezTo>
                    <a:pt x="7578" y="1041"/>
                    <a:pt x="7166" y="1455"/>
                    <a:pt x="6727" y="1841"/>
                  </a:cubicBezTo>
                  <a:cubicBezTo>
                    <a:pt x="5997" y="2481"/>
                    <a:pt x="2605" y="3396"/>
                    <a:pt x="1303" y="4509"/>
                  </a:cubicBezTo>
                  <a:cubicBezTo>
                    <a:pt x="1" y="5621"/>
                    <a:pt x="2701" y="6648"/>
                    <a:pt x="5048" y="6710"/>
                  </a:cubicBezTo>
                  <a:cubicBezTo>
                    <a:pt x="5105" y="6712"/>
                    <a:pt x="5161" y="6712"/>
                    <a:pt x="5217" y="6712"/>
                  </a:cubicBezTo>
                  <a:cubicBezTo>
                    <a:pt x="7331" y="6712"/>
                    <a:pt x="9146" y="5701"/>
                    <a:pt x="10698" y="5701"/>
                  </a:cubicBezTo>
                  <a:cubicBezTo>
                    <a:pt x="10814" y="5701"/>
                    <a:pt x="10929" y="5707"/>
                    <a:pt x="11042" y="5719"/>
                  </a:cubicBezTo>
                  <a:cubicBezTo>
                    <a:pt x="11441" y="5762"/>
                    <a:pt x="11819" y="5792"/>
                    <a:pt x="12160" y="5792"/>
                  </a:cubicBezTo>
                  <a:cubicBezTo>
                    <a:pt x="13246" y="5792"/>
                    <a:pt x="13967" y="5486"/>
                    <a:pt x="13833" y="4301"/>
                  </a:cubicBezTo>
                  <a:cubicBezTo>
                    <a:pt x="13657" y="2743"/>
                    <a:pt x="11688" y="1"/>
                    <a:pt x="11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8"/>
            <p:cNvSpPr/>
            <p:nvPr/>
          </p:nvSpPr>
          <p:spPr>
            <a:xfrm>
              <a:off x="3785500" y="5146975"/>
              <a:ext cx="338800" cy="181925"/>
            </a:xfrm>
            <a:custGeom>
              <a:avLst/>
              <a:gdLst/>
              <a:ahLst/>
              <a:cxnLst/>
              <a:rect l="l" t="t" r="r" b="b"/>
              <a:pathLst>
                <a:path w="13552" h="7277" extrusionOk="0">
                  <a:moveTo>
                    <a:pt x="10929" y="590"/>
                  </a:moveTo>
                  <a:cubicBezTo>
                    <a:pt x="11326" y="1165"/>
                    <a:pt x="12780" y="3345"/>
                    <a:pt x="12924" y="4615"/>
                  </a:cubicBezTo>
                  <a:cubicBezTo>
                    <a:pt x="12970" y="5022"/>
                    <a:pt x="12907" y="5305"/>
                    <a:pt x="12729" y="5484"/>
                  </a:cubicBezTo>
                  <a:cubicBezTo>
                    <a:pt x="12499" y="5716"/>
                    <a:pt x="12060" y="5791"/>
                    <a:pt x="11535" y="5791"/>
                  </a:cubicBezTo>
                  <a:cubicBezTo>
                    <a:pt x="11196" y="5791"/>
                    <a:pt x="10822" y="5760"/>
                    <a:pt x="10444" y="5719"/>
                  </a:cubicBezTo>
                  <a:cubicBezTo>
                    <a:pt x="10322" y="5706"/>
                    <a:pt x="10197" y="5700"/>
                    <a:pt x="10072" y="5700"/>
                  </a:cubicBezTo>
                  <a:cubicBezTo>
                    <a:pt x="9317" y="5700"/>
                    <a:pt x="8516" y="5923"/>
                    <a:pt x="7676" y="6157"/>
                  </a:cubicBezTo>
                  <a:cubicBezTo>
                    <a:pt x="6705" y="6428"/>
                    <a:pt x="5709" y="6711"/>
                    <a:pt x="4614" y="6711"/>
                  </a:cubicBezTo>
                  <a:cubicBezTo>
                    <a:pt x="4552" y="6711"/>
                    <a:pt x="4490" y="6710"/>
                    <a:pt x="4428" y="6708"/>
                  </a:cubicBezTo>
                  <a:cubicBezTo>
                    <a:pt x="2521" y="6660"/>
                    <a:pt x="824" y="6001"/>
                    <a:pt x="634" y="5467"/>
                  </a:cubicBezTo>
                  <a:cubicBezTo>
                    <a:pt x="616" y="5416"/>
                    <a:pt x="562" y="5260"/>
                    <a:pt x="859" y="5005"/>
                  </a:cubicBezTo>
                  <a:cubicBezTo>
                    <a:pt x="1562" y="4405"/>
                    <a:pt x="2930" y="3854"/>
                    <a:pt x="4140" y="3367"/>
                  </a:cubicBezTo>
                  <a:cubicBezTo>
                    <a:pt x="5141" y="2963"/>
                    <a:pt x="5933" y="2645"/>
                    <a:pt x="6286" y="2336"/>
                  </a:cubicBezTo>
                  <a:cubicBezTo>
                    <a:pt x="6708" y="1964"/>
                    <a:pt x="7107" y="1566"/>
                    <a:pt x="7480" y="1145"/>
                  </a:cubicBezTo>
                  <a:lnTo>
                    <a:pt x="10929" y="590"/>
                  </a:lnTo>
                  <a:close/>
                  <a:moveTo>
                    <a:pt x="11057" y="1"/>
                  </a:moveTo>
                  <a:cubicBezTo>
                    <a:pt x="11043" y="1"/>
                    <a:pt x="11029" y="2"/>
                    <a:pt x="11015" y="4"/>
                  </a:cubicBezTo>
                  <a:lnTo>
                    <a:pt x="7288" y="602"/>
                  </a:lnTo>
                  <a:cubicBezTo>
                    <a:pt x="7221" y="613"/>
                    <a:pt x="7160" y="648"/>
                    <a:pt x="7117" y="700"/>
                  </a:cubicBezTo>
                  <a:cubicBezTo>
                    <a:pt x="6743" y="1131"/>
                    <a:pt x="6342" y="1535"/>
                    <a:pt x="5913" y="1910"/>
                  </a:cubicBezTo>
                  <a:cubicBezTo>
                    <a:pt x="5633" y="2157"/>
                    <a:pt x="4805" y="2489"/>
                    <a:pt x="3929" y="2842"/>
                  </a:cubicBezTo>
                  <a:cubicBezTo>
                    <a:pt x="2679" y="3346"/>
                    <a:pt x="1264" y="3915"/>
                    <a:pt x="492" y="4576"/>
                  </a:cubicBezTo>
                  <a:cubicBezTo>
                    <a:pt x="1" y="4994"/>
                    <a:pt x="8" y="5394"/>
                    <a:pt x="102" y="5656"/>
                  </a:cubicBezTo>
                  <a:cubicBezTo>
                    <a:pt x="472" y="6705"/>
                    <a:pt x="2846" y="7233"/>
                    <a:pt x="4412" y="7275"/>
                  </a:cubicBezTo>
                  <a:cubicBezTo>
                    <a:pt x="4471" y="7277"/>
                    <a:pt x="4529" y="7277"/>
                    <a:pt x="4587" y="7277"/>
                  </a:cubicBezTo>
                  <a:cubicBezTo>
                    <a:pt x="5767" y="7277"/>
                    <a:pt x="6860" y="6973"/>
                    <a:pt x="7828" y="6703"/>
                  </a:cubicBezTo>
                  <a:cubicBezTo>
                    <a:pt x="8633" y="6478"/>
                    <a:pt x="9402" y="6266"/>
                    <a:pt x="10083" y="6266"/>
                  </a:cubicBezTo>
                  <a:cubicBezTo>
                    <a:pt x="10185" y="6266"/>
                    <a:pt x="10285" y="6271"/>
                    <a:pt x="10384" y="6281"/>
                  </a:cubicBezTo>
                  <a:cubicBezTo>
                    <a:pt x="10813" y="6327"/>
                    <a:pt x="11200" y="6356"/>
                    <a:pt x="11544" y="6356"/>
                  </a:cubicBezTo>
                  <a:cubicBezTo>
                    <a:pt x="12253" y="6356"/>
                    <a:pt x="12781" y="6233"/>
                    <a:pt x="13130" y="5882"/>
                  </a:cubicBezTo>
                  <a:cubicBezTo>
                    <a:pt x="13432" y="5578"/>
                    <a:pt x="13552" y="5130"/>
                    <a:pt x="13487" y="4551"/>
                  </a:cubicBezTo>
                  <a:cubicBezTo>
                    <a:pt x="13304" y="2939"/>
                    <a:pt x="11372" y="233"/>
                    <a:pt x="11289" y="118"/>
                  </a:cubicBezTo>
                  <a:cubicBezTo>
                    <a:pt x="11234" y="43"/>
                    <a:pt x="11148" y="1"/>
                    <a:pt x="110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3769825" y="5244525"/>
              <a:ext cx="131125" cy="77275"/>
            </a:xfrm>
            <a:custGeom>
              <a:avLst/>
              <a:gdLst/>
              <a:ahLst/>
              <a:cxnLst/>
              <a:rect l="l" t="t" r="r" b="b"/>
              <a:pathLst>
                <a:path w="5245" h="3091" extrusionOk="0">
                  <a:moveTo>
                    <a:pt x="2791" y="0"/>
                  </a:moveTo>
                  <a:cubicBezTo>
                    <a:pt x="2200" y="279"/>
                    <a:pt x="1668" y="576"/>
                    <a:pt x="1302" y="888"/>
                  </a:cubicBezTo>
                  <a:cubicBezTo>
                    <a:pt x="1" y="2001"/>
                    <a:pt x="2700" y="3028"/>
                    <a:pt x="5047" y="3090"/>
                  </a:cubicBezTo>
                  <a:cubicBezTo>
                    <a:pt x="5056" y="3090"/>
                    <a:pt x="5066" y="3090"/>
                    <a:pt x="5075" y="3090"/>
                  </a:cubicBezTo>
                  <a:cubicBezTo>
                    <a:pt x="5132" y="3090"/>
                    <a:pt x="5188" y="3088"/>
                    <a:pt x="5245" y="3088"/>
                  </a:cubicBezTo>
                  <a:cubicBezTo>
                    <a:pt x="4997" y="2249"/>
                    <a:pt x="4357" y="791"/>
                    <a:pt x="2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3785500" y="5237450"/>
              <a:ext cx="123575" cy="91400"/>
            </a:xfrm>
            <a:custGeom>
              <a:avLst/>
              <a:gdLst/>
              <a:ahLst/>
              <a:cxnLst/>
              <a:rect l="l" t="t" r="r" b="b"/>
              <a:pathLst>
                <a:path w="4943" h="3656" extrusionOk="0">
                  <a:moveTo>
                    <a:pt x="2157" y="599"/>
                  </a:moveTo>
                  <a:cubicBezTo>
                    <a:pt x="3344" y="1248"/>
                    <a:pt x="3937" y="2318"/>
                    <a:pt x="4223" y="3082"/>
                  </a:cubicBezTo>
                  <a:cubicBezTo>
                    <a:pt x="2402" y="2994"/>
                    <a:pt x="817" y="2363"/>
                    <a:pt x="634" y="1848"/>
                  </a:cubicBezTo>
                  <a:cubicBezTo>
                    <a:pt x="616" y="1797"/>
                    <a:pt x="562" y="1641"/>
                    <a:pt x="858" y="1386"/>
                  </a:cubicBezTo>
                  <a:cubicBezTo>
                    <a:pt x="1142" y="1144"/>
                    <a:pt x="1568" y="886"/>
                    <a:pt x="2157" y="599"/>
                  </a:cubicBezTo>
                  <a:close/>
                  <a:moveTo>
                    <a:pt x="2163" y="0"/>
                  </a:moveTo>
                  <a:cubicBezTo>
                    <a:pt x="2121" y="0"/>
                    <a:pt x="2080" y="9"/>
                    <a:pt x="2042" y="28"/>
                  </a:cubicBezTo>
                  <a:cubicBezTo>
                    <a:pt x="1331" y="366"/>
                    <a:pt x="838" y="660"/>
                    <a:pt x="492" y="957"/>
                  </a:cubicBezTo>
                  <a:cubicBezTo>
                    <a:pt x="1" y="1377"/>
                    <a:pt x="8" y="1775"/>
                    <a:pt x="102" y="2037"/>
                  </a:cubicBezTo>
                  <a:cubicBezTo>
                    <a:pt x="472" y="3086"/>
                    <a:pt x="2846" y="3614"/>
                    <a:pt x="4412" y="3656"/>
                  </a:cubicBezTo>
                  <a:lnTo>
                    <a:pt x="4557" y="3656"/>
                  </a:lnTo>
                  <a:lnTo>
                    <a:pt x="4620" y="3655"/>
                  </a:lnTo>
                  <a:cubicBezTo>
                    <a:pt x="4808" y="3652"/>
                    <a:pt x="4943" y="3472"/>
                    <a:pt x="4890" y="3292"/>
                  </a:cubicBezTo>
                  <a:cubicBezTo>
                    <a:pt x="4637" y="2435"/>
                    <a:pt x="3964" y="876"/>
                    <a:pt x="2291" y="31"/>
                  </a:cubicBezTo>
                  <a:cubicBezTo>
                    <a:pt x="2251" y="10"/>
                    <a:pt x="2207" y="0"/>
                    <a:pt x="2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3928650" y="5190925"/>
              <a:ext cx="75125" cy="38500"/>
            </a:xfrm>
            <a:custGeom>
              <a:avLst/>
              <a:gdLst/>
              <a:ahLst/>
              <a:cxnLst/>
              <a:rect l="l" t="t" r="r" b="b"/>
              <a:pathLst>
                <a:path w="3005" h="1540" extrusionOk="0">
                  <a:moveTo>
                    <a:pt x="591" y="1"/>
                  </a:moveTo>
                  <a:lnTo>
                    <a:pt x="591" y="1"/>
                  </a:lnTo>
                  <a:cubicBezTo>
                    <a:pt x="0" y="318"/>
                    <a:pt x="1507" y="1539"/>
                    <a:pt x="2226" y="1539"/>
                  </a:cubicBezTo>
                  <a:cubicBezTo>
                    <a:pt x="2288" y="1539"/>
                    <a:pt x="2344" y="1530"/>
                    <a:pt x="2393" y="1511"/>
                  </a:cubicBezTo>
                  <a:cubicBezTo>
                    <a:pt x="3004" y="1264"/>
                    <a:pt x="591" y="1"/>
                    <a:pt x="5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3935125" y="5187375"/>
              <a:ext cx="59900" cy="45575"/>
            </a:xfrm>
            <a:custGeom>
              <a:avLst/>
              <a:gdLst/>
              <a:ahLst/>
              <a:cxnLst/>
              <a:rect l="l" t="t" r="r" b="b"/>
              <a:pathLst>
                <a:path w="2396" h="1823" extrusionOk="0">
                  <a:moveTo>
                    <a:pt x="348" y="311"/>
                  </a:moveTo>
                  <a:cubicBezTo>
                    <a:pt x="1284" y="809"/>
                    <a:pt x="2074" y="1361"/>
                    <a:pt x="2081" y="1521"/>
                  </a:cubicBezTo>
                  <a:cubicBezTo>
                    <a:pt x="2050" y="1534"/>
                    <a:pt x="2012" y="1540"/>
                    <a:pt x="1970" y="1540"/>
                  </a:cubicBezTo>
                  <a:cubicBezTo>
                    <a:pt x="1538" y="1540"/>
                    <a:pt x="587" y="933"/>
                    <a:pt x="372" y="473"/>
                  </a:cubicBezTo>
                  <a:cubicBezTo>
                    <a:pt x="332" y="387"/>
                    <a:pt x="333" y="341"/>
                    <a:pt x="348" y="311"/>
                  </a:cubicBezTo>
                  <a:close/>
                  <a:moveTo>
                    <a:pt x="331" y="1"/>
                  </a:moveTo>
                  <a:cubicBezTo>
                    <a:pt x="308" y="1"/>
                    <a:pt x="285" y="6"/>
                    <a:pt x="264" y="18"/>
                  </a:cubicBezTo>
                  <a:cubicBezTo>
                    <a:pt x="56" y="131"/>
                    <a:pt x="0" y="345"/>
                    <a:pt x="116" y="593"/>
                  </a:cubicBezTo>
                  <a:cubicBezTo>
                    <a:pt x="350" y="1092"/>
                    <a:pt x="1345" y="1822"/>
                    <a:pt x="1967" y="1822"/>
                  </a:cubicBezTo>
                  <a:cubicBezTo>
                    <a:pt x="1970" y="1822"/>
                    <a:pt x="1973" y="1822"/>
                    <a:pt x="1976" y="1822"/>
                  </a:cubicBezTo>
                  <a:cubicBezTo>
                    <a:pt x="2048" y="1822"/>
                    <a:pt x="2119" y="1809"/>
                    <a:pt x="2187" y="1783"/>
                  </a:cubicBezTo>
                  <a:cubicBezTo>
                    <a:pt x="2343" y="1721"/>
                    <a:pt x="2372" y="1608"/>
                    <a:pt x="2375" y="1547"/>
                  </a:cubicBezTo>
                  <a:cubicBezTo>
                    <a:pt x="2396" y="1112"/>
                    <a:pt x="999" y="333"/>
                    <a:pt x="397" y="17"/>
                  </a:cubicBezTo>
                  <a:cubicBezTo>
                    <a:pt x="376" y="6"/>
                    <a:pt x="354"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3905225" y="5197325"/>
              <a:ext cx="75125" cy="38450"/>
            </a:xfrm>
            <a:custGeom>
              <a:avLst/>
              <a:gdLst/>
              <a:ahLst/>
              <a:cxnLst/>
              <a:rect l="l" t="t" r="r" b="b"/>
              <a:pathLst>
                <a:path w="3005" h="1538" extrusionOk="0">
                  <a:moveTo>
                    <a:pt x="591" y="0"/>
                  </a:moveTo>
                  <a:lnTo>
                    <a:pt x="591" y="0"/>
                  </a:lnTo>
                  <a:cubicBezTo>
                    <a:pt x="1" y="317"/>
                    <a:pt x="1506" y="1538"/>
                    <a:pt x="2226" y="1538"/>
                  </a:cubicBezTo>
                  <a:cubicBezTo>
                    <a:pt x="2289" y="1538"/>
                    <a:pt x="2345" y="1528"/>
                    <a:pt x="2394" y="1509"/>
                  </a:cubicBezTo>
                  <a:cubicBezTo>
                    <a:pt x="3005" y="1263"/>
                    <a:pt x="591" y="0"/>
                    <a:pt x="5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3911700" y="5193775"/>
              <a:ext cx="59900" cy="45550"/>
            </a:xfrm>
            <a:custGeom>
              <a:avLst/>
              <a:gdLst/>
              <a:ahLst/>
              <a:cxnLst/>
              <a:rect l="l" t="t" r="r" b="b"/>
              <a:pathLst>
                <a:path w="2396" h="1822" extrusionOk="0">
                  <a:moveTo>
                    <a:pt x="348" y="311"/>
                  </a:moveTo>
                  <a:lnTo>
                    <a:pt x="348" y="311"/>
                  </a:lnTo>
                  <a:cubicBezTo>
                    <a:pt x="1285" y="809"/>
                    <a:pt x="2074" y="1362"/>
                    <a:pt x="2082" y="1520"/>
                  </a:cubicBezTo>
                  <a:cubicBezTo>
                    <a:pt x="2048" y="1534"/>
                    <a:pt x="2008" y="1541"/>
                    <a:pt x="1962" y="1541"/>
                  </a:cubicBezTo>
                  <a:cubicBezTo>
                    <a:pt x="1522" y="1541"/>
                    <a:pt x="587" y="930"/>
                    <a:pt x="372" y="472"/>
                  </a:cubicBezTo>
                  <a:cubicBezTo>
                    <a:pt x="333" y="388"/>
                    <a:pt x="333" y="340"/>
                    <a:pt x="348" y="311"/>
                  </a:cubicBezTo>
                  <a:close/>
                  <a:moveTo>
                    <a:pt x="331" y="1"/>
                  </a:moveTo>
                  <a:cubicBezTo>
                    <a:pt x="308" y="1"/>
                    <a:pt x="285" y="6"/>
                    <a:pt x="264" y="17"/>
                  </a:cubicBezTo>
                  <a:cubicBezTo>
                    <a:pt x="56" y="130"/>
                    <a:pt x="0" y="344"/>
                    <a:pt x="116" y="592"/>
                  </a:cubicBezTo>
                  <a:cubicBezTo>
                    <a:pt x="349" y="1091"/>
                    <a:pt x="1345" y="1821"/>
                    <a:pt x="1967" y="1821"/>
                  </a:cubicBezTo>
                  <a:cubicBezTo>
                    <a:pt x="1970" y="1822"/>
                    <a:pt x="1973" y="1822"/>
                    <a:pt x="1976" y="1822"/>
                  </a:cubicBezTo>
                  <a:cubicBezTo>
                    <a:pt x="2048" y="1822"/>
                    <a:pt x="2119" y="1809"/>
                    <a:pt x="2187" y="1783"/>
                  </a:cubicBezTo>
                  <a:cubicBezTo>
                    <a:pt x="2343" y="1720"/>
                    <a:pt x="2372" y="1608"/>
                    <a:pt x="2375" y="1548"/>
                  </a:cubicBezTo>
                  <a:cubicBezTo>
                    <a:pt x="2396" y="1112"/>
                    <a:pt x="999" y="332"/>
                    <a:pt x="397" y="17"/>
                  </a:cubicBezTo>
                  <a:cubicBezTo>
                    <a:pt x="376" y="6"/>
                    <a:pt x="354"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3891700" y="5206675"/>
              <a:ext cx="75100" cy="38475"/>
            </a:xfrm>
            <a:custGeom>
              <a:avLst/>
              <a:gdLst/>
              <a:ahLst/>
              <a:cxnLst/>
              <a:rect l="l" t="t" r="r" b="b"/>
              <a:pathLst>
                <a:path w="3004" h="1539" extrusionOk="0">
                  <a:moveTo>
                    <a:pt x="589" y="0"/>
                  </a:moveTo>
                  <a:lnTo>
                    <a:pt x="589" y="0"/>
                  </a:lnTo>
                  <a:cubicBezTo>
                    <a:pt x="0" y="317"/>
                    <a:pt x="1505" y="1539"/>
                    <a:pt x="2225" y="1539"/>
                  </a:cubicBezTo>
                  <a:cubicBezTo>
                    <a:pt x="2287" y="1539"/>
                    <a:pt x="2344" y="1529"/>
                    <a:pt x="2392" y="1510"/>
                  </a:cubicBezTo>
                  <a:cubicBezTo>
                    <a:pt x="3003" y="1264"/>
                    <a:pt x="590" y="0"/>
                    <a:pt x="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3898125" y="5203125"/>
              <a:ext cx="59950" cy="45550"/>
            </a:xfrm>
            <a:custGeom>
              <a:avLst/>
              <a:gdLst/>
              <a:ahLst/>
              <a:cxnLst/>
              <a:rect l="l" t="t" r="r" b="b"/>
              <a:pathLst>
                <a:path w="2398" h="1822" extrusionOk="0">
                  <a:moveTo>
                    <a:pt x="349" y="312"/>
                  </a:moveTo>
                  <a:cubicBezTo>
                    <a:pt x="1286" y="808"/>
                    <a:pt x="2075" y="1362"/>
                    <a:pt x="2082" y="1522"/>
                  </a:cubicBezTo>
                  <a:cubicBezTo>
                    <a:pt x="2051" y="1535"/>
                    <a:pt x="2015" y="1540"/>
                    <a:pt x="1973" y="1540"/>
                  </a:cubicBezTo>
                  <a:cubicBezTo>
                    <a:pt x="1543" y="1540"/>
                    <a:pt x="590" y="935"/>
                    <a:pt x="374" y="475"/>
                  </a:cubicBezTo>
                  <a:cubicBezTo>
                    <a:pt x="333" y="388"/>
                    <a:pt x="333" y="340"/>
                    <a:pt x="349" y="312"/>
                  </a:cubicBezTo>
                  <a:close/>
                  <a:moveTo>
                    <a:pt x="333" y="1"/>
                  </a:moveTo>
                  <a:cubicBezTo>
                    <a:pt x="310" y="1"/>
                    <a:pt x="287" y="7"/>
                    <a:pt x="266" y="18"/>
                  </a:cubicBezTo>
                  <a:cubicBezTo>
                    <a:pt x="56" y="130"/>
                    <a:pt x="1" y="345"/>
                    <a:pt x="117" y="593"/>
                  </a:cubicBezTo>
                  <a:cubicBezTo>
                    <a:pt x="351" y="1091"/>
                    <a:pt x="1345" y="1821"/>
                    <a:pt x="1968" y="1821"/>
                  </a:cubicBezTo>
                  <a:cubicBezTo>
                    <a:pt x="1971" y="1821"/>
                    <a:pt x="1974" y="1821"/>
                    <a:pt x="1977" y="1821"/>
                  </a:cubicBezTo>
                  <a:cubicBezTo>
                    <a:pt x="2049" y="1821"/>
                    <a:pt x="2120" y="1808"/>
                    <a:pt x="2188" y="1783"/>
                  </a:cubicBezTo>
                  <a:cubicBezTo>
                    <a:pt x="2344" y="1720"/>
                    <a:pt x="2372" y="1608"/>
                    <a:pt x="2376" y="1546"/>
                  </a:cubicBezTo>
                  <a:cubicBezTo>
                    <a:pt x="2397" y="1112"/>
                    <a:pt x="1000" y="332"/>
                    <a:pt x="398" y="17"/>
                  </a:cubicBezTo>
                  <a:cubicBezTo>
                    <a:pt x="377" y="6"/>
                    <a:pt x="355"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3866775" y="5218000"/>
              <a:ext cx="75125" cy="38475"/>
            </a:xfrm>
            <a:custGeom>
              <a:avLst/>
              <a:gdLst/>
              <a:ahLst/>
              <a:cxnLst/>
              <a:rect l="l" t="t" r="r" b="b"/>
              <a:pathLst>
                <a:path w="3005" h="1539" extrusionOk="0">
                  <a:moveTo>
                    <a:pt x="590" y="0"/>
                  </a:moveTo>
                  <a:lnTo>
                    <a:pt x="590" y="0"/>
                  </a:lnTo>
                  <a:cubicBezTo>
                    <a:pt x="0" y="318"/>
                    <a:pt x="1507" y="1539"/>
                    <a:pt x="2226" y="1539"/>
                  </a:cubicBezTo>
                  <a:cubicBezTo>
                    <a:pt x="2288" y="1539"/>
                    <a:pt x="2344" y="1530"/>
                    <a:pt x="2393" y="1510"/>
                  </a:cubicBezTo>
                  <a:cubicBezTo>
                    <a:pt x="3005" y="1263"/>
                    <a:pt x="590" y="0"/>
                    <a:pt x="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3873225" y="5214450"/>
              <a:ext cx="59925" cy="45550"/>
            </a:xfrm>
            <a:custGeom>
              <a:avLst/>
              <a:gdLst/>
              <a:ahLst/>
              <a:cxnLst/>
              <a:rect l="l" t="t" r="r" b="b"/>
              <a:pathLst>
                <a:path w="2397" h="1822" extrusionOk="0">
                  <a:moveTo>
                    <a:pt x="348" y="311"/>
                  </a:moveTo>
                  <a:lnTo>
                    <a:pt x="348" y="311"/>
                  </a:lnTo>
                  <a:cubicBezTo>
                    <a:pt x="1285" y="810"/>
                    <a:pt x="2075" y="1361"/>
                    <a:pt x="2082" y="1521"/>
                  </a:cubicBezTo>
                  <a:cubicBezTo>
                    <a:pt x="2051" y="1533"/>
                    <a:pt x="2013" y="1539"/>
                    <a:pt x="1971" y="1539"/>
                  </a:cubicBezTo>
                  <a:cubicBezTo>
                    <a:pt x="1540" y="1539"/>
                    <a:pt x="588" y="933"/>
                    <a:pt x="372" y="473"/>
                  </a:cubicBezTo>
                  <a:cubicBezTo>
                    <a:pt x="332" y="387"/>
                    <a:pt x="333" y="340"/>
                    <a:pt x="348" y="311"/>
                  </a:cubicBezTo>
                  <a:close/>
                  <a:moveTo>
                    <a:pt x="332" y="0"/>
                  </a:moveTo>
                  <a:cubicBezTo>
                    <a:pt x="309" y="0"/>
                    <a:pt x="286" y="6"/>
                    <a:pt x="265" y="17"/>
                  </a:cubicBezTo>
                  <a:cubicBezTo>
                    <a:pt x="56" y="130"/>
                    <a:pt x="0" y="345"/>
                    <a:pt x="116" y="592"/>
                  </a:cubicBezTo>
                  <a:cubicBezTo>
                    <a:pt x="350" y="1091"/>
                    <a:pt x="1345" y="1822"/>
                    <a:pt x="1967" y="1822"/>
                  </a:cubicBezTo>
                  <a:cubicBezTo>
                    <a:pt x="1970" y="1822"/>
                    <a:pt x="1973" y="1822"/>
                    <a:pt x="1976" y="1822"/>
                  </a:cubicBezTo>
                  <a:cubicBezTo>
                    <a:pt x="2048" y="1822"/>
                    <a:pt x="2120" y="1809"/>
                    <a:pt x="2187" y="1782"/>
                  </a:cubicBezTo>
                  <a:cubicBezTo>
                    <a:pt x="2343" y="1721"/>
                    <a:pt x="2372" y="1607"/>
                    <a:pt x="2375" y="1547"/>
                  </a:cubicBezTo>
                  <a:cubicBezTo>
                    <a:pt x="2397" y="1112"/>
                    <a:pt x="999" y="333"/>
                    <a:pt x="398" y="16"/>
                  </a:cubicBezTo>
                  <a:cubicBezTo>
                    <a:pt x="377" y="6"/>
                    <a:pt x="355" y="0"/>
                    <a:pt x="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3784100" y="5269900"/>
              <a:ext cx="331850" cy="51950"/>
            </a:xfrm>
            <a:custGeom>
              <a:avLst/>
              <a:gdLst/>
              <a:ahLst/>
              <a:cxnLst/>
              <a:rect l="l" t="t" r="r" b="b"/>
              <a:pathLst>
                <a:path w="13274" h="2078" extrusionOk="0">
                  <a:moveTo>
                    <a:pt x="13273" y="0"/>
                  </a:moveTo>
                  <a:lnTo>
                    <a:pt x="13273" y="0"/>
                  </a:lnTo>
                  <a:cubicBezTo>
                    <a:pt x="12902" y="127"/>
                    <a:pt x="12332" y="252"/>
                    <a:pt x="11457" y="306"/>
                  </a:cubicBezTo>
                  <a:cubicBezTo>
                    <a:pt x="9377" y="432"/>
                    <a:pt x="8242" y="629"/>
                    <a:pt x="6074" y="1050"/>
                  </a:cubicBezTo>
                  <a:cubicBezTo>
                    <a:pt x="5433" y="1175"/>
                    <a:pt x="4800" y="1245"/>
                    <a:pt x="4175" y="1245"/>
                  </a:cubicBezTo>
                  <a:cubicBezTo>
                    <a:pt x="2892" y="1245"/>
                    <a:pt x="1647" y="949"/>
                    <a:pt x="458" y="220"/>
                  </a:cubicBezTo>
                  <a:lnTo>
                    <a:pt x="458" y="220"/>
                  </a:lnTo>
                  <a:cubicBezTo>
                    <a:pt x="0" y="1190"/>
                    <a:pt x="2375" y="2020"/>
                    <a:pt x="4476" y="2075"/>
                  </a:cubicBezTo>
                  <a:cubicBezTo>
                    <a:pt x="4533" y="2077"/>
                    <a:pt x="4589" y="2077"/>
                    <a:pt x="4645" y="2077"/>
                  </a:cubicBezTo>
                  <a:cubicBezTo>
                    <a:pt x="6759" y="2077"/>
                    <a:pt x="8574" y="1066"/>
                    <a:pt x="10126" y="1066"/>
                  </a:cubicBezTo>
                  <a:cubicBezTo>
                    <a:pt x="10242" y="1066"/>
                    <a:pt x="10357" y="1072"/>
                    <a:pt x="10470" y="1084"/>
                  </a:cubicBezTo>
                  <a:cubicBezTo>
                    <a:pt x="10866" y="1126"/>
                    <a:pt x="11242" y="1156"/>
                    <a:pt x="11582" y="1156"/>
                  </a:cubicBezTo>
                  <a:cubicBezTo>
                    <a:pt x="12559" y="1156"/>
                    <a:pt x="13241" y="909"/>
                    <a:pt x="132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3785925" y="5262825"/>
              <a:ext cx="337200" cy="66075"/>
            </a:xfrm>
            <a:custGeom>
              <a:avLst/>
              <a:gdLst/>
              <a:ahLst/>
              <a:cxnLst/>
              <a:rect l="l" t="t" r="r" b="b"/>
              <a:pathLst>
                <a:path w="13488" h="2643" extrusionOk="0">
                  <a:moveTo>
                    <a:pt x="12826" y="682"/>
                  </a:moveTo>
                  <a:lnTo>
                    <a:pt x="12826" y="682"/>
                  </a:lnTo>
                  <a:cubicBezTo>
                    <a:pt x="12789" y="758"/>
                    <a:pt x="12737" y="826"/>
                    <a:pt x="12674" y="881"/>
                  </a:cubicBezTo>
                  <a:cubicBezTo>
                    <a:pt x="12434" y="1089"/>
                    <a:pt x="12011" y="1157"/>
                    <a:pt x="11512" y="1157"/>
                  </a:cubicBezTo>
                  <a:cubicBezTo>
                    <a:pt x="11175" y="1157"/>
                    <a:pt x="10802" y="1126"/>
                    <a:pt x="10427" y="1085"/>
                  </a:cubicBezTo>
                  <a:cubicBezTo>
                    <a:pt x="10305" y="1072"/>
                    <a:pt x="10180" y="1066"/>
                    <a:pt x="10055" y="1066"/>
                  </a:cubicBezTo>
                  <a:cubicBezTo>
                    <a:pt x="9299" y="1066"/>
                    <a:pt x="8498" y="1289"/>
                    <a:pt x="7658" y="1523"/>
                  </a:cubicBezTo>
                  <a:cubicBezTo>
                    <a:pt x="6687" y="1794"/>
                    <a:pt x="5690" y="2077"/>
                    <a:pt x="4596" y="2077"/>
                  </a:cubicBezTo>
                  <a:cubicBezTo>
                    <a:pt x="4534" y="2077"/>
                    <a:pt x="4472" y="2076"/>
                    <a:pt x="4410" y="2074"/>
                  </a:cubicBezTo>
                  <a:cubicBezTo>
                    <a:pt x="2861" y="2034"/>
                    <a:pt x="1271" y="1572"/>
                    <a:pt x="762" y="1038"/>
                  </a:cubicBezTo>
                  <a:lnTo>
                    <a:pt x="762" y="1038"/>
                  </a:lnTo>
                  <a:cubicBezTo>
                    <a:pt x="1783" y="1554"/>
                    <a:pt x="2892" y="1810"/>
                    <a:pt x="4111" y="1810"/>
                  </a:cubicBezTo>
                  <a:cubicBezTo>
                    <a:pt x="4729" y="1810"/>
                    <a:pt x="5376" y="1744"/>
                    <a:pt x="6054" y="1613"/>
                  </a:cubicBezTo>
                  <a:cubicBezTo>
                    <a:pt x="8256" y="1183"/>
                    <a:pt x="9357" y="995"/>
                    <a:pt x="11400" y="871"/>
                  </a:cubicBezTo>
                  <a:cubicBezTo>
                    <a:pt x="11946" y="839"/>
                    <a:pt x="12423" y="775"/>
                    <a:pt x="12826" y="682"/>
                  </a:cubicBezTo>
                  <a:close/>
                  <a:moveTo>
                    <a:pt x="13201" y="1"/>
                  </a:moveTo>
                  <a:cubicBezTo>
                    <a:pt x="13170" y="1"/>
                    <a:pt x="13139" y="6"/>
                    <a:pt x="13109" y="16"/>
                  </a:cubicBezTo>
                  <a:cubicBezTo>
                    <a:pt x="12676" y="165"/>
                    <a:pt x="12089" y="262"/>
                    <a:pt x="11368" y="306"/>
                  </a:cubicBezTo>
                  <a:cubicBezTo>
                    <a:pt x="9290" y="432"/>
                    <a:pt x="8176" y="621"/>
                    <a:pt x="5947" y="1056"/>
                  </a:cubicBezTo>
                  <a:cubicBezTo>
                    <a:pt x="5307" y="1181"/>
                    <a:pt x="4698" y="1243"/>
                    <a:pt x="4116" y="1243"/>
                  </a:cubicBezTo>
                  <a:cubicBezTo>
                    <a:pt x="2788" y="1243"/>
                    <a:pt x="1605" y="917"/>
                    <a:pt x="534" y="260"/>
                  </a:cubicBezTo>
                  <a:cubicBezTo>
                    <a:pt x="488" y="234"/>
                    <a:pt x="436" y="220"/>
                    <a:pt x="384" y="220"/>
                  </a:cubicBezTo>
                  <a:cubicBezTo>
                    <a:pt x="357" y="220"/>
                    <a:pt x="331" y="224"/>
                    <a:pt x="304" y="231"/>
                  </a:cubicBezTo>
                  <a:cubicBezTo>
                    <a:pt x="227" y="254"/>
                    <a:pt x="164" y="309"/>
                    <a:pt x="129" y="382"/>
                  </a:cubicBezTo>
                  <a:cubicBezTo>
                    <a:pt x="0" y="656"/>
                    <a:pt x="19" y="943"/>
                    <a:pt x="184" y="1209"/>
                  </a:cubicBezTo>
                  <a:cubicBezTo>
                    <a:pt x="722" y="2082"/>
                    <a:pt x="2754" y="2598"/>
                    <a:pt x="4395" y="2641"/>
                  </a:cubicBezTo>
                  <a:cubicBezTo>
                    <a:pt x="4454" y="2643"/>
                    <a:pt x="4512" y="2643"/>
                    <a:pt x="4570" y="2643"/>
                  </a:cubicBezTo>
                  <a:cubicBezTo>
                    <a:pt x="5750" y="2643"/>
                    <a:pt x="6843" y="2339"/>
                    <a:pt x="7812" y="2069"/>
                  </a:cubicBezTo>
                  <a:cubicBezTo>
                    <a:pt x="8616" y="1845"/>
                    <a:pt x="9384" y="1633"/>
                    <a:pt x="10065" y="1633"/>
                  </a:cubicBezTo>
                  <a:cubicBezTo>
                    <a:pt x="10168" y="1633"/>
                    <a:pt x="10269" y="1638"/>
                    <a:pt x="10368" y="1648"/>
                  </a:cubicBezTo>
                  <a:cubicBezTo>
                    <a:pt x="10783" y="1693"/>
                    <a:pt x="11164" y="1721"/>
                    <a:pt x="11507" y="1721"/>
                  </a:cubicBezTo>
                  <a:cubicBezTo>
                    <a:pt x="12172" y="1721"/>
                    <a:pt x="12693" y="1614"/>
                    <a:pt x="13045" y="1308"/>
                  </a:cubicBezTo>
                  <a:cubicBezTo>
                    <a:pt x="13321" y="1070"/>
                    <a:pt x="13469" y="728"/>
                    <a:pt x="13484" y="293"/>
                  </a:cubicBezTo>
                  <a:cubicBezTo>
                    <a:pt x="13487" y="201"/>
                    <a:pt x="13445" y="112"/>
                    <a:pt x="13370" y="56"/>
                  </a:cubicBezTo>
                  <a:cubicBezTo>
                    <a:pt x="13320" y="20"/>
                    <a:pt x="13261" y="1"/>
                    <a:pt x="132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3801575" y="3619975"/>
              <a:ext cx="1281850" cy="1582825"/>
            </a:xfrm>
            <a:custGeom>
              <a:avLst/>
              <a:gdLst/>
              <a:ahLst/>
              <a:cxnLst/>
              <a:rect l="l" t="t" r="r" b="b"/>
              <a:pathLst>
                <a:path w="51274" h="63313" extrusionOk="0">
                  <a:moveTo>
                    <a:pt x="34102" y="1"/>
                  </a:moveTo>
                  <a:cubicBezTo>
                    <a:pt x="33263" y="1"/>
                    <a:pt x="31774" y="467"/>
                    <a:pt x="28977" y="1002"/>
                  </a:cubicBezTo>
                  <a:cubicBezTo>
                    <a:pt x="27658" y="1255"/>
                    <a:pt x="25894" y="1347"/>
                    <a:pt x="24027" y="1347"/>
                  </a:cubicBezTo>
                  <a:cubicBezTo>
                    <a:pt x="19049" y="1347"/>
                    <a:pt x="13334" y="694"/>
                    <a:pt x="13334" y="694"/>
                  </a:cubicBezTo>
                  <a:lnTo>
                    <a:pt x="12407" y="3061"/>
                  </a:lnTo>
                  <a:cubicBezTo>
                    <a:pt x="12407" y="3061"/>
                    <a:pt x="983" y="31355"/>
                    <a:pt x="491" y="32381"/>
                  </a:cubicBezTo>
                  <a:cubicBezTo>
                    <a:pt x="0" y="33406"/>
                    <a:pt x="5959" y="62187"/>
                    <a:pt x="6728" y="62848"/>
                  </a:cubicBezTo>
                  <a:cubicBezTo>
                    <a:pt x="7117" y="63182"/>
                    <a:pt x="7572" y="63312"/>
                    <a:pt x="8093" y="63312"/>
                  </a:cubicBezTo>
                  <a:cubicBezTo>
                    <a:pt x="8603" y="63312"/>
                    <a:pt x="9176" y="63188"/>
                    <a:pt x="9813" y="63008"/>
                  </a:cubicBezTo>
                  <a:cubicBezTo>
                    <a:pt x="11106" y="62645"/>
                    <a:pt x="10948" y="61738"/>
                    <a:pt x="10948" y="61738"/>
                  </a:cubicBezTo>
                  <a:lnTo>
                    <a:pt x="8983" y="35464"/>
                  </a:lnTo>
                  <a:lnTo>
                    <a:pt x="20292" y="13848"/>
                  </a:lnTo>
                  <a:lnTo>
                    <a:pt x="22968" y="14363"/>
                  </a:lnTo>
                  <a:cubicBezTo>
                    <a:pt x="22968" y="14363"/>
                    <a:pt x="25748" y="35236"/>
                    <a:pt x="27807" y="38632"/>
                  </a:cubicBezTo>
                  <a:cubicBezTo>
                    <a:pt x="29865" y="42029"/>
                    <a:pt x="47465" y="58290"/>
                    <a:pt x="47980" y="58702"/>
                  </a:cubicBezTo>
                  <a:cubicBezTo>
                    <a:pt x="48151" y="58840"/>
                    <a:pt x="48368" y="58885"/>
                    <a:pt x="48582" y="58885"/>
                  </a:cubicBezTo>
                  <a:cubicBezTo>
                    <a:pt x="49008" y="58885"/>
                    <a:pt x="49420" y="58702"/>
                    <a:pt x="49420" y="58702"/>
                  </a:cubicBezTo>
                  <a:cubicBezTo>
                    <a:pt x="51273" y="58187"/>
                    <a:pt x="51067" y="56644"/>
                    <a:pt x="51067" y="56644"/>
                  </a:cubicBezTo>
                  <a:cubicBezTo>
                    <a:pt x="51067" y="56644"/>
                    <a:pt x="45200" y="47999"/>
                    <a:pt x="42525" y="43675"/>
                  </a:cubicBezTo>
                  <a:cubicBezTo>
                    <a:pt x="39849" y="39353"/>
                    <a:pt x="37172" y="37397"/>
                    <a:pt x="37172" y="37397"/>
                  </a:cubicBezTo>
                  <a:cubicBezTo>
                    <a:pt x="37172" y="37397"/>
                    <a:pt x="35404" y="25464"/>
                    <a:pt x="34683" y="21449"/>
                  </a:cubicBezTo>
                  <a:cubicBezTo>
                    <a:pt x="33963" y="17435"/>
                    <a:pt x="35153" y="900"/>
                    <a:pt x="35153" y="900"/>
                  </a:cubicBezTo>
                  <a:cubicBezTo>
                    <a:pt x="34979" y="249"/>
                    <a:pt x="34714" y="1"/>
                    <a:pt x="34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3793375" y="3613100"/>
              <a:ext cx="1297275" cy="1596750"/>
            </a:xfrm>
            <a:custGeom>
              <a:avLst/>
              <a:gdLst/>
              <a:ahLst/>
              <a:cxnLst/>
              <a:rect l="l" t="t" r="r" b="b"/>
              <a:pathLst>
                <a:path w="51891" h="63870" extrusionOk="0">
                  <a:moveTo>
                    <a:pt x="34445" y="559"/>
                  </a:moveTo>
                  <a:cubicBezTo>
                    <a:pt x="34947" y="559"/>
                    <a:pt x="35073" y="761"/>
                    <a:pt x="35195" y="1203"/>
                  </a:cubicBezTo>
                  <a:cubicBezTo>
                    <a:pt x="35111" y="2373"/>
                    <a:pt x="34026" y="17839"/>
                    <a:pt x="34732" y="21774"/>
                  </a:cubicBezTo>
                  <a:cubicBezTo>
                    <a:pt x="35444" y="25737"/>
                    <a:pt x="37203" y="37594"/>
                    <a:pt x="37221" y="37714"/>
                  </a:cubicBezTo>
                  <a:cubicBezTo>
                    <a:pt x="37232" y="37789"/>
                    <a:pt x="37272" y="37856"/>
                    <a:pt x="37334" y="37901"/>
                  </a:cubicBezTo>
                  <a:cubicBezTo>
                    <a:pt x="37360" y="37919"/>
                    <a:pt x="39996" y="39872"/>
                    <a:pt x="42612" y="44100"/>
                  </a:cubicBezTo>
                  <a:cubicBezTo>
                    <a:pt x="45141" y="48185"/>
                    <a:pt x="50583" y="56225"/>
                    <a:pt x="51119" y="57015"/>
                  </a:cubicBezTo>
                  <a:cubicBezTo>
                    <a:pt x="51128" y="57281"/>
                    <a:pt x="51072" y="58316"/>
                    <a:pt x="49634" y="58719"/>
                  </a:cubicBezTo>
                  <a:cubicBezTo>
                    <a:pt x="49506" y="58776"/>
                    <a:pt x="49196" y="58877"/>
                    <a:pt x="48909" y="58877"/>
                  </a:cubicBezTo>
                  <a:cubicBezTo>
                    <a:pt x="48749" y="58877"/>
                    <a:pt x="48595" y="58845"/>
                    <a:pt x="48484" y="58757"/>
                  </a:cubicBezTo>
                  <a:cubicBezTo>
                    <a:pt x="48330" y="58632"/>
                    <a:pt x="30454" y="42188"/>
                    <a:pt x="28377" y="38761"/>
                  </a:cubicBezTo>
                  <a:cubicBezTo>
                    <a:pt x="26373" y="35453"/>
                    <a:pt x="23603" y="14809"/>
                    <a:pt x="23576" y="14600"/>
                  </a:cubicBezTo>
                  <a:cubicBezTo>
                    <a:pt x="23560" y="14480"/>
                    <a:pt x="23469" y="14383"/>
                    <a:pt x="23349" y="14360"/>
                  </a:cubicBezTo>
                  <a:lnTo>
                    <a:pt x="20673" y="13846"/>
                  </a:lnTo>
                  <a:cubicBezTo>
                    <a:pt x="20656" y="13843"/>
                    <a:pt x="20638" y="13841"/>
                    <a:pt x="20621" y="13841"/>
                  </a:cubicBezTo>
                  <a:cubicBezTo>
                    <a:pt x="20517" y="13841"/>
                    <a:pt x="20419" y="13899"/>
                    <a:pt x="20369" y="13993"/>
                  </a:cubicBezTo>
                  <a:lnTo>
                    <a:pt x="9061" y="35608"/>
                  </a:lnTo>
                  <a:cubicBezTo>
                    <a:pt x="9036" y="35654"/>
                    <a:pt x="9025" y="35707"/>
                    <a:pt x="9030" y="35759"/>
                  </a:cubicBezTo>
                  <a:lnTo>
                    <a:pt x="10998" y="62061"/>
                  </a:lnTo>
                  <a:cubicBezTo>
                    <a:pt x="10999" y="62068"/>
                    <a:pt x="11099" y="62720"/>
                    <a:pt x="10064" y="63012"/>
                  </a:cubicBezTo>
                  <a:cubicBezTo>
                    <a:pt x="9427" y="63191"/>
                    <a:pt x="8879" y="63307"/>
                    <a:pt x="8410" y="63307"/>
                  </a:cubicBezTo>
                  <a:cubicBezTo>
                    <a:pt x="7955" y="63307"/>
                    <a:pt x="7574" y="63198"/>
                    <a:pt x="7261" y="62930"/>
                  </a:cubicBezTo>
                  <a:cubicBezTo>
                    <a:pt x="6405" y="61732"/>
                    <a:pt x="745" y="34099"/>
                    <a:pt x="1075" y="32778"/>
                  </a:cubicBezTo>
                  <a:cubicBezTo>
                    <a:pt x="1564" y="31757"/>
                    <a:pt x="12530" y="4598"/>
                    <a:pt x="12999" y="3440"/>
                  </a:cubicBezTo>
                  <a:lnTo>
                    <a:pt x="13845" y="1274"/>
                  </a:lnTo>
                  <a:cubicBezTo>
                    <a:pt x="14960" y="1396"/>
                    <a:pt x="19912" y="1908"/>
                    <a:pt x="24327" y="1908"/>
                  </a:cubicBezTo>
                  <a:cubicBezTo>
                    <a:pt x="26217" y="1908"/>
                    <a:pt x="28008" y="1814"/>
                    <a:pt x="29358" y="1556"/>
                  </a:cubicBezTo>
                  <a:cubicBezTo>
                    <a:pt x="30516" y="1335"/>
                    <a:pt x="31453" y="1123"/>
                    <a:pt x="32206" y="955"/>
                  </a:cubicBezTo>
                  <a:cubicBezTo>
                    <a:pt x="33353" y="698"/>
                    <a:pt x="34028" y="559"/>
                    <a:pt x="34445" y="559"/>
                  </a:cubicBezTo>
                  <a:close/>
                  <a:moveTo>
                    <a:pt x="34433" y="0"/>
                  </a:moveTo>
                  <a:cubicBezTo>
                    <a:pt x="33878" y="0"/>
                    <a:pt x="33122" y="170"/>
                    <a:pt x="32082" y="404"/>
                  </a:cubicBezTo>
                  <a:cubicBezTo>
                    <a:pt x="31333" y="572"/>
                    <a:pt x="30402" y="782"/>
                    <a:pt x="29253" y="1001"/>
                  </a:cubicBezTo>
                  <a:cubicBezTo>
                    <a:pt x="27960" y="1249"/>
                    <a:pt x="26222" y="1339"/>
                    <a:pt x="24376" y="1339"/>
                  </a:cubicBezTo>
                  <a:cubicBezTo>
                    <a:pt x="19457" y="1339"/>
                    <a:pt x="13772" y="699"/>
                    <a:pt x="13693" y="688"/>
                  </a:cubicBezTo>
                  <a:cubicBezTo>
                    <a:pt x="13683" y="687"/>
                    <a:pt x="13672" y="687"/>
                    <a:pt x="13662" y="687"/>
                  </a:cubicBezTo>
                  <a:cubicBezTo>
                    <a:pt x="13547" y="687"/>
                    <a:pt x="13441" y="757"/>
                    <a:pt x="13398" y="867"/>
                  </a:cubicBezTo>
                  <a:lnTo>
                    <a:pt x="12473" y="3230"/>
                  </a:lnTo>
                  <a:cubicBezTo>
                    <a:pt x="12359" y="3513"/>
                    <a:pt x="1047" y="31528"/>
                    <a:pt x="565" y="32535"/>
                  </a:cubicBezTo>
                  <a:cubicBezTo>
                    <a:pt x="1" y="33711"/>
                    <a:pt x="5896" y="62498"/>
                    <a:pt x="6872" y="63338"/>
                  </a:cubicBezTo>
                  <a:cubicBezTo>
                    <a:pt x="7331" y="63732"/>
                    <a:pt x="7871" y="63869"/>
                    <a:pt x="8435" y="63869"/>
                  </a:cubicBezTo>
                  <a:cubicBezTo>
                    <a:pt x="9025" y="63869"/>
                    <a:pt x="9643" y="63719"/>
                    <a:pt x="10219" y="63556"/>
                  </a:cubicBezTo>
                  <a:cubicBezTo>
                    <a:pt x="11434" y="63214"/>
                    <a:pt x="11625" y="62366"/>
                    <a:pt x="11559" y="61992"/>
                  </a:cubicBezTo>
                  <a:lnTo>
                    <a:pt x="9599" y="35799"/>
                  </a:lnTo>
                  <a:lnTo>
                    <a:pt x="20772" y="14442"/>
                  </a:lnTo>
                  <a:lnTo>
                    <a:pt x="23043" y="14877"/>
                  </a:lnTo>
                  <a:cubicBezTo>
                    <a:pt x="23350" y="17164"/>
                    <a:pt x="25913" y="35788"/>
                    <a:pt x="27892" y="39055"/>
                  </a:cubicBezTo>
                  <a:cubicBezTo>
                    <a:pt x="29967" y="42477"/>
                    <a:pt x="47338" y="58564"/>
                    <a:pt x="48131" y="59199"/>
                  </a:cubicBezTo>
                  <a:cubicBezTo>
                    <a:pt x="48364" y="59385"/>
                    <a:pt x="48647" y="59445"/>
                    <a:pt x="48914" y="59445"/>
                  </a:cubicBezTo>
                  <a:cubicBezTo>
                    <a:pt x="49369" y="59445"/>
                    <a:pt x="49779" y="59272"/>
                    <a:pt x="49824" y="59250"/>
                  </a:cubicBezTo>
                  <a:cubicBezTo>
                    <a:pt x="51890" y="58676"/>
                    <a:pt x="51678" y="56900"/>
                    <a:pt x="51675" y="56882"/>
                  </a:cubicBezTo>
                  <a:cubicBezTo>
                    <a:pt x="51670" y="56838"/>
                    <a:pt x="51653" y="56797"/>
                    <a:pt x="51629" y="56761"/>
                  </a:cubicBezTo>
                  <a:cubicBezTo>
                    <a:pt x="51571" y="56674"/>
                    <a:pt x="45735" y="48070"/>
                    <a:pt x="43093" y="43802"/>
                  </a:cubicBezTo>
                  <a:cubicBezTo>
                    <a:pt x="40669" y="39887"/>
                    <a:pt x="38274" y="37914"/>
                    <a:pt x="37763" y="37517"/>
                  </a:cubicBezTo>
                  <a:cubicBezTo>
                    <a:pt x="37580" y="36282"/>
                    <a:pt x="35964" y="25437"/>
                    <a:pt x="35289" y="21675"/>
                  </a:cubicBezTo>
                  <a:cubicBezTo>
                    <a:pt x="34583" y="17741"/>
                    <a:pt x="35751" y="1361"/>
                    <a:pt x="35763" y="1197"/>
                  </a:cubicBezTo>
                  <a:cubicBezTo>
                    <a:pt x="35765" y="1165"/>
                    <a:pt x="35762" y="1134"/>
                    <a:pt x="35755" y="1103"/>
                  </a:cubicBezTo>
                  <a:cubicBezTo>
                    <a:pt x="35537" y="289"/>
                    <a:pt x="35156" y="0"/>
                    <a:pt x="344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4154275" y="3915350"/>
              <a:ext cx="162100" cy="57925"/>
            </a:xfrm>
            <a:custGeom>
              <a:avLst/>
              <a:gdLst/>
              <a:ahLst/>
              <a:cxnLst/>
              <a:rect l="l" t="t" r="r" b="b"/>
              <a:pathLst>
                <a:path w="6484" h="2317" extrusionOk="0">
                  <a:moveTo>
                    <a:pt x="317" y="1"/>
                  </a:moveTo>
                  <a:cubicBezTo>
                    <a:pt x="195" y="1"/>
                    <a:pt x="82" y="81"/>
                    <a:pt x="45" y="203"/>
                  </a:cubicBezTo>
                  <a:cubicBezTo>
                    <a:pt x="1" y="353"/>
                    <a:pt x="87" y="510"/>
                    <a:pt x="237" y="555"/>
                  </a:cubicBezTo>
                  <a:lnTo>
                    <a:pt x="6102" y="2305"/>
                  </a:lnTo>
                  <a:cubicBezTo>
                    <a:pt x="6128" y="2312"/>
                    <a:pt x="6156" y="2317"/>
                    <a:pt x="6184" y="2317"/>
                  </a:cubicBezTo>
                  <a:cubicBezTo>
                    <a:pt x="6324" y="2317"/>
                    <a:pt x="6444" y="2214"/>
                    <a:pt x="6463" y="2074"/>
                  </a:cubicBezTo>
                  <a:cubicBezTo>
                    <a:pt x="6484" y="1935"/>
                    <a:pt x="6399" y="1803"/>
                    <a:pt x="6264" y="1762"/>
                  </a:cubicBezTo>
                  <a:lnTo>
                    <a:pt x="397" y="13"/>
                  </a:lnTo>
                  <a:cubicBezTo>
                    <a:pt x="371" y="5"/>
                    <a:pt x="343" y="1"/>
                    <a:pt x="3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4085250" y="3943675"/>
              <a:ext cx="215475" cy="37325"/>
            </a:xfrm>
            <a:custGeom>
              <a:avLst/>
              <a:gdLst/>
              <a:ahLst/>
              <a:cxnLst/>
              <a:rect l="l" t="t" r="r" b="b"/>
              <a:pathLst>
                <a:path w="8619" h="1493" extrusionOk="0">
                  <a:moveTo>
                    <a:pt x="303" y="1"/>
                  </a:moveTo>
                  <a:cubicBezTo>
                    <a:pt x="163" y="1"/>
                    <a:pt x="35" y="105"/>
                    <a:pt x="17" y="250"/>
                  </a:cubicBezTo>
                  <a:cubicBezTo>
                    <a:pt x="0" y="406"/>
                    <a:pt x="111" y="546"/>
                    <a:pt x="266" y="564"/>
                  </a:cubicBezTo>
                  <a:lnTo>
                    <a:pt x="8294" y="1490"/>
                  </a:lnTo>
                  <a:cubicBezTo>
                    <a:pt x="8305" y="1492"/>
                    <a:pt x="8317" y="1492"/>
                    <a:pt x="8328" y="1492"/>
                  </a:cubicBezTo>
                  <a:cubicBezTo>
                    <a:pt x="8478" y="1492"/>
                    <a:pt x="8601" y="1375"/>
                    <a:pt x="8610" y="1225"/>
                  </a:cubicBezTo>
                  <a:cubicBezTo>
                    <a:pt x="8619" y="1075"/>
                    <a:pt x="8509" y="945"/>
                    <a:pt x="8359" y="928"/>
                  </a:cubicBezTo>
                  <a:lnTo>
                    <a:pt x="332" y="2"/>
                  </a:lnTo>
                  <a:cubicBezTo>
                    <a:pt x="322" y="1"/>
                    <a:pt x="313" y="1"/>
                    <a:pt x="3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4575950" y="3715975"/>
              <a:ext cx="66600" cy="129525"/>
            </a:xfrm>
            <a:custGeom>
              <a:avLst/>
              <a:gdLst/>
              <a:ahLst/>
              <a:cxnLst/>
              <a:rect l="l" t="t" r="r" b="b"/>
              <a:pathLst>
                <a:path w="2664" h="5181" extrusionOk="0">
                  <a:moveTo>
                    <a:pt x="2327" y="1"/>
                  </a:moveTo>
                  <a:cubicBezTo>
                    <a:pt x="2276" y="1"/>
                    <a:pt x="2225" y="14"/>
                    <a:pt x="2179" y="43"/>
                  </a:cubicBezTo>
                  <a:cubicBezTo>
                    <a:pt x="2090" y="99"/>
                    <a:pt x="1" y="1449"/>
                    <a:pt x="132" y="3013"/>
                  </a:cubicBezTo>
                  <a:cubicBezTo>
                    <a:pt x="204" y="3873"/>
                    <a:pt x="917" y="4594"/>
                    <a:pt x="2248" y="5158"/>
                  </a:cubicBezTo>
                  <a:cubicBezTo>
                    <a:pt x="2283" y="5173"/>
                    <a:pt x="2321" y="5180"/>
                    <a:pt x="2359" y="5180"/>
                  </a:cubicBezTo>
                  <a:cubicBezTo>
                    <a:pt x="2360" y="5180"/>
                    <a:pt x="2361" y="5180"/>
                    <a:pt x="2362" y="5180"/>
                  </a:cubicBezTo>
                  <a:cubicBezTo>
                    <a:pt x="2494" y="5180"/>
                    <a:pt x="2609" y="5085"/>
                    <a:pt x="2636" y="4954"/>
                  </a:cubicBezTo>
                  <a:cubicBezTo>
                    <a:pt x="2664" y="4823"/>
                    <a:pt x="2593" y="4690"/>
                    <a:pt x="2469" y="4637"/>
                  </a:cubicBezTo>
                  <a:cubicBezTo>
                    <a:pt x="1346" y="4162"/>
                    <a:pt x="750" y="3600"/>
                    <a:pt x="696" y="2966"/>
                  </a:cubicBezTo>
                  <a:cubicBezTo>
                    <a:pt x="593" y="1742"/>
                    <a:pt x="2464" y="531"/>
                    <a:pt x="2482" y="520"/>
                  </a:cubicBezTo>
                  <a:cubicBezTo>
                    <a:pt x="2611" y="434"/>
                    <a:pt x="2648" y="262"/>
                    <a:pt x="2565" y="132"/>
                  </a:cubicBezTo>
                  <a:cubicBezTo>
                    <a:pt x="2511" y="47"/>
                    <a:pt x="2420" y="1"/>
                    <a:pt x="23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4257700" y="3744100"/>
              <a:ext cx="76975" cy="175650"/>
            </a:xfrm>
            <a:custGeom>
              <a:avLst/>
              <a:gdLst/>
              <a:ahLst/>
              <a:cxnLst/>
              <a:rect l="l" t="t" r="r" b="b"/>
              <a:pathLst>
                <a:path w="3079" h="7026" extrusionOk="0">
                  <a:moveTo>
                    <a:pt x="2766" y="1"/>
                  </a:moveTo>
                  <a:cubicBezTo>
                    <a:pt x="2639" y="1"/>
                    <a:pt x="2523" y="86"/>
                    <a:pt x="2491" y="215"/>
                  </a:cubicBezTo>
                  <a:lnTo>
                    <a:pt x="1843" y="2812"/>
                  </a:lnTo>
                  <a:lnTo>
                    <a:pt x="114" y="4538"/>
                  </a:lnTo>
                  <a:cubicBezTo>
                    <a:pt x="0" y="4653"/>
                    <a:pt x="5" y="4840"/>
                    <a:pt x="125" y="4949"/>
                  </a:cubicBezTo>
                  <a:lnTo>
                    <a:pt x="2352" y="6953"/>
                  </a:lnTo>
                  <a:cubicBezTo>
                    <a:pt x="2405" y="7000"/>
                    <a:pt x="2472" y="7026"/>
                    <a:pt x="2543" y="7026"/>
                  </a:cubicBezTo>
                  <a:lnTo>
                    <a:pt x="2543" y="7025"/>
                  </a:lnTo>
                  <a:cubicBezTo>
                    <a:pt x="2543" y="7025"/>
                    <a:pt x="2543" y="7025"/>
                    <a:pt x="2544" y="7025"/>
                  </a:cubicBezTo>
                  <a:cubicBezTo>
                    <a:pt x="2803" y="7025"/>
                    <a:pt x="2925" y="6705"/>
                    <a:pt x="2732" y="6531"/>
                  </a:cubicBezTo>
                  <a:lnTo>
                    <a:pt x="726" y="4727"/>
                  </a:lnTo>
                  <a:lnTo>
                    <a:pt x="2297" y="3156"/>
                  </a:lnTo>
                  <a:cubicBezTo>
                    <a:pt x="2333" y="3119"/>
                    <a:pt x="2359" y="3074"/>
                    <a:pt x="2372" y="3025"/>
                  </a:cubicBezTo>
                  <a:lnTo>
                    <a:pt x="3040" y="352"/>
                  </a:lnTo>
                  <a:cubicBezTo>
                    <a:pt x="3078" y="200"/>
                    <a:pt x="2986" y="47"/>
                    <a:pt x="2834" y="9"/>
                  </a:cubicBezTo>
                  <a:cubicBezTo>
                    <a:pt x="2811" y="3"/>
                    <a:pt x="2788" y="1"/>
                    <a:pt x="27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8"/>
            <p:cNvSpPr/>
            <p:nvPr/>
          </p:nvSpPr>
          <p:spPr>
            <a:xfrm>
              <a:off x="4127225" y="2778000"/>
              <a:ext cx="886950" cy="960325"/>
            </a:xfrm>
            <a:custGeom>
              <a:avLst/>
              <a:gdLst/>
              <a:ahLst/>
              <a:cxnLst/>
              <a:rect l="l" t="t" r="r" b="b"/>
              <a:pathLst>
                <a:path w="35478" h="38413" extrusionOk="0">
                  <a:moveTo>
                    <a:pt x="11437" y="0"/>
                  </a:moveTo>
                  <a:cubicBezTo>
                    <a:pt x="11020" y="0"/>
                    <a:pt x="10641" y="2"/>
                    <a:pt x="10311" y="6"/>
                  </a:cubicBezTo>
                  <a:lnTo>
                    <a:pt x="4940" y="17151"/>
                  </a:lnTo>
                  <a:cubicBezTo>
                    <a:pt x="4940" y="17151"/>
                    <a:pt x="0" y="34237"/>
                    <a:pt x="206" y="34957"/>
                  </a:cubicBezTo>
                  <a:cubicBezTo>
                    <a:pt x="412" y="35677"/>
                    <a:pt x="3911" y="37325"/>
                    <a:pt x="11733" y="38251"/>
                  </a:cubicBezTo>
                  <a:cubicBezTo>
                    <a:pt x="12679" y="38363"/>
                    <a:pt x="13559" y="38413"/>
                    <a:pt x="14376" y="38413"/>
                  </a:cubicBezTo>
                  <a:cubicBezTo>
                    <a:pt x="20307" y="38413"/>
                    <a:pt x="22873" y="35759"/>
                    <a:pt x="23055" y="34854"/>
                  </a:cubicBezTo>
                  <a:cubicBezTo>
                    <a:pt x="23260" y="33825"/>
                    <a:pt x="22848" y="32075"/>
                    <a:pt x="22848" y="32075"/>
                  </a:cubicBezTo>
                  <a:lnTo>
                    <a:pt x="25525" y="27341"/>
                  </a:lnTo>
                  <a:lnTo>
                    <a:pt x="34377" y="12785"/>
                  </a:lnTo>
                  <a:cubicBezTo>
                    <a:pt x="35478" y="10973"/>
                    <a:pt x="35073" y="8628"/>
                    <a:pt x="33429" y="7292"/>
                  </a:cubicBezTo>
                  <a:cubicBezTo>
                    <a:pt x="29471" y="4078"/>
                    <a:pt x="24556" y="197"/>
                    <a:pt x="24556" y="197"/>
                  </a:cubicBezTo>
                  <a:cubicBezTo>
                    <a:pt x="24556" y="197"/>
                    <a:pt x="15854" y="0"/>
                    <a:pt x="11437"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8"/>
            <p:cNvSpPr/>
            <p:nvPr/>
          </p:nvSpPr>
          <p:spPr>
            <a:xfrm>
              <a:off x="4120300" y="2770925"/>
              <a:ext cx="901625" cy="974500"/>
            </a:xfrm>
            <a:custGeom>
              <a:avLst/>
              <a:gdLst/>
              <a:ahLst/>
              <a:cxnLst/>
              <a:rect l="l" t="t" r="r" b="b"/>
              <a:pathLst>
                <a:path w="36065" h="38980" extrusionOk="0">
                  <a:moveTo>
                    <a:pt x="11769" y="565"/>
                  </a:moveTo>
                  <a:cubicBezTo>
                    <a:pt x="15915" y="565"/>
                    <a:pt x="23778" y="739"/>
                    <a:pt x="24732" y="760"/>
                  </a:cubicBezTo>
                  <a:cubicBezTo>
                    <a:pt x="25363" y="1259"/>
                    <a:pt x="29880" y="4832"/>
                    <a:pt x="33528" y="7794"/>
                  </a:cubicBezTo>
                  <a:cubicBezTo>
                    <a:pt x="35056" y="9035"/>
                    <a:pt x="35435" y="11238"/>
                    <a:pt x="34412" y="12920"/>
                  </a:cubicBezTo>
                  <a:lnTo>
                    <a:pt x="25556" y="27485"/>
                  </a:lnTo>
                  <a:lnTo>
                    <a:pt x="22879" y="32219"/>
                  </a:lnTo>
                  <a:cubicBezTo>
                    <a:pt x="22844" y="32281"/>
                    <a:pt x="22834" y="32354"/>
                    <a:pt x="22850" y="32423"/>
                  </a:cubicBezTo>
                  <a:cubicBezTo>
                    <a:pt x="22855" y="32440"/>
                    <a:pt x="23246" y="34124"/>
                    <a:pt x="23054" y="35082"/>
                  </a:cubicBezTo>
                  <a:cubicBezTo>
                    <a:pt x="22892" y="35894"/>
                    <a:pt x="20394" y="38413"/>
                    <a:pt x="14649" y="38413"/>
                  </a:cubicBezTo>
                  <a:cubicBezTo>
                    <a:pt x="13845" y="38413"/>
                    <a:pt x="12977" y="38364"/>
                    <a:pt x="12043" y="38253"/>
                  </a:cubicBezTo>
                  <a:cubicBezTo>
                    <a:pt x="3925" y="37291"/>
                    <a:pt x="887" y="35627"/>
                    <a:pt x="759" y="35186"/>
                  </a:cubicBezTo>
                  <a:cubicBezTo>
                    <a:pt x="698" y="34435"/>
                    <a:pt x="3554" y="24205"/>
                    <a:pt x="5487" y="17519"/>
                  </a:cubicBezTo>
                  <a:lnTo>
                    <a:pt x="10797" y="569"/>
                  </a:lnTo>
                  <a:cubicBezTo>
                    <a:pt x="11090" y="566"/>
                    <a:pt x="11416" y="565"/>
                    <a:pt x="11769" y="565"/>
                  </a:cubicBezTo>
                  <a:close/>
                  <a:moveTo>
                    <a:pt x="11620" y="0"/>
                  </a:moveTo>
                  <a:cubicBezTo>
                    <a:pt x="11239" y="0"/>
                    <a:pt x="10891" y="2"/>
                    <a:pt x="10586" y="5"/>
                  </a:cubicBezTo>
                  <a:cubicBezTo>
                    <a:pt x="10463" y="7"/>
                    <a:pt x="10356" y="87"/>
                    <a:pt x="10319" y="204"/>
                  </a:cubicBezTo>
                  <a:lnTo>
                    <a:pt x="4945" y="17356"/>
                  </a:lnTo>
                  <a:cubicBezTo>
                    <a:pt x="3781" y="21383"/>
                    <a:pt x="0" y="34576"/>
                    <a:pt x="212" y="35318"/>
                  </a:cubicBezTo>
                  <a:cubicBezTo>
                    <a:pt x="513" y="36373"/>
                    <a:pt x="4739" y="37959"/>
                    <a:pt x="11977" y="38814"/>
                  </a:cubicBezTo>
                  <a:cubicBezTo>
                    <a:pt x="12936" y="38928"/>
                    <a:pt x="13827" y="38979"/>
                    <a:pt x="14654" y="38979"/>
                  </a:cubicBezTo>
                  <a:cubicBezTo>
                    <a:pt x="20820" y="38979"/>
                    <a:pt x="23419" y="36143"/>
                    <a:pt x="23609" y="35194"/>
                  </a:cubicBezTo>
                  <a:cubicBezTo>
                    <a:pt x="23797" y="34257"/>
                    <a:pt x="23514" y="32812"/>
                    <a:pt x="23426" y="32404"/>
                  </a:cubicBezTo>
                  <a:lnTo>
                    <a:pt x="26044" y="27770"/>
                  </a:lnTo>
                  <a:lnTo>
                    <a:pt x="34895" y="13215"/>
                  </a:lnTo>
                  <a:cubicBezTo>
                    <a:pt x="36064" y="11292"/>
                    <a:pt x="35631" y="8773"/>
                    <a:pt x="33884" y="7356"/>
                  </a:cubicBezTo>
                  <a:cubicBezTo>
                    <a:pt x="29970" y="4178"/>
                    <a:pt x="25058" y="296"/>
                    <a:pt x="25008" y="257"/>
                  </a:cubicBezTo>
                  <a:cubicBezTo>
                    <a:pt x="24960" y="219"/>
                    <a:pt x="24901" y="199"/>
                    <a:pt x="24840" y="197"/>
                  </a:cubicBezTo>
                  <a:cubicBezTo>
                    <a:pt x="24743" y="194"/>
                    <a:pt x="15975" y="0"/>
                    <a:pt x="11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8"/>
            <p:cNvSpPr/>
            <p:nvPr/>
          </p:nvSpPr>
          <p:spPr>
            <a:xfrm>
              <a:off x="4499925" y="2779525"/>
              <a:ext cx="385300" cy="261475"/>
            </a:xfrm>
            <a:custGeom>
              <a:avLst/>
              <a:gdLst/>
              <a:ahLst/>
              <a:cxnLst/>
              <a:rect l="l" t="t" r="r" b="b"/>
              <a:pathLst>
                <a:path w="15412" h="10459" extrusionOk="0">
                  <a:moveTo>
                    <a:pt x="2527" y="0"/>
                  </a:moveTo>
                  <a:cubicBezTo>
                    <a:pt x="1600" y="2115"/>
                    <a:pt x="1" y="6438"/>
                    <a:pt x="1317" y="8577"/>
                  </a:cubicBezTo>
                  <a:cubicBezTo>
                    <a:pt x="1996" y="9680"/>
                    <a:pt x="3321" y="10459"/>
                    <a:pt x="5158" y="10459"/>
                  </a:cubicBezTo>
                  <a:cubicBezTo>
                    <a:pt x="7710" y="10459"/>
                    <a:pt x="11250" y="8955"/>
                    <a:pt x="15411" y="4724"/>
                  </a:cubicBezTo>
                  <a:cubicBezTo>
                    <a:pt x="12381" y="2294"/>
                    <a:pt x="9648" y="136"/>
                    <a:pt x="9648" y="136"/>
                  </a:cubicBezTo>
                  <a:cubicBezTo>
                    <a:pt x="9648" y="136"/>
                    <a:pt x="6189" y="58"/>
                    <a:pt x="2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8"/>
            <p:cNvSpPr/>
            <p:nvPr/>
          </p:nvSpPr>
          <p:spPr>
            <a:xfrm>
              <a:off x="4492750" y="2772450"/>
              <a:ext cx="400450" cy="275600"/>
            </a:xfrm>
            <a:custGeom>
              <a:avLst/>
              <a:gdLst/>
              <a:ahLst/>
              <a:cxnLst/>
              <a:rect l="l" t="t" r="r" b="b"/>
              <a:pathLst>
                <a:path w="16018" h="11024" extrusionOk="0">
                  <a:moveTo>
                    <a:pt x="2997" y="569"/>
                  </a:moveTo>
                  <a:cubicBezTo>
                    <a:pt x="6234" y="620"/>
                    <a:pt x="9267" y="686"/>
                    <a:pt x="9833" y="699"/>
                  </a:cubicBezTo>
                  <a:cubicBezTo>
                    <a:pt x="10275" y="1049"/>
                    <a:pt x="12636" y="2917"/>
                    <a:pt x="15276" y="5032"/>
                  </a:cubicBezTo>
                  <a:cubicBezTo>
                    <a:pt x="10707" y="9595"/>
                    <a:pt x="7337" y="10459"/>
                    <a:pt x="5437" y="10459"/>
                  </a:cubicBezTo>
                  <a:cubicBezTo>
                    <a:pt x="5199" y="10459"/>
                    <a:pt x="4984" y="10445"/>
                    <a:pt x="4793" y="10424"/>
                  </a:cubicBezTo>
                  <a:cubicBezTo>
                    <a:pt x="3480" y="10275"/>
                    <a:pt x="2432" y="9667"/>
                    <a:pt x="1844" y="8712"/>
                  </a:cubicBezTo>
                  <a:cubicBezTo>
                    <a:pt x="611" y="6706"/>
                    <a:pt x="2178" y="2475"/>
                    <a:pt x="2997" y="569"/>
                  </a:cubicBezTo>
                  <a:close/>
                  <a:moveTo>
                    <a:pt x="2818" y="1"/>
                  </a:moveTo>
                  <a:cubicBezTo>
                    <a:pt x="2720" y="5"/>
                    <a:pt x="2601" y="65"/>
                    <a:pt x="2554" y="169"/>
                  </a:cubicBezTo>
                  <a:cubicBezTo>
                    <a:pt x="1525" y="2520"/>
                    <a:pt x="1" y="6795"/>
                    <a:pt x="1363" y="9008"/>
                  </a:cubicBezTo>
                  <a:cubicBezTo>
                    <a:pt x="2044" y="10114"/>
                    <a:pt x="3240" y="10817"/>
                    <a:pt x="4730" y="10986"/>
                  </a:cubicBezTo>
                  <a:cubicBezTo>
                    <a:pt x="4962" y="11012"/>
                    <a:pt x="5196" y="11024"/>
                    <a:pt x="5430" y="11024"/>
                  </a:cubicBezTo>
                  <a:cubicBezTo>
                    <a:pt x="7470" y="11024"/>
                    <a:pt x="11085" y="10100"/>
                    <a:pt x="15901" y="5206"/>
                  </a:cubicBezTo>
                  <a:cubicBezTo>
                    <a:pt x="16018" y="5087"/>
                    <a:pt x="16006" y="4892"/>
                    <a:pt x="15876" y="4787"/>
                  </a:cubicBezTo>
                  <a:cubicBezTo>
                    <a:pt x="12843" y="2356"/>
                    <a:pt x="10110" y="196"/>
                    <a:pt x="10110" y="196"/>
                  </a:cubicBezTo>
                  <a:cubicBezTo>
                    <a:pt x="10062" y="158"/>
                    <a:pt x="10002" y="138"/>
                    <a:pt x="9941" y="136"/>
                  </a:cubicBezTo>
                  <a:cubicBezTo>
                    <a:pt x="9941" y="136"/>
                    <a:pt x="6481" y="57"/>
                    <a:pt x="28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8"/>
            <p:cNvSpPr/>
            <p:nvPr/>
          </p:nvSpPr>
          <p:spPr>
            <a:xfrm>
              <a:off x="4541500" y="2338925"/>
              <a:ext cx="473450" cy="642100"/>
            </a:xfrm>
            <a:custGeom>
              <a:avLst/>
              <a:gdLst/>
              <a:ahLst/>
              <a:cxnLst/>
              <a:rect l="l" t="t" r="r" b="b"/>
              <a:pathLst>
                <a:path w="18938" h="25684" extrusionOk="0">
                  <a:moveTo>
                    <a:pt x="9543" y="1"/>
                  </a:moveTo>
                  <a:cubicBezTo>
                    <a:pt x="9342" y="1"/>
                    <a:pt x="9177" y="43"/>
                    <a:pt x="9056" y="133"/>
                  </a:cubicBezTo>
                  <a:cubicBezTo>
                    <a:pt x="9056" y="133"/>
                    <a:pt x="6072" y="956"/>
                    <a:pt x="4837" y="2809"/>
                  </a:cubicBezTo>
                  <a:cubicBezTo>
                    <a:pt x="3603" y="4662"/>
                    <a:pt x="1" y="15469"/>
                    <a:pt x="103" y="16395"/>
                  </a:cubicBezTo>
                  <a:cubicBezTo>
                    <a:pt x="137" y="16704"/>
                    <a:pt x="674" y="16807"/>
                    <a:pt x="1376" y="16807"/>
                  </a:cubicBezTo>
                  <a:cubicBezTo>
                    <a:pt x="2778" y="16807"/>
                    <a:pt x="4837" y="16395"/>
                    <a:pt x="4837" y="16395"/>
                  </a:cubicBezTo>
                  <a:lnTo>
                    <a:pt x="4837" y="16395"/>
                  </a:lnTo>
                  <a:cubicBezTo>
                    <a:pt x="4837" y="16395"/>
                    <a:pt x="1647" y="23085"/>
                    <a:pt x="1647" y="24217"/>
                  </a:cubicBezTo>
                  <a:cubicBezTo>
                    <a:pt x="1647" y="25110"/>
                    <a:pt x="2543" y="25683"/>
                    <a:pt x="3831" y="25683"/>
                  </a:cubicBezTo>
                  <a:cubicBezTo>
                    <a:pt x="4176" y="25683"/>
                    <a:pt x="4549" y="25642"/>
                    <a:pt x="4940" y="25555"/>
                  </a:cubicBezTo>
                  <a:cubicBezTo>
                    <a:pt x="6793" y="25143"/>
                    <a:pt x="13104" y="14277"/>
                    <a:pt x="13104" y="14277"/>
                  </a:cubicBezTo>
                  <a:cubicBezTo>
                    <a:pt x="13104" y="14277"/>
                    <a:pt x="14467" y="15861"/>
                    <a:pt x="15603" y="15861"/>
                  </a:cubicBezTo>
                  <a:cubicBezTo>
                    <a:pt x="15798" y="15861"/>
                    <a:pt x="15986" y="15814"/>
                    <a:pt x="16159" y="15705"/>
                  </a:cubicBezTo>
                  <a:cubicBezTo>
                    <a:pt x="17513" y="14852"/>
                    <a:pt x="17085" y="13132"/>
                    <a:pt x="16056" y="13132"/>
                  </a:cubicBezTo>
                  <a:cubicBezTo>
                    <a:pt x="15027" y="13132"/>
                    <a:pt x="18937" y="8912"/>
                    <a:pt x="17599" y="6133"/>
                  </a:cubicBezTo>
                  <a:cubicBezTo>
                    <a:pt x="16392" y="3625"/>
                    <a:pt x="11410" y="1"/>
                    <a:pt x="95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4534275" y="2331850"/>
              <a:ext cx="476000" cy="656200"/>
            </a:xfrm>
            <a:custGeom>
              <a:avLst/>
              <a:gdLst/>
              <a:ahLst/>
              <a:cxnLst/>
              <a:rect l="l" t="t" r="r" b="b"/>
              <a:pathLst>
                <a:path w="19040" h="26248" extrusionOk="0">
                  <a:moveTo>
                    <a:pt x="9832" y="567"/>
                  </a:moveTo>
                  <a:cubicBezTo>
                    <a:pt x="9961" y="567"/>
                    <a:pt x="10118" y="589"/>
                    <a:pt x="10292" y="631"/>
                  </a:cubicBezTo>
                  <a:cubicBezTo>
                    <a:pt x="12351" y="1132"/>
                    <a:pt x="16572" y="4331"/>
                    <a:pt x="17635" y="6539"/>
                  </a:cubicBezTo>
                  <a:cubicBezTo>
                    <a:pt x="18406" y="8140"/>
                    <a:pt x="17255" y="10332"/>
                    <a:pt x="16494" y="11783"/>
                  </a:cubicBezTo>
                  <a:cubicBezTo>
                    <a:pt x="16006" y="12712"/>
                    <a:pt x="15761" y="13178"/>
                    <a:pt x="15951" y="13495"/>
                  </a:cubicBezTo>
                  <a:cubicBezTo>
                    <a:pt x="15997" y="13571"/>
                    <a:pt x="16110" y="13697"/>
                    <a:pt x="16345" y="13697"/>
                  </a:cubicBezTo>
                  <a:cubicBezTo>
                    <a:pt x="16693" y="13697"/>
                    <a:pt x="16899" y="13981"/>
                    <a:pt x="16975" y="14248"/>
                  </a:cubicBezTo>
                  <a:cubicBezTo>
                    <a:pt x="17097" y="14666"/>
                    <a:pt x="16992" y="15311"/>
                    <a:pt x="16297" y="15748"/>
                  </a:cubicBezTo>
                  <a:cubicBezTo>
                    <a:pt x="16172" y="15826"/>
                    <a:pt x="16033" y="15861"/>
                    <a:pt x="15885" y="15861"/>
                  </a:cubicBezTo>
                  <a:cubicBezTo>
                    <a:pt x="15078" y="15861"/>
                    <a:pt x="14010" y="14842"/>
                    <a:pt x="13607" y="14375"/>
                  </a:cubicBezTo>
                  <a:cubicBezTo>
                    <a:pt x="13553" y="14312"/>
                    <a:pt x="13474" y="14277"/>
                    <a:pt x="13391" y="14277"/>
                  </a:cubicBezTo>
                  <a:cubicBezTo>
                    <a:pt x="13383" y="14277"/>
                    <a:pt x="13375" y="14277"/>
                    <a:pt x="13367" y="14278"/>
                  </a:cubicBezTo>
                  <a:cubicBezTo>
                    <a:pt x="13276" y="14286"/>
                    <a:pt x="13194" y="14338"/>
                    <a:pt x="13148" y="14417"/>
                  </a:cubicBezTo>
                  <a:cubicBezTo>
                    <a:pt x="10732" y="18577"/>
                    <a:pt x="6429" y="25281"/>
                    <a:pt x="5169" y="25562"/>
                  </a:cubicBezTo>
                  <a:cubicBezTo>
                    <a:pt x="4808" y="25642"/>
                    <a:pt x="4456" y="25681"/>
                    <a:pt x="4127" y="25681"/>
                  </a:cubicBezTo>
                  <a:cubicBezTo>
                    <a:pt x="3492" y="25681"/>
                    <a:pt x="2946" y="25536"/>
                    <a:pt x="2599" y="25258"/>
                  </a:cubicBezTo>
                  <a:cubicBezTo>
                    <a:pt x="2347" y="25054"/>
                    <a:pt x="2219" y="24800"/>
                    <a:pt x="2219" y="24499"/>
                  </a:cubicBezTo>
                  <a:cubicBezTo>
                    <a:pt x="2219" y="23715"/>
                    <a:pt x="4110" y="19465"/>
                    <a:pt x="5382" y="16800"/>
                  </a:cubicBezTo>
                  <a:cubicBezTo>
                    <a:pt x="5471" y="16612"/>
                    <a:pt x="5334" y="16394"/>
                    <a:pt x="5126" y="16394"/>
                  </a:cubicBezTo>
                  <a:cubicBezTo>
                    <a:pt x="5108" y="16394"/>
                    <a:pt x="5089" y="16396"/>
                    <a:pt x="5071" y="16401"/>
                  </a:cubicBezTo>
                  <a:cubicBezTo>
                    <a:pt x="3736" y="16668"/>
                    <a:pt x="2436" y="16811"/>
                    <a:pt x="1597" y="16811"/>
                  </a:cubicBezTo>
                  <a:cubicBezTo>
                    <a:pt x="1086" y="16811"/>
                    <a:pt x="746" y="16758"/>
                    <a:pt x="672" y="16646"/>
                  </a:cubicBezTo>
                  <a:cubicBezTo>
                    <a:pt x="593" y="15887"/>
                    <a:pt x="4061" y="5200"/>
                    <a:pt x="5361" y="3249"/>
                  </a:cubicBezTo>
                  <a:cubicBezTo>
                    <a:pt x="6523" y="1507"/>
                    <a:pt x="9392" y="697"/>
                    <a:pt x="9422" y="688"/>
                  </a:cubicBezTo>
                  <a:cubicBezTo>
                    <a:pt x="9455" y="679"/>
                    <a:pt x="9488" y="663"/>
                    <a:pt x="9516" y="642"/>
                  </a:cubicBezTo>
                  <a:cubicBezTo>
                    <a:pt x="9583" y="592"/>
                    <a:pt x="9692" y="567"/>
                    <a:pt x="9832" y="567"/>
                  </a:cubicBezTo>
                  <a:close/>
                  <a:moveTo>
                    <a:pt x="9835" y="0"/>
                  </a:moveTo>
                  <a:cubicBezTo>
                    <a:pt x="9589" y="0"/>
                    <a:pt x="9385" y="52"/>
                    <a:pt x="9225" y="156"/>
                  </a:cubicBezTo>
                  <a:cubicBezTo>
                    <a:pt x="8817" y="275"/>
                    <a:pt x="6099" y="1124"/>
                    <a:pt x="4891" y="2934"/>
                  </a:cubicBezTo>
                  <a:cubicBezTo>
                    <a:pt x="3630" y="4826"/>
                    <a:pt x="1" y="15711"/>
                    <a:pt x="110" y="16708"/>
                  </a:cubicBezTo>
                  <a:cubicBezTo>
                    <a:pt x="122" y="16820"/>
                    <a:pt x="176" y="16980"/>
                    <a:pt x="355" y="17112"/>
                  </a:cubicBezTo>
                  <a:cubicBezTo>
                    <a:pt x="614" y="17302"/>
                    <a:pt x="1122" y="17370"/>
                    <a:pt x="1717" y="17370"/>
                  </a:cubicBezTo>
                  <a:cubicBezTo>
                    <a:pt x="2691" y="17370"/>
                    <a:pt x="3899" y="17187"/>
                    <a:pt x="4633" y="17057"/>
                  </a:cubicBezTo>
                  <a:lnTo>
                    <a:pt x="4633" y="17057"/>
                  </a:lnTo>
                  <a:cubicBezTo>
                    <a:pt x="3856" y="18712"/>
                    <a:pt x="1653" y="23484"/>
                    <a:pt x="1653" y="24499"/>
                  </a:cubicBezTo>
                  <a:cubicBezTo>
                    <a:pt x="1653" y="24973"/>
                    <a:pt x="1857" y="25388"/>
                    <a:pt x="2244" y="25698"/>
                  </a:cubicBezTo>
                  <a:cubicBezTo>
                    <a:pt x="2694" y="26059"/>
                    <a:pt x="3358" y="26248"/>
                    <a:pt x="4123" y="26248"/>
                  </a:cubicBezTo>
                  <a:cubicBezTo>
                    <a:pt x="4517" y="26246"/>
                    <a:pt x="4908" y="26200"/>
                    <a:pt x="5291" y="26113"/>
                  </a:cubicBezTo>
                  <a:cubicBezTo>
                    <a:pt x="7084" y="25714"/>
                    <a:pt x="12244" y="17077"/>
                    <a:pt x="13446" y="15029"/>
                  </a:cubicBezTo>
                  <a:cubicBezTo>
                    <a:pt x="13921" y="15510"/>
                    <a:pt x="14949" y="16423"/>
                    <a:pt x="15901" y="16423"/>
                  </a:cubicBezTo>
                  <a:cubicBezTo>
                    <a:pt x="16142" y="16423"/>
                    <a:pt x="16378" y="16365"/>
                    <a:pt x="16599" y="16226"/>
                  </a:cubicBezTo>
                  <a:cubicBezTo>
                    <a:pt x="17497" y="15661"/>
                    <a:pt x="17709" y="14746"/>
                    <a:pt x="17519" y="14090"/>
                  </a:cubicBezTo>
                  <a:cubicBezTo>
                    <a:pt x="17365" y="13554"/>
                    <a:pt x="16963" y="13193"/>
                    <a:pt x="16473" y="13138"/>
                  </a:cubicBezTo>
                  <a:cubicBezTo>
                    <a:pt x="16543" y="12904"/>
                    <a:pt x="16790" y="12435"/>
                    <a:pt x="16995" y="12045"/>
                  </a:cubicBezTo>
                  <a:cubicBezTo>
                    <a:pt x="17809" y="10494"/>
                    <a:pt x="19039" y="8150"/>
                    <a:pt x="18145" y="6293"/>
                  </a:cubicBezTo>
                  <a:cubicBezTo>
                    <a:pt x="17004" y="3924"/>
                    <a:pt x="12639" y="621"/>
                    <a:pt x="10427" y="80"/>
                  </a:cubicBezTo>
                  <a:cubicBezTo>
                    <a:pt x="10209" y="27"/>
                    <a:pt x="10011" y="0"/>
                    <a:pt x="9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a:off x="4581175" y="2183300"/>
              <a:ext cx="498075" cy="486200"/>
            </a:xfrm>
            <a:custGeom>
              <a:avLst/>
              <a:gdLst/>
              <a:ahLst/>
              <a:cxnLst/>
              <a:rect l="l" t="t" r="r" b="b"/>
              <a:pathLst>
                <a:path w="19923" h="19448" extrusionOk="0">
                  <a:moveTo>
                    <a:pt x="5743" y="1"/>
                  </a:moveTo>
                  <a:cubicBezTo>
                    <a:pt x="3437" y="1"/>
                    <a:pt x="2660" y="1181"/>
                    <a:pt x="6337" y="3064"/>
                  </a:cubicBezTo>
                  <a:cubicBezTo>
                    <a:pt x="6337" y="3064"/>
                    <a:pt x="574" y="3064"/>
                    <a:pt x="265" y="5843"/>
                  </a:cubicBezTo>
                  <a:cubicBezTo>
                    <a:pt x="1" y="8210"/>
                    <a:pt x="2128" y="9457"/>
                    <a:pt x="4799" y="9457"/>
                  </a:cubicBezTo>
                  <a:cubicBezTo>
                    <a:pt x="5264" y="9457"/>
                    <a:pt x="5745" y="9419"/>
                    <a:pt x="6234" y="9343"/>
                  </a:cubicBezTo>
                  <a:cubicBezTo>
                    <a:pt x="7563" y="9135"/>
                    <a:pt x="8842" y="9044"/>
                    <a:pt x="9922" y="9044"/>
                  </a:cubicBezTo>
                  <a:cubicBezTo>
                    <a:pt x="11518" y="9044"/>
                    <a:pt x="12679" y="9242"/>
                    <a:pt x="12924" y="9548"/>
                  </a:cubicBezTo>
                  <a:cubicBezTo>
                    <a:pt x="13335" y="10062"/>
                    <a:pt x="8910" y="11092"/>
                    <a:pt x="9939" y="11812"/>
                  </a:cubicBezTo>
                  <a:cubicBezTo>
                    <a:pt x="10741" y="12374"/>
                    <a:pt x="11543" y="12436"/>
                    <a:pt x="11859" y="12436"/>
                  </a:cubicBezTo>
                  <a:cubicBezTo>
                    <a:pt x="11948" y="12436"/>
                    <a:pt x="11998" y="12431"/>
                    <a:pt x="11998" y="12431"/>
                  </a:cubicBezTo>
                  <a:lnTo>
                    <a:pt x="11998" y="12431"/>
                  </a:lnTo>
                  <a:cubicBezTo>
                    <a:pt x="11998" y="12431"/>
                    <a:pt x="10557" y="12843"/>
                    <a:pt x="10661" y="13872"/>
                  </a:cubicBezTo>
                  <a:cubicBezTo>
                    <a:pt x="10764" y="14901"/>
                    <a:pt x="11659" y="19447"/>
                    <a:pt x="12379" y="19447"/>
                  </a:cubicBezTo>
                  <a:cubicBezTo>
                    <a:pt x="13099" y="19447"/>
                    <a:pt x="14469" y="19357"/>
                    <a:pt x="14469" y="19357"/>
                  </a:cubicBezTo>
                  <a:cubicBezTo>
                    <a:pt x="14469" y="19357"/>
                    <a:pt x="16424" y="18430"/>
                    <a:pt x="17968" y="16783"/>
                  </a:cubicBezTo>
                  <a:cubicBezTo>
                    <a:pt x="19512" y="15137"/>
                    <a:pt x="19923" y="11637"/>
                    <a:pt x="17968" y="9580"/>
                  </a:cubicBezTo>
                  <a:cubicBezTo>
                    <a:pt x="16012" y="7521"/>
                    <a:pt x="14469" y="5534"/>
                    <a:pt x="12924" y="3888"/>
                  </a:cubicBezTo>
                  <a:cubicBezTo>
                    <a:pt x="11381" y="2241"/>
                    <a:pt x="9940" y="491"/>
                    <a:pt x="6852" y="79"/>
                  </a:cubicBezTo>
                  <a:cubicBezTo>
                    <a:pt x="6455" y="27"/>
                    <a:pt x="6082" y="1"/>
                    <a:pt x="57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8"/>
            <p:cNvSpPr/>
            <p:nvPr/>
          </p:nvSpPr>
          <p:spPr>
            <a:xfrm>
              <a:off x="4577850" y="2176275"/>
              <a:ext cx="508925" cy="500275"/>
            </a:xfrm>
            <a:custGeom>
              <a:avLst/>
              <a:gdLst/>
              <a:ahLst/>
              <a:cxnLst/>
              <a:rect l="l" t="t" r="r" b="b"/>
              <a:pathLst>
                <a:path w="20357" h="20011" extrusionOk="0">
                  <a:moveTo>
                    <a:pt x="5867" y="564"/>
                  </a:moveTo>
                  <a:cubicBezTo>
                    <a:pt x="6186" y="564"/>
                    <a:pt x="6548" y="588"/>
                    <a:pt x="6947" y="641"/>
                  </a:cubicBezTo>
                  <a:cubicBezTo>
                    <a:pt x="9736" y="1012"/>
                    <a:pt x="11105" y="2485"/>
                    <a:pt x="12554" y="4044"/>
                  </a:cubicBezTo>
                  <a:lnTo>
                    <a:pt x="12851" y="4362"/>
                  </a:lnTo>
                  <a:cubicBezTo>
                    <a:pt x="13549" y="5106"/>
                    <a:pt x="14246" y="5920"/>
                    <a:pt x="14987" y="6783"/>
                  </a:cubicBezTo>
                  <a:cubicBezTo>
                    <a:pt x="15890" y="7836"/>
                    <a:pt x="16825" y="8926"/>
                    <a:pt x="17896" y="10055"/>
                  </a:cubicBezTo>
                  <a:cubicBezTo>
                    <a:pt x="19707" y="11962"/>
                    <a:pt x="19383" y="15284"/>
                    <a:pt x="17895" y="16871"/>
                  </a:cubicBezTo>
                  <a:cubicBezTo>
                    <a:pt x="16538" y="18319"/>
                    <a:pt x="14830" y="19208"/>
                    <a:pt x="14527" y="19359"/>
                  </a:cubicBezTo>
                  <a:cubicBezTo>
                    <a:pt x="14265" y="19376"/>
                    <a:pt x="13138" y="19447"/>
                    <a:pt x="12548" y="19452"/>
                  </a:cubicBezTo>
                  <a:cubicBezTo>
                    <a:pt x="12075" y="19203"/>
                    <a:pt x="11218" y="15557"/>
                    <a:pt x="11075" y="14124"/>
                  </a:cubicBezTo>
                  <a:cubicBezTo>
                    <a:pt x="10997" y="13344"/>
                    <a:pt x="12198" y="12987"/>
                    <a:pt x="12210" y="12983"/>
                  </a:cubicBezTo>
                  <a:cubicBezTo>
                    <a:pt x="12344" y="12944"/>
                    <a:pt x="12431" y="12812"/>
                    <a:pt x="12411" y="12671"/>
                  </a:cubicBezTo>
                  <a:cubicBezTo>
                    <a:pt x="12391" y="12532"/>
                    <a:pt x="12272" y="12428"/>
                    <a:pt x="12131" y="12428"/>
                  </a:cubicBezTo>
                  <a:lnTo>
                    <a:pt x="12130" y="12428"/>
                  </a:lnTo>
                  <a:cubicBezTo>
                    <a:pt x="12122" y="12428"/>
                    <a:pt x="12111" y="12429"/>
                    <a:pt x="12103" y="12430"/>
                  </a:cubicBezTo>
                  <a:cubicBezTo>
                    <a:pt x="12102" y="12430"/>
                    <a:pt x="12063" y="12434"/>
                    <a:pt x="11996" y="12434"/>
                  </a:cubicBezTo>
                  <a:cubicBezTo>
                    <a:pt x="11723" y="12434"/>
                    <a:pt x="10975" y="12381"/>
                    <a:pt x="10234" y="11862"/>
                  </a:cubicBezTo>
                  <a:cubicBezTo>
                    <a:pt x="10225" y="11856"/>
                    <a:pt x="10216" y="11850"/>
                    <a:pt x="10211" y="11845"/>
                  </a:cubicBezTo>
                  <a:cubicBezTo>
                    <a:pt x="10358" y="11617"/>
                    <a:pt x="11293" y="11209"/>
                    <a:pt x="11806" y="10986"/>
                  </a:cubicBezTo>
                  <a:cubicBezTo>
                    <a:pt x="12794" y="10554"/>
                    <a:pt x="13273" y="10333"/>
                    <a:pt x="13355" y="9998"/>
                  </a:cubicBezTo>
                  <a:cubicBezTo>
                    <a:pt x="13386" y="9877"/>
                    <a:pt x="13357" y="9749"/>
                    <a:pt x="13278" y="9653"/>
                  </a:cubicBezTo>
                  <a:cubicBezTo>
                    <a:pt x="12940" y="9231"/>
                    <a:pt x="11668" y="9044"/>
                    <a:pt x="10103" y="9044"/>
                  </a:cubicBezTo>
                  <a:cubicBezTo>
                    <a:pt x="8917" y="9044"/>
                    <a:pt x="7565" y="9151"/>
                    <a:pt x="6323" y="9344"/>
                  </a:cubicBezTo>
                  <a:cubicBezTo>
                    <a:pt x="5851" y="9418"/>
                    <a:pt x="5387" y="9454"/>
                    <a:pt x="4942" y="9454"/>
                  </a:cubicBezTo>
                  <a:cubicBezTo>
                    <a:pt x="3464" y="9454"/>
                    <a:pt x="2181" y="9059"/>
                    <a:pt x="1426" y="8336"/>
                  </a:cubicBezTo>
                  <a:cubicBezTo>
                    <a:pt x="833" y="7768"/>
                    <a:pt x="581" y="7035"/>
                    <a:pt x="679" y="6156"/>
                  </a:cubicBezTo>
                  <a:cubicBezTo>
                    <a:pt x="956" y="3660"/>
                    <a:pt x="6416" y="3629"/>
                    <a:pt x="6471" y="3629"/>
                  </a:cubicBezTo>
                  <a:cubicBezTo>
                    <a:pt x="6601" y="3629"/>
                    <a:pt x="6714" y="3539"/>
                    <a:pt x="6746" y="3412"/>
                  </a:cubicBezTo>
                  <a:cubicBezTo>
                    <a:pt x="6776" y="3285"/>
                    <a:pt x="6716" y="3154"/>
                    <a:pt x="6599" y="3094"/>
                  </a:cubicBezTo>
                  <a:cubicBezTo>
                    <a:pt x="4682" y="2112"/>
                    <a:pt x="4121" y="1382"/>
                    <a:pt x="4223" y="1056"/>
                  </a:cubicBezTo>
                  <a:cubicBezTo>
                    <a:pt x="4308" y="783"/>
                    <a:pt x="4893" y="564"/>
                    <a:pt x="5867" y="564"/>
                  </a:cubicBezTo>
                  <a:close/>
                  <a:moveTo>
                    <a:pt x="5882" y="0"/>
                  </a:moveTo>
                  <a:cubicBezTo>
                    <a:pt x="4827" y="0"/>
                    <a:pt x="3888" y="233"/>
                    <a:pt x="3683" y="887"/>
                  </a:cubicBezTo>
                  <a:cubicBezTo>
                    <a:pt x="3481" y="1535"/>
                    <a:pt x="4079" y="2281"/>
                    <a:pt x="5461" y="3111"/>
                  </a:cubicBezTo>
                  <a:cubicBezTo>
                    <a:pt x="3730" y="3256"/>
                    <a:pt x="368" y="3829"/>
                    <a:pt x="117" y="6092"/>
                  </a:cubicBezTo>
                  <a:cubicBezTo>
                    <a:pt x="1" y="7141"/>
                    <a:pt x="318" y="8058"/>
                    <a:pt x="1036" y="8744"/>
                  </a:cubicBezTo>
                  <a:cubicBezTo>
                    <a:pt x="1904" y="9575"/>
                    <a:pt x="3300" y="10022"/>
                    <a:pt x="4921" y="10022"/>
                  </a:cubicBezTo>
                  <a:cubicBezTo>
                    <a:pt x="5401" y="10022"/>
                    <a:pt x="5900" y="9983"/>
                    <a:pt x="6411" y="9903"/>
                  </a:cubicBezTo>
                  <a:cubicBezTo>
                    <a:pt x="7768" y="9691"/>
                    <a:pt x="9012" y="9609"/>
                    <a:pt x="10037" y="9609"/>
                  </a:cubicBezTo>
                  <a:cubicBezTo>
                    <a:pt x="11388" y="9609"/>
                    <a:pt x="12360" y="9751"/>
                    <a:pt x="12714" y="9919"/>
                  </a:cubicBezTo>
                  <a:cubicBezTo>
                    <a:pt x="12480" y="10075"/>
                    <a:pt x="11953" y="10304"/>
                    <a:pt x="11581" y="10467"/>
                  </a:cubicBezTo>
                  <a:cubicBezTo>
                    <a:pt x="10409" y="10978"/>
                    <a:pt x="9686" y="11317"/>
                    <a:pt x="9637" y="11808"/>
                  </a:cubicBezTo>
                  <a:cubicBezTo>
                    <a:pt x="9623" y="11947"/>
                    <a:pt x="9660" y="12149"/>
                    <a:pt x="9911" y="12325"/>
                  </a:cubicBezTo>
                  <a:cubicBezTo>
                    <a:pt x="10286" y="12588"/>
                    <a:pt x="10707" y="12780"/>
                    <a:pt x="11151" y="12891"/>
                  </a:cubicBezTo>
                  <a:cubicBezTo>
                    <a:pt x="10782" y="13169"/>
                    <a:pt x="10453" y="13586"/>
                    <a:pt x="10513" y="14180"/>
                  </a:cubicBezTo>
                  <a:cubicBezTo>
                    <a:pt x="10519" y="14239"/>
                    <a:pt x="11314" y="20011"/>
                    <a:pt x="12513" y="20011"/>
                  </a:cubicBezTo>
                  <a:cubicBezTo>
                    <a:pt x="13234" y="20011"/>
                    <a:pt x="14564" y="19923"/>
                    <a:pt x="14620" y="19921"/>
                  </a:cubicBezTo>
                  <a:cubicBezTo>
                    <a:pt x="14655" y="19918"/>
                    <a:pt x="14690" y="19909"/>
                    <a:pt x="14723" y="19894"/>
                  </a:cubicBezTo>
                  <a:cubicBezTo>
                    <a:pt x="14804" y="19854"/>
                    <a:pt x="16744" y="18924"/>
                    <a:pt x="18307" y="17258"/>
                  </a:cubicBezTo>
                  <a:cubicBezTo>
                    <a:pt x="19998" y="15454"/>
                    <a:pt x="20357" y="11824"/>
                    <a:pt x="18306" y="9665"/>
                  </a:cubicBezTo>
                  <a:cubicBezTo>
                    <a:pt x="17243" y="8547"/>
                    <a:pt x="16314" y="7462"/>
                    <a:pt x="15415" y="6413"/>
                  </a:cubicBezTo>
                  <a:cubicBezTo>
                    <a:pt x="14671" y="5547"/>
                    <a:pt x="13969" y="4727"/>
                    <a:pt x="13264" y="3975"/>
                  </a:cubicBezTo>
                  <a:lnTo>
                    <a:pt x="12968" y="3658"/>
                  </a:lnTo>
                  <a:cubicBezTo>
                    <a:pt x="11515" y="2095"/>
                    <a:pt x="10012" y="479"/>
                    <a:pt x="7022" y="80"/>
                  </a:cubicBezTo>
                  <a:cubicBezTo>
                    <a:pt x="6646" y="30"/>
                    <a:pt x="6257" y="0"/>
                    <a:pt x="5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8"/>
            <p:cNvSpPr/>
            <p:nvPr/>
          </p:nvSpPr>
          <p:spPr>
            <a:xfrm>
              <a:off x="5032475" y="2518475"/>
              <a:ext cx="18975" cy="59825"/>
            </a:xfrm>
            <a:custGeom>
              <a:avLst/>
              <a:gdLst/>
              <a:ahLst/>
              <a:cxnLst/>
              <a:rect l="l" t="t" r="r" b="b"/>
              <a:pathLst>
                <a:path w="759" h="2393" extrusionOk="0">
                  <a:moveTo>
                    <a:pt x="305" y="0"/>
                  </a:moveTo>
                  <a:cubicBezTo>
                    <a:pt x="290" y="0"/>
                    <a:pt x="274" y="1"/>
                    <a:pt x="259" y="4"/>
                  </a:cubicBezTo>
                  <a:cubicBezTo>
                    <a:pt x="105" y="30"/>
                    <a:pt x="0" y="175"/>
                    <a:pt x="25" y="329"/>
                  </a:cubicBezTo>
                  <a:cubicBezTo>
                    <a:pt x="186" y="1318"/>
                    <a:pt x="87" y="2064"/>
                    <a:pt x="86" y="2071"/>
                  </a:cubicBezTo>
                  <a:cubicBezTo>
                    <a:pt x="64" y="2225"/>
                    <a:pt x="173" y="2369"/>
                    <a:pt x="327" y="2391"/>
                  </a:cubicBezTo>
                  <a:cubicBezTo>
                    <a:pt x="340" y="2392"/>
                    <a:pt x="354" y="2393"/>
                    <a:pt x="367" y="2393"/>
                  </a:cubicBezTo>
                  <a:cubicBezTo>
                    <a:pt x="508" y="2393"/>
                    <a:pt x="626" y="2289"/>
                    <a:pt x="646" y="2149"/>
                  </a:cubicBezTo>
                  <a:cubicBezTo>
                    <a:pt x="651" y="2116"/>
                    <a:pt x="759" y="1316"/>
                    <a:pt x="583" y="238"/>
                  </a:cubicBezTo>
                  <a:cubicBezTo>
                    <a:pt x="560" y="99"/>
                    <a:pt x="441" y="0"/>
                    <a:pt x="3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4654750" y="2334100"/>
              <a:ext cx="383075" cy="161700"/>
            </a:xfrm>
            <a:custGeom>
              <a:avLst/>
              <a:gdLst/>
              <a:ahLst/>
              <a:cxnLst/>
              <a:rect l="l" t="t" r="r" b="b"/>
              <a:pathLst>
                <a:path w="15323" h="6468" extrusionOk="0">
                  <a:moveTo>
                    <a:pt x="4834" y="0"/>
                  </a:moveTo>
                  <a:cubicBezTo>
                    <a:pt x="4825" y="0"/>
                    <a:pt x="4817" y="0"/>
                    <a:pt x="4808" y="1"/>
                  </a:cubicBezTo>
                  <a:cubicBezTo>
                    <a:pt x="3448" y="133"/>
                    <a:pt x="268" y="541"/>
                    <a:pt x="92" y="1475"/>
                  </a:cubicBezTo>
                  <a:cubicBezTo>
                    <a:pt x="1" y="1963"/>
                    <a:pt x="585" y="2259"/>
                    <a:pt x="777" y="2355"/>
                  </a:cubicBezTo>
                  <a:cubicBezTo>
                    <a:pt x="1380" y="2661"/>
                    <a:pt x="2046" y="2760"/>
                    <a:pt x="2774" y="2760"/>
                  </a:cubicBezTo>
                  <a:cubicBezTo>
                    <a:pt x="3410" y="2760"/>
                    <a:pt x="4093" y="2684"/>
                    <a:pt x="4822" y="2603"/>
                  </a:cubicBezTo>
                  <a:cubicBezTo>
                    <a:pt x="5664" y="2509"/>
                    <a:pt x="6556" y="2410"/>
                    <a:pt x="7500" y="2410"/>
                  </a:cubicBezTo>
                  <a:cubicBezTo>
                    <a:pt x="8721" y="2410"/>
                    <a:pt x="10032" y="2576"/>
                    <a:pt x="11441" y="3134"/>
                  </a:cubicBezTo>
                  <a:cubicBezTo>
                    <a:pt x="13028" y="3762"/>
                    <a:pt x="14139" y="4824"/>
                    <a:pt x="14740" y="6291"/>
                  </a:cubicBezTo>
                  <a:cubicBezTo>
                    <a:pt x="14783" y="6397"/>
                    <a:pt x="14886" y="6466"/>
                    <a:pt x="15002" y="6467"/>
                  </a:cubicBezTo>
                  <a:cubicBezTo>
                    <a:pt x="15039" y="6467"/>
                    <a:pt x="15075" y="6459"/>
                    <a:pt x="15108" y="6445"/>
                  </a:cubicBezTo>
                  <a:cubicBezTo>
                    <a:pt x="15253" y="6387"/>
                    <a:pt x="15322" y="6221"/>
                    <a:pt x="15264" y="6077"/>
                  </a:cubicBezTo>
                  <a:cubicBezTo>
                    <a:pt x="14601" y="4462"/>
                    <a:pt x="13384" y="3294"/>
                    <a:pt x="11649" y="2608"/>
                  </a:cubicBezTo>
                  <a:cubicBezTo>
                    <a:pt x="10163" y="2019"/>
                    <a:pt x="8762" y="1847"/>
                    <a:pt x="7483" y="1847"/>
                  </a:cubicBezTo>
                  <a:cubicBezTo>
                    <a:pt x="6498" y="1847"/>
                    <a:pt x="5584" y="1949"/>
                    <a:pt x="4759" y="2041"/>
                  </a:cubicBezTo>
                  <a:cubicBezTo>
                    <a:pt x="4050" y="2120"/>
                    <a:pt x="3388" y="2194"/>
                    <a:pt x="2782" y="2194"/>
                  </a:cubicBezTo>
                  <a:cubicBezTo>
                    <a:pt x="2129" y="2194"/>
                    <a:pt x="1541" y="2108"/>
                    <a:pt x="1032" y="1851"/>
                  </a:cubicBezTo>
                  <a:cubicBezTo>
                    <a:pt x="703" y="1684"/>
                    <a:pt x="653" y="1580"/>
                    <a:pt x="649" y="1580"/>
                  </a:cubicBezTo>
                  <a:cubicBezTo>
                    <a:pt x="769" y="1246"/>
                    <a:pt x="2736" y="771"/>
                    <a:pt x="4862" y="563"/>
                  </a:cubicBezTo>
                  <a:cubicBezTo>
                    <a:pt x="5018" y="548"/>
                    <a:pt x="5132" y="410"/>
                    <a:pt x="5117" y="254"/>
                  </a:cubicBezTo>
                  <a:cubicBezTo>
                    <a:pt x="5100" y="109"/>
                    <a:pt x="4977" y="0"/>
                    <a:pt x="4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4863275" y="2453825"/>
              <a:ext cx="138100" cy="143650"/>
            </a:xfrm>
            <a:custGeom>
              <a:avLst/>
              <a:gdLst/>
              <a:ahLst/>
              <a:cxnLst/>
              <a:rect l="l" t="t" r="r" b="b"/>
              <a:pathLst>
                <a:path w="5524" h="5746" extrusionOk="0">
                  <a:moveTo>
                    <a:pt x="325" y="1"/>
                  </a:moveTo>
                  <a:cubicBezTo>
                    <a:pt x="220" y="1"/>
                    <a:pt x="119" y="59"/>
                    <a:pt x="70" y="160"/>
                  </a:cubicBezTo>
                  <a:cubicBezTo>
                    <a:pt x="0" y="301"/>
                    <a:pt x="61" y="473"/>
                    <a:pt x="205" y="540"/>
                  </a:cubicBezTo>
                  <a:cubicBezTo>
                    <a:pt x="246" y="561"/>
                    <a:pt x="4398" y="2624"/>
                    <a:pt x="4939" y="5515"/>
                  </a:cubicBezTo>
                  <a:cubicBezTo>
                    <a:pt x="4964" y="5648"/>
                    <a:pt x="5080" y="5745"/>
                    <a:pt x="5216" y="5745"/>
                  </a:cubicBezTo>
                  <a:cubicBezTo>
                    <a:pt x="5234" y="5745"/>
                    <a:pt x="5252" y="5743"/>
                    <a:pt x="5269" y="5740"/>
                  </a:cubicBezTo>
                  <a:cubicBezTo>
                    <a:pt x="5423" y="5711"/>
                    <a:pt x="5524" y="5564"/>
                    <a:pt x="5494" y="5410"/>
                  </a:cubicBezTo>
                  <a:cubicBezTo>
                    <a:pt x="4901" y="2240"/>
                    <a:pt x="634" y="121"/>
                    <a:pt x="452" y="31"/>
                  </a:cubicBezTo>
                  <a:cubicBezTo>
                    <a:pt x="412" y="10"/>
                    <a:pt x="368" y="1"/>
                    <a:pt x="3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8"/>
            <p:cNvSpPr/>
            <p:nvPr/>
          </p:nvSpPr>
          <p:spPr>
            <a:xfrm>
              <a:off x="4655275" y="2705725"/>
              <a:ext cx="171975" cy="50150"/>
            </a:xfrm>
            <a:custGeom>
              <a:avLst/>
              <a:gdLst/>
              <a:ahLst/>
              <a:cxnLst/>
              <a:rect l="l" t="t" r="r" b="b"/>
              <a:pathLst>
                <a:path w="6879" h="2006" extrusionOk="0">
                  <a:moveTo>
                    <a:pt x="6561" y="1"/>
                  </a:moveTo>
                  <a:cubicBezTo>
                    <a:pt x="6498" y="1"/>
                    <a:pt x="6434" y="22"/>
                    <a:pt x="6381" y="65"/>
                  </a:cubicBezTo>
                  <a:cubicBezTo>
                    <a:pt x="5343" y="945"/>
                    <a:pt x="1617" y="1356"/>
                    <a:pt x="268" y="1440"/>
                  </a:cubicBezTo>
                  <a:cubicBezTo>
                    <a:pt x="117" y="1450"/>
                    <a:pt x="0" y="1578"/>
                    <a:pt x="5" y="1731"/>
                  </a:cubicBezTo>
                  <a:cubicBezTo>
                    <a:pt x="9" y="1883"/>
                    <a:pt x="133" y="2003"/>
                    <a:pt x="285" y="2006"/>
                  </a:cubicBezTo>
                  <a:cubicBezTo>
                    <a:pt x="292" y="2006"/>
                    <a:pt x="297" y="2004"/>
                    <a:pt x="304" y="2004"/>
                  </a:cubicBezTo>
                  <a:cubicBezTo>
                    <a:pt x="509" y="1991"/>
                    <a:pt x="5353" y="1676"/>
                    <a:pt x="6748" y="497"/>
                  </a:cubicBezTo>
                  <a:cubicBezTo>
                    <a:pt x="6864" y="396"/>
                    <a:pt x="6878" y="219"/>
                    <a:pt x="6778" y="101"/>
                  </a:cubicBezTo>
                  <a:cubicBezTo>
                    <a:pt x="6722" y="35"/>
                    <a:pt x="6642" y="1"/>
                    <a:pt x="65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8"/>
            <p:cNvSpPr/>
            <p:nvPr/>
          </p:nvSpPr>
          <p:spPr>
            <a:xfrm>
              <a:off x="4616275" y="2610500"/>
              <a:ext cx="131400" cy="48675"/>
            </a:xfrm>
            <a:custGeom>
              <a:avLst/>
              <a:gdLst/>
              <a:ahLst/>
              <a:cxnLst/>
              <a:rect l="l" t="t" r="r" b="b"/>
              <a:pathLst>
                <a:path w="5256" h="1947" extrusionOk="0">
                  <a:moveTo>
                    <a:pt x="4933" y="0"/>
                  </a:moveTo>
                  <a:cubicBezTo>
                    <a:pt x="4828" y="0"/>
                    <a:pt x="4726" y="60"/>
                    <a:pt x="4679" y="162"/>
                  </a:cubicBezTo>
                  <a:cubicBezTo>
                    <a:pt x="4215" y="1135"/>
                    <a:pt x="3124" y="1376"/>
                    <a:pt x="2157" y="1376"/>
                  </a:cubicBezTo>
                  <a:cubicBezTo>
                    <a:pt x="1218" y="1376"/>
                    <a:pt x="396" y="1148"/>
                    <a:pt x="379" y="1143"/>
                  </a:cubicBezTo>
                  <a:cubicBezTo>
                    <a:pt x="357" y="1138"/>
                    <a:pt x="335" y="1136"/>
                    <a:pt x="314" y="1136"/>
                  </a:cubicBezTo>
                  <a:cubicBezTo>
                    <a:pt x="190" y="1136"/>
                    <a:pt x="77" y="1217"/>
                    <a:pt x="42" y="1341"/>
                  </a:cubicBezTo>
                  <a:cubicBezTo>
                    <a:pt x="1" y="1486"/>
                    <a:pt x="80" y="1639"/>
                    <a:pt x="224" y="1687"/>
                  </a:cubicBezTo>
                  <a:cubicBezTo>
                    <a:pt x="297" y="1707"/>
                    <a:pt x="1157" y="1946"/>
                    <a:pt x="2161" y="1946"/>
                  </a:cubicBezTo>
                  <a:cubicBezTo>
                    <a:pt x="3287" y="1946"/>
                    <a:pt x="4597" y="1646"/>
                    <a:pt x="5188" y="404"/>
                  </a:cubicBezTo>
                  <a:cubicBezTo>
                    <a:pt x="5256" y="263"/>
                    <a:pt x="5196" y="94"/>
                    <a:pt x="5055" y="28"/>
                  </a:cubicBezTo>
                  <a:cubicBezTo>
                    <a:pt x="5016" y="9"/>
                    <a:pt x="4974" y="0"/>
                    <a:pt x="4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8"/>
            <p:cNvSpPr/>
            <p:nvPr/>
          </p:nvSpPr>
          <p:spPr>
            <a:xfrm>
              <a:off x="4716300" y="2600225"/>
              <a:ext cx="54075" cy="29575"/>
            </a:xfrm>
            <a:custGeom>
              <a:avLst/>
              <a:gdLst/>
              <a:ahLst/>
              <a:cxnLst/>
              <a:rect l="l" t="t" r="r" b="b"/>
              <a:pathLst>
                <a:path w="2163" h="1183" extrusionOk="0">
                  <a:moveTo>
                    <a:pt x="320" y="0"/>
                  </a:moveTo>
                  <a:cubicBezTo>
                    <a:pt x="207" y="0"/>
                    <a:pt x="101" y="67"/>
                    <a:pt x="57" y="178"/>
                  </a:cubicBezTo>
                  <a:cubicBezTo>
                    <a:pt x="0" y="322"/>
                    <a:pt x="68" y="485"/>
                    <a:pt x="210" y="544"/>
                  </a:cubicBezTo>
                  <a:lnTo>
                    <a:pt x="1754" y="1162"/>
                  </a:lnTo>
                  <a:cubicBezTo>
                    <a:pt x="1787" y="1175"/>
                    <a:pt x="1823" y="1182"/>
                    <a:pt x="1859" y="1182"/>
                  </a:cubicBezTo>
                  <a:cubicBezTo>
                    <a:pt x="1994" y="1182"/>
                    <a:pt x="2111" y="1086"/>
                    <a:pt x="2136" y="953"/>
                  </a:cubicBezTo>
                  <a:cubicBezTo>
                    <a:pt x="2162" y="819"/>
                    <a:pt x="2089" y="687"/>
                    <a:pt x="1963" y="637"/>
                  </a:cubicBezTo>
                  <a:lnTo>
                    <a:pt x="420" y="18"/>
                  </a:lnTo>
                  <a:cubicBezTo>
                    <a:pt x="387" y="6"/>
                    <a:pt x="353" y="0"/>
                    <a:pt x="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8"/>
            <p:cNvSpPr/>
            <p:nvPr/>
          </p:nvSpPr>
          <p:spPr>
            <a:xfrm>
              <a:off x="4572350" y="2527500"/>
              <a:ext cx="79800" cy="72050"/>
            </a:xfrm>
            <a:custGeom>
              <a:avLst/>
              <a:gdLst/>
              <a:ahLst/>
              <a:cxnLst/>
              <a:rect l="l" t="t" r="r" b="b"/>
              <a:pathLst>
                <a:path w="3192" h="2882" extrusionOk="0">
                  <a:moveTo>
                    <a:pt x="3191" y="0"/>
                  </a:moveTo>
                  <a:cubicBezTo>
                    <a:pt x="3191" y="1"/>
                    <a:pt x="0" y="411"/>
                    <a:pt x="0" y="927"/>
                  </a:cubicBezTo>
                  <a:cubicBezTo>
                    <a:pt x="0" y="1441"/>
                    <a:pt x="2059" y="2882"/>
                    <a:pt x="2059" y="2882"/>
                  </a:cubicBezTo>
                  <a:lnTo>
                    <a:pt x="31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8"/>
            <p:cNvSpPr/>
            <p:nvPr/>
          </p:nvSpPr>
          <p:spPr>
            <a:xfrm>
              <a:off x="4565250" y="2520400"/>
              <a:ext cx="94400" cy="86225"/>
            </a:xfrm>
            <a:custGeom>
              <a:avLst/>
              <a:gdLst/>
              <a:ahLst/>
              <a:cxnLst/>
              <a:rect l="l" t="t" r="r" b="b"/>
              <a:pathLst>
                <a:path w="3776" h="3449" extrusionOk="0">
                  <a:moveTo>
                    <a:pt x="3474" y="1"/>
                  </a:moveTo>
                  <a:cubicBezTo>
                    <a:pt x="3462" y="1"/>
                    <a:pt x="3450" y="1"/>
                    <a:pt x="3438" y="3"/>
                  </a:cubicBezTo>
                  <a:cubicBezTo>
                    <a:pt x="1" y="448"/>
                    <a:pt x="1" y="1021"/>
                    <a:pt x="1" y="1211"/>
                  </a:cubicBezTo>
                  <a:cubicBezTo>
                    <a:pt x="1" y="1787"/>
                    <a:pt x="1367" y="2828"/>
                    <a:pt x="2180" y="3397"/>
                  </a:cubicBezTo>
                  <a:cubicBezTo>
                    <a:pt x="2227" y="3431"/>
                    <a:pt x="2284" y="3448"/>
                    <a:pt x="2342" y="3448"/>
                  </a:cubicBezTo>
                  <a:lnTo>
                    <a:pt x="2342" y="3448"/>
                  </a:lnTo>
                  <a:cubicBezTo>
                    <a:pt x="2466" y="3448"/>
                    <a:pt x="2574" y="3369"/>
                    <a:pt x="2611" y="3251"/>
                  </a:cubicBezTo>
                  <a:cubicBezTo>
                    <a:pt x="2649" y="3133"/>
                    <a:pt x="2606" y="3005"/>
                    <a:pt x="2505" y="2934"/>
                  </a:cubicBezTo>
                  <a:cubicBezTo>
                    <a:pt x="1554" y="2268"/>
                    <a:pt x="708" y="1522"/>
                    <a:pt x="581" y="1252"/>
                  </a:cubicBezTo>
                  <a:cubicBezTo>
                    <a:pt x="873" y="1028"/>
                    <a:pt x="2290" y="722"/>
                    <a:pt x="3511" y="565"/>
                  </a:cubicBezTo>
                  <a:cubicBezTo>
                    <a:pt x="3666" y="544"/>
                    <a:pt x="3775" y="403"/>
                    <a:pt x="3755" y="248"/>
                  </a:cubicBezTo>
                  <a:cubicBezTo>
                    <a:pt x="3737" y="104"/>
                    <a:pt x="3614" y="1"/>
                    <a:pt x="3474" y="1"/>
                  </a:cubicBezTo>
                  <a:close/>
                  <a:moveTo>
                    <a:pt x="2342" y="3448"/>
                  </a:moveTo>
                  <a:cubicBezTo>
                    <a:pt x="2342" y="3448"/>
                    <a:pt x="2342" y="3448"/>
                    <a:pt x="2342" y="3448"/>
                  </a:cubicBezTo>
                  <a:lnTo>
                    <a:pt x="2343" y="3448"/>
                  </a:lnTo>
                  <a:cubicBezTo>
                    <a:pt x="2343" y="3448"/>
                    <a:pt x="2342" y="3448"/>
                    <a:pt x="2342" y="34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8"/>
            <p:cNvSpPr/>
            <p:nvPr/>
          </p:nvSpPr>
          <p:spPr>
            <a:xfrm>
              <a:off x="4638400" y="2478975"/>
              <a:ext cx="27625" cy="40900"/>
            </a:xfrm>
            <a:custGeom>
              <a:avLst/>
              <a:gdLst/>
              <a:ahLst/>
              <a:cxnLst/>
              <a:rect l="l" t="t" r="r" b="b"/>
              <a:pathLst>
                <a:path w="1105" h="1636" extrusionOk="0">
                  <a:moveTo>
                    <a:pt x="750" y="1"/>
                  </a:moveTo>
                  <a:cubicBezTo>
                    <a:pt x="539" y="1"/>
                    <a:pt x="283" y="284"/>
                    <a:pt x="149" y="684"/>
                  </a:cubicBezTo>
                  <a:cubicBezTo>
                    <a:pt x="0" y="1129"/>
                    <a:pt x="60" y="1549"/>
                    <a:pt x="283" y="1624"/>
                  </a:cubicBezTo>
                  <a:cubicBezTo>
                    <a:pt x="306" y="1632"/>
                    <a:pt x="329" y="1635"/>
                    <a:pt x="353" y="1635"/>
                  </a:cubicBezTo>
                  <a:cubicBezTo>
                    <a:pt x="565" y="1635"/>
                    <a:pt x="821" y="1353"/>
                    <a:pt x="956" y="952"/>
                  </a:cubicBezTo>
                  <a:cubicBezTo>
                    <a:pt x="1105" y="508"/>
                    <a:pt x="1044" y="86"/>
                    <a:pt x="821" y="12"/>
                  </a:cubicBezTo>
                  <a:cubicBezTo>
                    <a:pt x="798" y="5"/>
                    <a:pt x="775" y="1"/>
                    <a:pt x="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8"/>
            <p:cNvSpPr/>
            <p:nvPr/>
          </p:nvSpPr>
          <p:spPr>
            <a:xfrm>
              <a:off x="4706025" y="2513300"/>
              <a:ext cx="27625" cy="40900"/>
            </a:xfrm>
            <a:custGeom>
              <a:avLst/>
              <a:gdLst/>
              <a:ahLst/>
              <a:cxnLst/>
              <a:rect l="l" t="t" r="r" b="b"/>
              <a:pathLst>
                <a:path w="1105" h="1636" extrusionOk="0">
                  <a:moveTo>
                    <a:pt x="751" y="1"/>
                  </a:moveTo>
                  <a:cubicBezTo>
                    <a:pt x="539" y="1"/>
                    <a:pt x="283" y="284"/>
                    <a:pt x="150" y="683"/>
                  </a:cubicBezTo>
                  <a:cubicBezTo>
                    <a:pt x="1" y="1128"/>
                    <a:pt x="62" y="1550"/>
                    <a:pt x="283" y="1624"/>
                  </a:cubicBezTo>
                  <a:cubicBezTo>
                    <a:pt x="306" y="1631"/>
                    <a:pt x="330" y="1635"/>
                    <a:pt x="354" y="1635"/>
                  </a:cubicBezTo>
                  <a:cubicBezTo>
                    <a:pt x="566" y="1635"/>
                    <a:pt x="822" y="1352"/>
                    <a:pt x="956" y="952"/>
                  </a:cubicBezTo>
                  <a:cubicBezTo>
                    <a:pt x="1105" y="508"/>
                    <a:pt x="1045" y="86"/>
                    <a:pt x="822" y="12"/>
                  </a:cubicBezTo>
                  <a:cubicBezTo>
                    <a:pt x="799" y="4"/>
                    <a:pt x="776" y="1"/>
                    <a:pt x="7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8"/>
            <p:cNvSpPr/>
            <p:nvPr/>
          </p:nvSpPr>
          <p:spPr>
            <a:xfrm>
              <a:off x="4733625" y="2464000"/>
              <a:ext cx="39000" cy="56675"/>
            </a:xfrm>
            <a:custGeom>
              <a:avLst/>
              <a:gdLst/>
              <a:ahLst/>
              <a:cxnLst/>
              <a:rect l="l" t="t" r="r" b="b"/>
              <a:pathLst>
                <a:path w="1560" h="2267" extrusionOk="0">
                  <a:moveTo>
                    <a:pt x="1" y="0"/>
                  </a:moveTo>
                  <a:lnTo>
                    <a:pt x="1418" y="2267"/>
                  </a:lnTo>
                  <a:cubicBezTo>
                    <a:pt x="1559" y="142"/>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8"/>
            <p:cNvSpPr/>
            <p:nvPr/>
          </p:nvSpPr>
          <p:spPr>
            <a:xfrm>
              <a:off x="4724650" y="2456925"/>
              <a:ext cx="55425" cy="70825"/>
            </a:xfrm>
            <a:custGeom>
              <a:avLst/>
              <a:gdLst/>
              <a:ahLst/>
              <a:cxnLst/>
              <a:rect l="l" t="t" r="r" b="b"/>
              <a:pathLst>
                <a:path w="2217" h="2833" extrusionOk="0">
                  <a:moveTo>
                    <a:pt x="358" y="1"/>
                  </a:moveTo>
                  <a:cubicBezTo>
                    <a:pt x="141" y="1"/>
                    <a:pt x="1" y="243"/>
                    <a:pt x="120" y="433"/>
                  </a:cubicBezTo>
                  <a:lnTo>
                    <a:pt x="1538" y="2700"/>
                  </a:lnTo>
                  <a:cubicBezTo>
                    <a:pt x="1589" y="2782"/>
                    <a:pt x="1679" y="2832"/>
                    <a:pt x="1777" y="2832"/>
                  </a:cubicBezTo>
                  <a:lnTo>
                    <a:pt x="1777" y="2832"/>
                  </a:lnTo>
                  <a:cubicBezTo>
                    <a:pt x="1925" y="2832"/>
                    <a:pt x="2048" y="2717"/>
                    <a:pt x="2059" y="2568"/>
                  </a:cubicBezTo>
                  <a:cubicBezTo>
                    <a:pt x="2216" y="197"/>
                    <a:pt x="403" y="4"/>
                    <a:pt x="385" y="2"/>
                  </a:cubicBezTo>
                  <a:cubicBezTo>
                    <a:pt x="376" y="1"/>
                    <a:pt x="367" y="1"/>
                    <a:pt x="358" y="1"/>
                  </a:cubicBezTo>
                  <a:close/>
                  <a:moveTo>
                    <a:pt x="1777" y="2832"/>
                  </a:moveTo>
                  <a:cubicBezTo>
                    <a:pt x="1776" y="2832"/>
                    <a:pt x="1776" y="2832"/>
                    <a:pt x="1776" y="2832"/>
                  </a:cubicBezTo>
                  <a:lnTo>
                    <a:pt x="1777" y="2832"/>
                  </a:lnTo>
                  <a:cubicBezTo>
                    <a:pt x="1777" y="2832"/>
                    <a:pt x="1777" y="2832"/>
                    <a:pt x="1777" y="283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8"/>
            <p:cNvSpPr/>
            <p:nvPr/>
          </p:nvSpPr>
          <p:spPr>
            <a:xfrm>
              <a:off x="4648650" y="2429275"/>
              <a:ext cx="49600" cy="20600"/>
            </a:xfrm>
            <a:custGeom>
              <a:avLst/>
              <a:gdLst/>
              <a:ahLst/>
              <a:cxnLst/>
              <a:rect l="l" t="t" r="r" b="b"/>
              <a:pathLst>
                <a:path w="1984" h="824" extrusionOk="0">
                  <a:moveTo>
                    <a:pt x="1206" y="0"/>
                  </a:moveTo>
                  <a:cubicBezTo>
                    <a:pt x="877" y="0"/>
                    <a:pt x="462" y="188"/>
                    <a:pt x="0" y="823"/>
                  </a:cubicBezTo>
                  <a:lnTo>
                    <a:pt x="1984" y="398"/>
                  </a:lnTo>
                  <a:cubicBezTo>
                    <a:pt x="1984" y="398"/>
                    <a:pt x="1685" y="0"/>
                    <a:pt x="12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8"/>
            <p:cNvSpPr/>
            <p:nvPr/>
          </p:nvSpPr>
          <p:spPr>
            <a:xfrm>
              <a:off x="4639550" y="2422200"/>
              <a:ext cx="67475" cy="34725"/>
            </a:xfrm>
            <a:custGeom>
              <a:avLst/>
              <a:gdLst/>
              <a:ahLst/>
              <a:cxnLst/>
              <a:rect l="l" t="t" r="r" b="b"/>
              <a:pathLst>
                <a:path w="2699" h="1389" extrusionOk="0">
                  <a:moveTo>
                    <a:pt x="1529" y="567"/>
                  </a:moveTo>
                  <a:lnTo>
                    <a:pt x="1355" y="604"/>
                  </a:lnTo>
                  <a:cubicBezTo>
                    <a:pt x="1411" y="585"/>
                    <a:pt x="1470" y="573"/>
                    <a:pt x="1529" y="567"/>
                  </a:cubicBezTo>
                  <a:close/>
                  <a:moveTo>
                    <a:pt x="1562" y="1"/>
                  </a:moveTo>
                  <a:cubicBezTo>
                    <a:pt x="1066" y="4"/>
                    <a:pt x="587" y="320"/>
                    <a:pt x="136" y="940"/>
                  </a:cubicBezTo>
                  <a:cubicBezTo>
                    <a:pt x="0" y="1127"/>
                    <a:pt x="134" y="1389"/>
                    <a:pt x="364" y="1389"/>
                  </a:cubicBezTo>
                  <a:cubicBezTo>
                    <a:pt x="385" y="1389"/>
                    <a:pt x="404" y="1387"/>
                    <a:pt x="424" y="1382"/>
                  </a:cubicBezTo>
                  <a:lnTo>
                    <a:pt x="2408" y="957"/>
                  </a:lnTo>
                  <a:cubicBezTo>
                    <a:pt x="2610" y="915"/>
                    <a:pt x="2699" y="677"/>
                    <a:pt x="2575" y="512"/>
                  </a:cubicBezTo>
                  <a:cubicBezTo>
                    <a:pt x="2559" y="491"/>
                    <a:pt x="2185" y="1"/>
                    <a:pt x="1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8"/>
            <p:cNvSpPr/>
            <p:nvPr/>
          </p:nvSpPr>
          <p:spPr>
            <a:xfrm>
              <a:off x="3243525" y="1029425"/>
              <a:ext cx="744700" cy="1174425"/>
            </a:xfrm>
            <a:custGeom>
              <a:avLst/>
              <a:gdLst/>
              <a:ahLst/>
              <a:cxnLst/>
              <a:rect l="l" t="t" r="r" b="b"/>
              <a:pathLst>
                <a:path w="29788" h="46977" extrusionOk="0">
                  <a:moveTo>
                    <a:pt x="14894" y="1"/>
                  </a:moveTo>
                  <a:lnTo>
                    <a:pt x="0" y="18750"/>
                  </a:lnTo>
                  <a:lnTo>
                    <a:pt x="5827" y="18750"/>
                  </a:lnTo>
                  <a:lnTo>
                    <a:pt x="5827" y="46977"/>
                  </a:lnTo>
                  <a:lnTo>
                    <a:pt x="23962" y="46977"/>
                  </a:lnTo>
                  <a:lnTo>
                    <a:pt x="23962" y="18750"/>
                  </a:lnTo>
                  <a:lnTo>
                    <a:pt x="29788" y="18750"/>
                  </a:lnTo>
                  <a:lnTo>
                    <a:pt x="148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8"/>
            <p:cNvSpPr/>
            <p:nvPr/>
          </p:nvSpPr>
          <p:spPr>
            <a:xfrm>
              <a:off x="3234300" y="1022500"/>
              <a:ext cx="763150" cy="1188425"/>
            </a:xfrm>
            <a:custGeom>
              <a:avLst/>
              <a:gdLst/>
              <a:ahLst/>
              <a:cxnLst/>
              <a:rect l="l" t="t" r="r" b="b"/>
              <a:pathLst>
                <a:path w="30526" h="47537" extrusionOk="0">
                  <a:moveTo>
                    <a:pt x="15263" y="732"/>
                  </a:moveTo>
                  <a:lnTo>
                    <a:pt x="29571" y="18744"/>
                  </a:lnTo>
                  <a:lnTo>
                    <a:pt x="24331" y="18744"/>
                  </a:lnTo>
                  <a:cubicBezTo>
                    <a:pt x="24331" y="18744"/>
                    <a:pt x="24330" y="18744"/>
                    <a:pt x="24329" y="18744"/>
                  </a:cubicBezTo>
                  <a:cubicBezTo>
                    <a:pt x="24175" y="18744"/>
                    <a:pt x="24049" y="18871"/>
                    <a:pt x="24049" y="19027"/>
                  </a:cubicBezTo>
                  <a:lnTo>
                    <a:pt x="24049" y="46971"/>
                  </a:lnTo>
                  <a:lnTo>
                    <a:pt x="6478" y="46971"/>
                  </a:lnTo>
                  <a:lnTo>
                    <a:pt x="6478" y="19027"/>
                  </a:lnTo>
                  <a:cubicBezTo>
                    <a:pt x="6478" y="18871"/>
                    <a:pt x="6352" y="18744"/>
                    <a:pt x="6198" y="18744"/>
                  </a:cubicBezTo>
                  <a:cubicBezTo>
                    <a:pt x="6197" y="18744"/>
                    <a:pt x="6196" y="18744"/>
                    <a:pt x="6196" y="18744"/>
                  </a:cubicBezTo>
                  <a:lnTo>
                    <a:pt x="955" y="18744"/>
                  </a:lnTo>
                  <a:lnTo>
                    <a:pt x="15263" y="732"/>
                  </a:lnTo>
                  <a:close/>
                  <a:moveTo>
                    <a:pt x="15263" y="1"/>
                  </a:moveTo>
                  <a:cubicBezTo>
                    <a:pt x="15180" y="1"/>
                    <a:pt x="15096" y="35"/>
                    <a:pt x="15042" y="102"/>
                  </a:cubicBezTo>
                  <a:lnTo>
                    <a:pt x="148" y="18850"/>
                  </a:lnTo>
                  <a:cubicBezTo>
                    <a:pt x="1" y="19035"/>
                    <a:pt x="133" y="19309"/>
                    <a:pt x="370" y="19309"/>
                  </a:cubicBezTo>
                  <a:lnTo>
                    <a:pt x="5913" y="19309"/>
                  </a:lnTo>
                  <a:lnTo>
                    <a:pt x="5913" y="47254"/>
                  </a:lnTo>
                  <a:cubicBezTo>
                    <a:pt x="5912" y="47410"/>
                    <a:pt x="6039" y="47536"/>
                    <a:pt x="6196" y="47536"/>
                  </a:cubicBezTo>
                  <a:lnTo>
                    <a:pt x="24331" y="47536"/>
                  </a:lnTo>
                  <a:cubicBezTo>
                    <a:pt x="24488" y="47536"/>
                    <a:pt x="24615" y="47410"/>
                    <a:pt x="24615" y="47254"/>
                  </a:cubicBezTo>
                  <a:lnTo>
                    <a:pt x="24615" y="19309"/>
                  </a:lnTo>
                  <a:lnTo>
                    <a:pt x="30157" y="19309"/>
                  </a:lnTo>
                  <a:cubicBezTo>
                    <a:pt x="30394" y="19309"/>
                    <a:pt x="30525" y="19035"/>
                    <a:pt x="30379" y="18850"/>
                  </a:cubicBezTo>
                  <a:lnTo>
                    <a:pt x="15485" y="102"/>
                  </a:lnTo>
                  <a:cubicBezTo>
                    <a:pt x="15431" y="35"/>
                    <a:pt x="15347" y="1"/>
                    <a:pt x="15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8"/>
            <p:cNvSpPr/>
            <p:nvPr/>
          </p:nvSpPr>
          <p:spPr>
            <a:xfrm>
              <a:off x="3243525" y="999075"/>
              <a:ext cx="744700" cy="1174425"/>
            </a:xfrm>
            <a:custGeom>
              <a:avLst/>
              <a:gdLst/>
              <a:ahLst/>
              <a:cxnLst/>
              <a:rect l="l" t="t" r="r" b="b"/>
              <a:pathLst>
                <a:path w="29788" h="46977" extrusionOk="0">
                  <a:moveTo>
                    <a:pt x="14894" y="1"/>
                  </a:moveTo>
                  <a:lnTo>
                    <a:pt x="0" y="18749"/>
                  </a:lnTo>
                  <a:lnTo>
                    <a:pt x="5827" y="18749"/>
                  </a:lnTo>
                  <a:lnTo>
                    <a:pt x="5827" y="46977"/>
                  </a:lnTo>
                  <a:lnTo>
                    <a:pt x="23962" y="46977"/>
                  </a:lnTo>
                  <a:lnTo>
                    <a:pt x="23962" y="18749"/>
                  </a:lnTo>
                  <a:lnTo>
                    <a:pt x="29788" y="18749"/>
                  </a:lnTo>
                  <a:lnTo>
                    <a:pt x="148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8"/>
            <p:cNvSpPr/>
            <p:nvPr/>
          </p:nvSpPr>
          <p:spPr>
            <a:xfrm>
              <a:off x="3234300" y="992150"/>
              <a:ext cx="763150" cy="1188450"/>
            </a:xfrm>
            <a:custGeom>
              <a:avLst/>
              <a:gdLst/>
              <a:ahLst/>
              <a:cxnLst/>
              <a:rect l="l" t="t" r="r" b="b"/>
              <a:pathLst>
                <a:path w="30526" h="47538" extrusionOk="0">
                  <a:moveTo>
                    <a:pt x="15263" y="732"/>
                  </a:moveTo>
                  <a:lnTo>
                    <a:pt x="29571" y="18744"/>
                  </a:lnTo>
                  <a:lnTo>
                    <a:pt x="24331" y="18744"/>
                  </a:lnTo>
                  <a:cubicBezTo>
                    <a:pt x="24331" y="18744"/>
                    <a:pt x="24330" y="18744"/>
                    <a:pt x="24329" y="18744"/>
                  </a:cubicBezTo>
                  <a:cubicBezTo>
                    <a:pt x="24175" y="18744"/>
                    <a:pt x="24049" y="18871"/>
                    <a:pt x="24049" y="19026"/>
                  </a:cubicBezTo>
                  <a:lnTo>
                    <a:pt x="24049" y="46971"/>
                  </a:lnTo>
                  <a:lnTo>
                    <a:pt x="6478" y="46971"/>
                  </a:lnTo>
                  <a:lnTo>
                    <a:pt x="6478" y="19026"/>
                  </a:lnTo>
                  <a:cubicBezTo>
                    <a:pt x="6478" y="18870"/>
                    <a:pt x="6351" y="18744"/>
                    <a:pt x="6196" y="18744"/>
                  </a:cubicBezTo>
                  <a:lnTo>
                    <a:pt x="955" y="18744"/>
                  </a:lnTo>
                  <a:lnTo>
                    <a:pt x="15263" y="732"/>
                  </a:lnTo>
                  <a:close/>
                  <a:moveTo>
                    <a:pt x="15263" y="1"/>
                  </a:moveTo>
                  <a:cubicBezTo>
                    <a:pt x="15180" y="1"/>
                    <a:pt x="15096" y="34"/>
                    <a:pt x="15042" y="102"/>
                  </a:cubicBezTo>
                  <a:lnTo>
                    <a:pt x="148" y="18850"/>
                  </a:lnTo>
                  <a:cubicBezTo>
                    <a:pt x="1" y="19036"/>
                    <a:pt x="133" y="19309"/>
                    <a:pt x="370" y="19309"/>
                  </a:cubicBezTo>
                  <a:lnTo>
                    <a:pt x="5913" y="19309"/>
                  </a:lnTo>
                  <a:lnTo>
                    <a:pt x="5913" y="47254"/>
                  </a:lnTo>
                  <a:cubicBezTo>
                    <a:pt x="5912" y="47410"/>
                    <a:pt x="6039" y="47537"/>
                    <a:pt x="6196" y="47537"/>
                  </a:cubicBezTo>
                  <a:lnTo>
                    <a:pt x="24331" y="47537"/>
                  </a:lnTo>
                  <a:cubicBezTo>
                    <a:pt x="24488" y="47537"/>
                    <a:pt x="24615" y="47410"/>
                    <a:pt x="24615" y="47254"/>
                  </a:cubicBezTo>
                  <a:lnTo>
                    <a:pt x="24615" y="19309"/>
                  </a:lnTo>
                  <a:lnTo>
                    <a:pt x="30157" y="19309"/>
                  </a:lnTo>
                  <a:cubicBezTo>
                    <a:pt x="30394" y="19309"/>
                    <a:pt x="30525" y="19036"/>
                    <a:pt x="30379" y="18850"/>
                  </a:cubicBezTo>
                  <a:lnTo>
                    <a:pt x="15485" y="102"/>
                  </a:lnTo>
                  <a:cubicBezTo>
                    <a:pt x="15431" y="34"/>
                    <a:pt x="15347" y="1"/>
                    <a:pt x="15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8"/>
            <p:cNvSpPr/>
            <p:nvPr/>
          </p:nvSpPr>
          <p:spPr>
            <a:xfrm>
              <a:off x="2827675" y="2093775"/>
              <a:ext cx="1514525" cy="1514525"/>
            </a:xfrm>
            <a:custGeom>
              <a:avLst/>
              <a:gdLst/>
              <a:ahLst/>
              <a:cxnLst/>
              <a:rect l="l" t="t" r="r" b="b"/>
              <a:pathLst>
                <a:path w="60581" h="60581" extrusionOk="0">
                  <a:moveTo>
                    <a:pt x="1" y="1"/>
                  </a:moveTo>
                  <a:lnTo>
                    <a:pt x="1" y="60581"/>
                  </a:lnTo>
                  <a:lnTo>
                    <a:pt x="60580" y="60581"/>
                  </a:lnTo>
                  <a:lnTo>
                    <a:pt x="605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8"/>
            <p:cNvSpPr/>
            <p:nvPr/>
          </p:nvSpPr>
          <p:spPr>
            <a:xfrm>
              <a:off x="2820625" y="2086725"/>
              <a:ext cx="1528625" cy="1528650"/>
            </a:xfrm>
            <a:custGeom>
              <a:avLst/>
              <a:gdLst/>
              <a:ahLst/>
              <a:cxnLst/>
              <a:rect l="l" t="t" r="r" b="b"/>
              <a:pathLst>
                <a:path w="61145" h="61146" extrusionOk="0">
                  <a:moveTo>
                    <a:pt x="60579" y="565"/>
                  </a:moveTo>
                  <a:lnTo>
                    <a:pt x="60579" y="60580"/>
                  </a:lnTo>
                  <a:lnTo>
                    <a:pt x="565" y="60580"/>
                  </a:lnTo>
                  <a:lnTo>
                    <a:pt x="565" y="565"/>
                  </a:lnTo>
                  <a:close/>
                  <a:moveTo>
                    <a:pt x="283" y="0"/>
                  </a:moveTo>
                  <a:cubicBezTo>
                    <a:pt x="126" y="0"/>
                    <a:pt x="0" y="127"/>
                    <a:pt x="0" y="283"/>
                  </a:cubicBezTo>
                  <a:lnTo>
                    <a:pt x="0" y="60863"/>
                  </a:lnTo>
                  <a:cubicBezTo>
                    <a:pt x="0" y="61019"/>
                    <a:pt x="126" y="61145"/>
                    <a:pt x="283" y="61145"/>
                  </a:cubicBezTo>
                  <a:lnTo>
                    <a:pt x="60862" y="61145"/>
                  </a:lnTo>
                  <a:cubicBezTo>
                    <a:pt x="61018" y="61145"/>
                    <a:pt x="61145" y="61019"/>
                    <a:pt x="61145" y="60863"/>
                  </a:cubicBezTo>
                  <a:lnTo>
                    <a:pt x="61145" y="283"/>
                  </a:lnTo>
                  <a:cubicBezTo>
                    <a:pt x="61145" y="127"/>
                    <a:pt x="61018" y="0"/>
                    <a:pt x="60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8"/>
            <p:cNvSpPr/>
            <p:nvPr/>
          </p:nvSpPr>
          <p:spPr>
            <a:xfrm>
              <a:off x="2898100" y="2164225"/>
              <a:ext cx="1373650" cy="1373625"/>
            </a:xfrm>
            <a:custGeom>
              <a:avLst/>
              <a:gdLst/>
              <a:ahLst/>
              <a:cxnLst/>
              <a:rect l="l" t="t" r="r" b="b"/>
              <a:pathLst>
                <a:path w="54946" h="54945" extrusionOk="0">
                  <a:moveTo>
                    <a:pt x="1" y="0"/>
                  </a:moveTo>
                  <a:lnTo>
                    <a:pt x="1" y="54945"/>
                  </a:lnTo>
                  <a:lnTo>
                    <a:pt x="54945" y="54945"/>
                  </a:lnTo>
                  <a:lnTo>
                    <a:pt x="549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8"/>
            <p:cNvSpPr/>
            <p:nvPr/>
          </p:nvSpPr>
          <p:spPr>
            <a:xfrm>
              <a:off x="2891050" y="2157150"/>
              <a:ext cx="1387775" cy="1387800"/>
            </a:xfrm>
            <a:custGeom>
              <a:avLst/>
              <a:gdLst/>
              <a:ahLst/>
              <a:cxnLst/>
              <a:rect l="l" t="t" r="r" b="b"/>
              <a:pathLst>
                <a:path w="55511" h="55512" extrusionOk="0">
                  <a:moveTo>
                    <a:pt x="54945" y="567"/>
                  </a:moveTo>
                  <a:lnTo>
                    <a:pt x="54945" y="54945"/>
                  </a:lnTo>
                  <a:lnTo>
                    <a:pt x="566" y="54945"/>
                  </a:lnTo>
                  <a:lnTo>
                    <a:pt x="566" y="567"/>
                  </a:lnTo>
                  <a:close/>
                  <a:moveTo>
                    <a:pt x="283" y="0"/>
                  </a:moveTo>
                  <a:cubicBezTo>
                    <a:pt x="127" y="0"/>
                    <a:pt x="0" y="128"/>
                    <a:pt x="0" y="284"/>
                  </a:cubicBezTo>
                  <a:lnTo>
                    <a:pt x="0" y="55229"/>
                  </a:lnTo>
                  <a:cubicBezTo>
                    <a:pt x="0" y="55385"/>
                    <a:pt x="127" y="55511"/>
                    <a:pt x="283" y="55511"/>
                  </a:cubicBezTo>
                  <a:lnTo>
                    <a:pt x="55227" y="55511"/>
                  </a:lnTo>
                  <a:cubicBezTo>
                    <a:pt x="55384" y="55511"/>
                    <a:pt x="55511" y="55384"/>
                    <a:pt x="55511" y="55228"/>
                  </a:cubicBezTo>
                  <a:lnTo>
                    <a:pt x="55511" y="284"/>
                  </a:lnTo>
                  <a:cubicBezTo>
                    <a:pt x="55511" y="128"/>
                    <a:pt x="55384" y="0"/>
                    <a:pt x="552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8"/>
            <p:cNvSpPr/>
            <p:nvPr/>
          </p:nvSpPr>
          <p:spPr>
            <a:xfrm>
              <a:off x="2898100" y="2600550"/>
              <a:ext cx="1373650" cy="937325"/>
            </a:xfrm>
            <a:custGeom>
              <a:avLst/>
              <a:gdLst/>
              <a:ahLst/>
              <a:cxnLst/>
              <a:rect l="l" t="t" r="r" b="b"/>
              <a:pathLst>
                <a:path w="54946" h="37493" extrusionOk="0">
                  <a:moveTo>
                    <a:pt x="44644" y="0"/>
                  </a:moveTo>
                  <a:cubicBezTo>
                    <a:pt x="43756" y="0"/>
                    <a:pt x="42867" y="348"/>
                    <a:pt x="42201" y="1044"/>
                  </a:cubicBezTo>
                  <a:lnTo>
                    <a:pt x="29390" y="14439"/>
                  </a:lnTo>
                  <a:lnTo>
                    <a:pt x="19409" y="11645"/>
                  </a:lnTo>
                  <a:cubicBezTo>
                    <a:pt x="19109" y="11560"/>
                    <a:pt x="18801" y="11519"/>
                    <a:pt x="18496" y="11519"/>
                  </a:cubicBezTo>
                  <a:cubicBezTo>
                    <a:pt x="17791" y="11519"/>
                    <a:pt x="17095" y="11740"/>
                    <a:pt x="16511" y="12163"/>
                  </a:cubicBezTo>
                  <a:lnTo>
                    <a:pt x="1" y="24137"/>
                  </a:lnTo>
                  <a:lnTo>
                    <a:pt x="1" y="37493"/>
                  </a:lnTo>
                  <a:lnTo>
                    <a:pt x="54945" y="37493"/>
                  </a:lnTo>
                  <a:lnTo>
                    <a:pt x="54945" y="9238"/>
                  </a:lnTo>
                  <a:lnTo>
                    <a:pt x="47086" y="1042"/>
                  </a:lnTo>
                  <a:cubicBezTo>
                    <a:pt x="46420" y="348"/>
                    <a:pt x="45532" y="0"/>
                    <a:pt x="44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8"/>
            <p:cNvSpPr/>
            <p:nvPr/>
          </p:nvSpPr>
          <p:spPr>
            <a:xfrm>
              <a:off x="2891050" y="2593475"/>
              <a:ext cx="1387775" cy="951475"/>
            </a:xfrm>
            <a:custGeom>
              <a:avLst/>
              <a:gdLst/>
              <a:ahLst/>
              <a:cxnLst/>
              <a:rect l="l" t="t" r="r" b="b"/>
              <a:pathLst>
                <a:path w="55511" h="38059" extrusionOk="0">
                  <a:moveTo>
                    <a:pt x="44939" y="567"/>
                  </a:moveTo>
                  <a:cubicBezTo>
                    <a:pt x="45779" y="567"/>
                    <a:pt x="46583" y="911"/>
                    <a:pt x="47163" y="1521"/>
                  </a:cubicBezTo>
                  <a:lnTo>
                    <a:pt x="54945" y="9636"/>
                  </a:lnTo>
                  <a:lnTo>
                    <a:pt x="54945" y="37492"/>
                  </a:lnTo>
                  <a:lnTo>
                    <a:pt x="566" y="37492"/>
                  </a:lnTo>
                  <a:lnTo>
                    <a:pt x="566" y="24565"/>
                  </a:lnTo>
                  <a:lnTo>
                    <a:pt x="16959" y="12676"/>
                  </a:lnTo>
                  <a:cubicBezTo>
                    <a:pt x="17492" y="12286"/>
                    <a:pt x="18129" y="12083"/>
                    <a:pt x="18775" y="12083"/>
                  </a:cubicBezTo>
                  <a:cubicBezTo>
                    <a:pt x="19056" y="12083"/>
                    <a:pt x="19338" y="12121"/>
                    <a:pt x="19614" y="12199"/>
                  </a:cubicBezTo>
                  <a:lnTo>
                    <a:pt x="29595" y="14995"/>
                  </a:lnTo>
                  <a:cubicBezTo>
                    <a:pt x="29620" y="15002"/>
                    <a:pt x="29645" y="15005"/>
                    <a:pt x="29670" y="15005"/>
                  </a:cubicBezTo>
                  <a:cubicBezTo>
                    <a:pt x="29747" y="15005"/>
                    <a:pt x="29821" y="14974"/>
                    <a:pt x="29876" y="14918"/>
                  </a:cubicBezTo>
                  <a:lnTo>
                    <a:pt x="42687" y="1523"/>
                  </a:lnTo>
                  <a:cubicBezTo>
                    <a:pt x="43267" y="913"/>
                    <a:pt x="44072" y="567"/>
                    <a:pt x="44913" y="567"/>
                  </a:cubicBezTo>
                  <a:cubicBezTo>
                    <a:pt x="44917" y="567"/>
                    <a:pt x="44921" y="567"/>
                    <a:pt x="44925" y="567"/>
                  </a:cubicBezTo>
                  <a:lnTo>
                    <a:pt x="44927" y="567"/>
                  </a:lnTo>
                  <a:cubicBezTo>
                    <a:pt x="44931" y="567"/>
                    <a:pt x="44935" y="567"/>
                    <a:pt x="44939" y="567"/>
                  </a:cubicBezTo>
                  <a:close/>
                  <a:moveTo>
                    <a:pt x="44913" y="0"/>
                  </a:moveTo>
                  <a:cubicBezTo>
                    <a:pt x="43917" y="0"/>
                    <a:pt x="42965" y="410"/>
                    <a:pt x="42278" y="1132"/>
                  </a:cubicBezTo>
                  <a:lnTo>
                    <a:pt x="29585" y="14405"/>
                  </a:lnTo>
                  <a:lnTo>
                    <a:pt x="19767" y="11655"/>
                  </a:lnTo>
                  <a:cubicBezTo>
                    <a:pt x="19441" y="11563"/>
                    <a:pt x="19107" y="11518"/>
                    <a:pt x="18776" y="11518"/>
                  </a:cubicBezTo>
                  <a:cubicBezTo>
                    <a:pt x="18012" y="11518"/>
                    <a:pt x="17258" y="11758"/>
                    <a:pt x="16627" y="12218"/>
                  </a:cubicBezTo>
                  <a:lnTo>
                    <a:pt x="118" y="24192"/>
                  </a:lnTo>
                  <a:cubicBezTo>
                    <a:pt x="44" y="24245"/>
                    <a:pt x="0" y="24330"/>
                    <a:pt x="0" y="24420"/>
                  </a:cubicBezTo>
                  <a:lnTo>
                    <a:pt x="0" y="37776"/>
                  </a:lnTo>
                  <a:cubicBezTo>
                    <a:pt x="0" y="37932"/>
                    <a:pt x="127" y="38058"/>
                    <a:pt x="283" y="38058"/>
                  </a:cubicBezTo>
                  <a:lnTo>
                    <a:pt x="55227" y="38058"/>
                  </a:lnTo>
                  <a:cubicBezTo>
                    <a:pt x="55384" y="38058"/>
                    <a:pt x="55511" y="37931"/>
                    <a:pt x="55511" y="37775"/>
                  </a:cubicBezTo>
                  <a:lnTo>
                    <a:pt x="55511" y="9520"/>
                  </a:lnTo>
                  <a:cubicBezTo>
                    <a:pt x="55511" y="9448"/>
                    <a:pt x="55483" y="9378"/>
                    <a:pt x="55433" y="9325"/>
                  </a:cubicBezTo>
                  <a:lnTo>
                    <a:pt x="47571" y="1129"/>
                  </a:lnTo>
                  <a:cubicBezTo>
                    <a:pt x="46874" y="401"/>
                    <a:pt x="45934" y="0"/>
                    <a:pt x="44927" y="0"/>
                  </a:cubicBezTo>
                  <a:lnTo>
                    <a:pt x="44925" y="0"/>
                  </a:lnTo>
                  <a:cubicBezTo>
                    <a:pt x="44921" y="0"/>
                    <a:pt x="44917" y="0"/>
                    <a:pt x="44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8"/>
            <p:cNvSpPr/>
            <p:nvPr/>
          </p:nvSpPr>
          <p:spPr>
            <a:xfrm>
              <a:off x="3234175" y="2360675"/>
              <a:ext cx="346675" cy="346650"/>
            </a:xfrm>
            <a:custGeom>
              <a:avLst/>
              <a:gdLst/>
              <a:ahLst/>
              <a:cxnLst/>
              <a:rect l="l" t="t" r="r" b="b"/>
              <a:pathLst>
                <a:path w="13867" h="13866" extrusionOk="0">
                  <a:moveTo>
                    <a:pt x="6933" y="0"/>
                  </a:moveTo>
                  <a:cubicBezTo>
                    <a:pt x="5094" y="0"/>
                    <a:pt x="3331" y="730"/>
                    <a:pt x="2032" y="2030"/>
                  </a:cubicBezTo>
                  <a:cubicBezTo>
                    <a:pt x="732" y="3330"/>
                    <a:pt x="0" y="5094"/>
                    <a:pt x="0" y="6933"/>
                  </a:cubicBezTo>
                  <a:cubicBezTo>
                    <a:pt x="0" y="8771"/>
                    <a:pt x="732" y="10535"/>
                    <a:pt x="2032" y="11835"/>
                  </a:cubicBezTo>
                  <a:cubicBezTo>
                    <a:pt x="3331" y="13135"/>
                    <a:pt x="5094" y="13865"/>
                    <a:pt x="6933" y="13865"/>
                  </a:cubicBezTo>
                  <a:cubicBezTo>
                    <a:pt x="8772" y="13865"/>
                    <a:pt x="10535" y="13135"/>
                    <a:pt x="11836" y="11835"/>
                  </a:cubicBezTo>
                  <a:cubicBezTo>
                    <a:pt x="13136" y="10535"/>
                    <a:pt x="13866" y="8771"/>
                    <a:pt x="13866" y="6933"/>
                  </a:cubicBezTo>
                  <a:cubicBezTo>
                    <a:pt x="13866" y="5094"/>
                    <a:pt x="13136" y="3330"/>
                    <a:pt x="11836" y="2030"/>
                  </a:cubicBezTo>
                  <a:cubicBezTo>
                    <a:pt x="10535" y="730"/>
                    <a:pt x="8772" y="0"/>
                    <a:pt x="69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8"/>
            <p:cNvSpPr/>
            <p:nvPr/>
          </p:nvSpPr>
          <p:spPr>
            <a:xfrm>
              <a:off x="3227100" y="2353600"/>
              <a:ext cx="360800" cy="360775"/>
            </a:xfrm>
            <a:custGeom>
              <a:avLst/>
              <a:gdLst/>
              <a:ahLst/>
              <a:cxnLst/>
              <a:rect l="l" t="t" r="r" b="b"/>
              <a:pathLst>
                <a:path w="14432" h="14431" extrusionOk="0">
                  <a:moveTo>
                    <a:pt x="7216" y="566"/>
                  </a:moveTo>
                  <a:cubicBezTo>
                    <a:pt x="10883" y="566"/>
                    <a:pt x="13867" y="3548"/>
                    <a:pt x="13867" y="7215"/>
                  </a:cubicBezTo>
                  <a:cubicBezTo>
                    <a:pt x="13867" y="10882"/>
                    <a:pt x="10883" y="13866"/>
                    <a:pt x="7216" y="13866"/>
                  </a:cubicBezTo>
                  <a:cubicBezTo>
                    <a:pt x="3550" y="13866"/>
                    <a:pt x="567" y="10882"/>
                    <a:pt x="567" y="7216"/>
                  </a:cubicBezTo>
                  <a:cubicBezTo>
                    <a:pt x="567" y="3549"/>
                    <a:pt x="3550" y="566"/>
                    <a:pt x="7216" y="566"/>
                  </a:cubicBezTo>
                  <a:close/>
                  <a:moveTo>
                    <a:pt x="7216" y="1"/>
                  </a:moveTo>
                  <a:cubicBezTo>
                    <a:pt x="3237" y="1"/>
                    <a:pt x="1" y="3237"/>
                    <a:pt x="1" y="7216"/>
                  </a:cubicBezTo>
                  <a:cubicBezTo>
                    <a:pt x="1" y="11194"/>
                    <a:pt x="3237" y="14431"/>
                    <a:pt x="7216" y="14431"/>
                  </a:cubicBezTo>
                  <a:cubicBezTo>
                    <a:pt x="11195" y="14431"/>
                    <a:pt x="14432" y="11194"/>
                    <a:pt x="14432" y="7216"/>
                  </a:cubicBezTo>
                  <a:cubicBezTo>
                    <a:pt x="14432" y="3237"/>
                    <a:pt x="11195" y="1"/>
                    <a:pt x="72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8"/>
            <p:cNvSpPr/>
            <p:nvPr/>
          </p:nvSpPr>
          <p:spPr>
            <a:xfrm>
              <a:off x="3513700" y="2949125"/>
              <a:ext cx="1528500" cy="720675"/>
            </a:xfrm>
            <a:custGeom>
              <a:avLst/>
              <a:gdLst/>
              <a:ahLst/>
              <a:cxnLst/>
              <a:rect l="l" t="t" r="r" b="b"/>
              <a:pathLst>
                <a:path w="61140" h="28827" extrusionOk="0">
                  <a:moveTo>
                    <a:pt x="55263" y="0"/>
                  </a:moveTo>
                  <a:lnTo>
                    <a:pt x="50402" y="3063"/>
                  </a:lnTo>
                  <a:lnTo>
                    <a:pt x="35262" y="18629"/>
                  </a:lnTo>
                  <a:lnTo>
                    <a:pt x="12189" y="24985"/>
                  </a:lnTo>
                  <a:cubicBezTo>
                    <a:pt x="12189" y="24985"/>
                    <a:pt x="10133" y="22591"/>
                    <a:pt x="8648" y="22577"/>
                  </a:cubicBezTo>
                  <a:cubicBezTo>
                    <a:pt x="8642" y="22577"/>
                    <a:pt x="8636" y="22577"/>
                    <a:pt x="8630" y="22577"/>
                  </a:cubicBezTo>
                  <a:cubicBezTo>
                    <a:pt x="7125" y="22577"/>
                    <a:pt x="2395" y="24302"/>
                    <a:pt x="2395" y="24302"/>
                  </a:cubicBezTo>
                  <a:cubicBezTo>
                    <a:pt x="2395" y="24302"/>
                    <a:pt x="1788" y="25781"/>
                    <a:pt x="2976" y="25792"/>
                  </a:cubicBezTo>
                  <a:cubicBezTo>
                    <a:pt x="2987" y="25792"/>
                    <a:pt x="2998" y="25792"/>
                    <a:pt x="3009" y="25792"/>
                  </a:cubicBezTo>
                  <a:cubicBezTo>
                    <a:pt x="3119" y="25792"/>
                    <a:pt x="3239" y="25787"/>
                    <a:pt x="3365" y="25779"/>
                  </a:cubicBezTo>
                  <a:lnTo>
                    <a:pt x="3365" y="25779"/>
                  </a:lnTo>
                  <a:lnTo>
                    <a:pt x="1" y="26358"/>
                  </a:lnTo>
                  <a:cubicBezTo>
                    <a:pt x="163" y="27387"/>
                    <a:pt x="1045" y="28149"/>
                    <a:pt x="2088" y="28159"/>
                  </a:cubicBezTo>
                  <a:lnTo>
                    <a:pt x="5033" y="28186"/>
                  </a:lnTo>
                  <a:lnTo>
                    <a:pt x="10075" y="28827"/>
                  </a:lnTo>
                  <a:lnTo>
                    <a:pt x="14840" y="27385"/>
                  </a:lnTo>
                  <a:cubicBezTo>
                    <a:pt x="14840" y="27385"/>
                    <a:pt x="37433" y="24920"/>
                    <a:pt x="38623" y="24634"/>
                  </a:cubicBezTo>
                  <a:cubicBezTo>
                    <a:pt x="39813" y="24348"/>
                    <a:pt x="58970" y="7893"/>
                    <a:pt x="58970" y="7893"/>
                  </a:cubicBezTo>
                  <a:cubicBezTo>
                    <a:pt x="58970" y="7893"/>
                    <a:pt x="61139" y="5986"/>
                    <a:pt x="60312" y="3775"/>
                  </a:cubicBezTo>
                  <a:cubicBezTo>
                    <a:pt x="59485" y="1564"/>
                    <a:pt x="55263" y="0"/>
                    <a:pt x="55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8"/>
            <p:cNvSpPr/>
            <p:nvPr/>
          </p:nvSpPr>
          <p:spPr>
            <a:xfrm>
              <a:off x="3506125" y="2942150"/>
              <a:ext cx="1544150" cy="734750"/>
            </a:xfrm>
            <a:custGeom>
              <a:avLst/>
              <a:gdLst/>
              <a:ahLst/>
              <a:cxnLst/>
              <a:rect l="l" t="t" r="r" b="b"/>
              <a:pathLst>
                <a:path w="61766" h="29390" extrusionOk="0">
                  <a:moveTo>
                    <a:pt x="55574" y="1"/>
                  </a:moveTo>
                  <a:cubicBezTo>
                    <a:pt x="55459" y="1"/>
                    <a:pt x="55350" y="72"/>
                    <a:pt x="55308" y="185"/>
                  </a:cubicBezTo>
                  <a:cubicBezTo>
                    <a:pt x="55255" y="328"/>
                    <a:pt x="55325" y="488"/>
                    <a:pt x="55467" y="546"/>
                  </a:cubicBezTo>
                  <a:cubicBezTo>
                    <a:pt x="55507" y="561"/>
                    <a:pt x="59578" y="2090"/>
                    <a:pt x="60350" y="4154"/>
                  </a:cubicBezTo>
                  <a:cubicBezTo>
                    <a:pt x="61098" y="6153"/>
                    <a:pt x="59107" y="7944"/>
                    <a:pt x="59088" y="7959"/>
                  </a:cubicBezTo>
                  <a:cubicBezTo>
                    <a:pt x="51463" y="14509"/>
                    <a:pt x="39781" y="24356"/>
                    <a:pt x="38859" y="24638"/>
                  </a:cubicBezTo>
                  <a:cubicBezTo>
                    <a:pt x="37700" y="24918"/>
                    <a:pt x="15337" y="27359"/>
                    <a:pt x="15061" y="27395"/>
                  </a:cubicBezTo>
                  <a:lnTo>
                    <a:pt x="10354" y="28819"/>
                  </a:lnTo>
                  <a:lnTo>
                    <a:pt x="5337" y="28184"/>
                  </a:lnTo>
                  <a:lnTo>
                    <a:pt x="2393" y="28157"/>
                  </a:lnTo>
                  <a:cubicBezTo>
                    <a:pt x="1593" y="28151"/>
                    <a:pt x="886" y="27630"/>
                    <a:pt x="646" y="26865"/>
                  </a:cubicBezTo>
                  <a:lnTo>
                    <a:pt x="3701" y="26338"/>
                  </a:lnTo>
                  <a:cubicBezTo>
                    <a:pt x="4961" y="26251"/>
                    <a:pt x="6825" y="25806"/>
                    <a:pt x="6913" y="25785"/>
                  </a:cubicBezTo>
                  <a:cubicBezTo>
                    <a:pt x="7062" y="25750"/>
                    <a:pt x="7157" y="25603"/>
                    <a:pt x="7126" y="25453"/>
                  </a:cubicBezTo>
                  <a:cubicBezTo>
                    <a:pt x="7098" y="25318"/>
                    <a:pt x="6981" y="25226"/>
                    <a:pt x="6849" y="25226"/>
                  </a:cubicBezTo>
                  <a:cubicBezTo>
                    <a:pt x="6833" y="25226"/>
                    <a:pt x="6816" y="25228"/>
                    <a:pt x="6799" y="25231"/>
                  </a:cubicBezTo>
                  <a:lnTo>
                    <a:pt x="3633" y="25777"/>
                  </a:lnTo>
                  <a:cubicBezTo>
                    <a:pt x="3508" y="25786"/>
                    <a:pt x="3389" y="25788"/>
                    <a:pt x="3282" y="25788"/>
                  </a:cubicBezTo>
                  <a:cubicBezTo>
                    <a:pt x="2993" y="25786"/>
                    <a:pt x="2921" y="25678"/>
                    <a:pt x="2897" y="25643"/>
                  </a:cubicBezTo>
                  <a:cubicBezTo>
                    <a:pt x="2761" y="25437"/>
                    <a:pt x="2847" y="25031"/>
                    <a:pt x="2920" y="24803"/>
                  </a:cubicBezTo>
                  <a:cubicBezTo>
                    <a:pt x="3674" y="24533"/>
                    <a:pt x="7628" y="23140"/>
                    <a:pt x="8932" y="23140"/>
                  </a:cubicBezTo>
                  <a:lnTo>
                    <a:pt x="8948" y="23140"/>
                  </a:lnTo>
                  <a:cubicBezTo>
                    <a:pt x="10060" y="23149"/>
                    <a:pt x="11728" y="24811"/>
                    <a:pt x="12278" y="25449"/>
                  </a:cubicBezTo>
                  <a:cubicBezTo>
                    <a:pt x="12332" y="25513"/>
                    <a:pt x="12412" y="25548"/>
                    <a:pt x="12493" y="25548"/>
                  </a:cubicBezTo>
                  <a:cubicBezTo>
                    <a:pt x="12518" y="25548"/>
                    <a:pt x="12543" y="25545"/>
                    <a:pt x="12567" y="25538"/>
                  </a:cubicBezTo>
                  <a:lnTo>
                    <a:pt x="35640" y="19181"/>
                  </a:lnTo>
                  <a:cubicBezTo>
                    <a:pt x="35688" y="19168"/>
                    <a:pt x="35732" y="19142"/>
                    <a:pt x="35767" y="19106"/>
                  </a:cubicBezTo>
                  <a:lnTo>
                    <a:pt x="50907" y="3539"/>
                  </a:lnTo>
                  <a:cubicBezTo>
                    <a:pt x="51009" y="3426"/>
                    <a:pt x="51004" y="3253"/>
                    <a:pt x="50894" y="3147"/>
                  </a:cubicBezTo>
                  <a:cubicBezTo>
                    <a:pt x="50839" y="3094"/>
                    <a:pt x="50768" y="3067"/>
                    <a:pt x="50697" y="3067"/>
                  </a:cubicBezTo>
                  <a:cubicBezTo>
                    <a:pt x="50627" y="3067"/>
                    <a:pt x="50556" y="3093"/>
                    <a:pt x="50502" y="3144"/>
                  </a:cubicBezTo>
                  <a:lnTo>
                    <a:pt x="35415" y="18656"/>
                  </a:lnTo>
                  <a:lnTo>
                    <a:pt x="12585" y="24945"/>
                  </a:lnTo>
                  <a:cubicBezTo>
                    <a:pt x="12110" y="24421"/>
                    <a:pt x="10350" y="22586"/>
                    <a:pt x="8953" y="22573"/>
                  </a:cubicBezTo>
                  <a:lnTo>
                    <a:pt x="8934" y="22573"/>
                  </a:lnTo>
                  <a:cubicBezTo>
                    <a:pt x="7396" y="22573"/>
                    <a:pt x="2797" y="24244"/>
                    <a:pt x="2601" y="24316"/>
                  </a:cubicBezTo>
                  <a:cubicBezTo>
                    <a:pt x="2526" y="24342"/>
                    <a:pt x="2467" y="24399"/>
                    <a:pt x="2436" y="24473"/>
                  </a:cubicBezTo>
                  <a:cubicBezTo>
                    <a:pt x="2397" y="24569"/>
                    <a:pt x="2067" y="25414"/>
                    <a:pt x="2424" y="25955"/>
                  </a:cubicBezTo>
                  <a:cubicBezTo>
                    <a:pt x="2430" y="25963"/>
                    <a:pt x="2436" y="25972"/>
                    <a:pt x="2444" y="25982"/>
                  </a:cubicBezTo>
                  <a:lnTo>
                    <a:pt x="255" y="26359"/>
                  </a:lnTo>
                  <a:cubicBezTo>
                    <a:pt x="103" y="26385"/>
                    <a:pt x="1" y="26529"/>
                    <a:pt x="25" y="26682"/>
                  </a:cubicBezTo>
                  <a:cubicBezTo>
                    <a:pt x="205" y="27849"/>
                    <a:pt x="1206" y="28713"/>
                    <a:pt x="2388" y="28722"/>
                  </a:cubicBezTo>
                  <a:lnTo>
                    <a:pt x="5300" y="28747"/>
                  </a:lnTo>
                  <a:lnTo>
                    <a:pt x="10342" y="29386"/>
                  </a:lnTo>
                  <a:cubicBezTo>
                    <a:pt x="10354" y="29388"/>
                    <a:pt x="10366" y="29389"/>
                    <a:pt x="10378" y="29389"/>
                  </a:cubicBezTo>
                  <a:cubicBezTo>
                    <a:pt x="10405" y="29389"/>
                    <a:pt x="10432" y="29385"/>
                    <a:pt x="10460" y="29377"/>
                  </a:cubicBezTo>
                  <a:lnTo>
                    <a:pt x="15173" y="27947"/>
                  </a:lnTo>
                  <a:cubicBezTo>
                    <a:pt x="16096" y="27846"/>
                    <a:pt x="37798" y="25475"/>
                    <a:pt x="38992" y="25188"/>
                  </a:cubicBezTo>
                  <a:cubicBezTo>
                    <a:pt x="40213" y="24895"/>
                    <a:pt x="57492" y="10077"/>
                    <a:pt x="59460" y="8385"/>
                  </a:cubicBezTo>
                  <a:cubicBezTo>
                    <a:pt x="59554" y="8303"/>
                    <a:pt x="61765" y="6322"/>
                    <a:pt x="60880" y="3956"/>
                  </a:cubicBezTo>
                  <a:cubicBezTo>
                    <a:pt x="60017" y="1651"/>
                    <a:pt x="55841" y="82"/>
                    <a:pt x="55663" y="15"/>
                  </a:cubicBezTo>
                  <a:cubicBezTo>
                    <a:pt x="55634" y="6"/>
                    <a:pt x="55604" y="1"/>
                    <a:pt x="555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8"/>
            <p:cNvSpPr/>
            <p:nvPr/>
          </p:nvSpPr>
          <p:spPr>
            <a:xfrm>
              <a:off x="4416950" y="2923850"/>
              <a:ext cx="632475" cy="586425"/>
            </a:xfrm>
            <a:custGeom>
              <a:avLst/>
              <a:gdLst/>
              <a:ahLst/>
              <a:cxnLst/>
              <a:rect l="l" t="t" r="r" b="b"/>
              <a:pathLst>
                <a:path w="25299" h="23457" extrusionOk="0">
                  <a:moveTo>
                    <a:pt x="19818" y="1"/>
                  </a:moveTo>
                  <a:lnTo>
                    <a:pt x="11540" y="5699"/>
                  </a:lnTo>
                  <a:lnTo>
                    <a:pt x="0" y="17277"/>
                  </a:lnTo>
                  <a:lnTo>
                    <a:pt x="8588" y="23456"/>
                  </a:lnTo>
                  <a:lnTo>
                    <a:pt x="23478" y="9434"/>
                  </a:lnTo>
                  <a:cubicBezTo>
                    <a:pt x="24969" y="8030"/>
                    <a:pt x="25298" y="5774"/>
                    <a:pt x="24239" y="4021"/>
                  </a:cubicBezTo>
                  <a:cubicBezTo>
                    <a:pt x="24222" y="3994"/>
                    <a:pt x="24206" y="3967"/>
                    <a:pt x="24189" y="3940"/>
                  </a:cubicBezTo>
                  <a:cubicBezTo>
                    <a:pt x="22519" y="1213"/>
                    <a:pt x="19818" y="1"/>
                    <a:pt x="19818"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8"/>
            <p:cNvSpPr/>
            <p:nvPr/>
          </p:nvSpPr>
          <p:spPr>
            <a:xfrm>
              <a:off x="4409750" y="2916800"/>
              <a:ext cx="647150" cy="600550"/>
            </a:xfrm>
            <a:custGeom>
              <a:avLst/>
              <a:gdLst/>
              <a:ahLst/>
              <a:cxnLst/>
              <a:rect l="l" t="t" r="r" b="b"/>
              <a:pathLst>
                <a:path w="25886" h="24022" extrusionOk="0">
                  <a:moveTo>
                    <a:pt x="20108" y="0"/>
                  </a:moveTo>
                  <a:cubicBezTo>
                    <a:pt x="20000" y="0"/>
                    <a:pt x="19897" y="62"/>
                    <a:pt x="19850" y="166"/>
                  </a:cubicBezTo>
                  <a:cubicBezTo>
                    <a:pt x="19786" y="309"/>
                    <a:pt x="19849" y="477"/>
                    <a:pt x="19992" y="541"/>
                  </a:cubicBezTo>
                  <a:cubicBezTo>
                    <a:pt x="20018" y="553"/>
                    <a:pt x="22636" y="1753"/>
                    <a:pt x="24255" y="4399"/>
                  </a:cubicBezTo>
                  <a:lnTo>
                    <a:pt x="24285" y="4449"/>
                  </a:lnTo>
                  <a:cubicBezTo>
                    <a:pt x="25265" y="6070"/>
                    <a:pt x="24965" y="8198"/>
                    <a:pt x="23572" y="9510"/>
                  </a:cubicBezTo>
                  <a:lnTo>
                    <a:pt x="8851" y="23373"/>
                  </a:lnTo>
                  <a:lnTo>
                    <a:pt x="723" y="17523"/>
                  </a:lnTo>
                  <a:lnTo>
                    <a:pt x="12030" y="6180"/>
                  </a:lnTo>
                  <a:cubicBezTo>
                    <a:pt x="12140" y="6069"/>
                    <a:pt x="12139" y="5891"/>
                    <a:pt x="12028" y="5780"/>
                  </a:cubicBezTo>
                  <a:cubicBezTo>
                    <a:pt x="11973" y="5726"/>
                    <a:pt x="11902" y="5698"/>
                    <a:pt x="11830" y="5698"/>
                  </a:cubicBezTo>
                  <a:cubicBezTo>
                    <a:pt x="11757" y="5698"/>
                    <a:pt x="11684" y="5726"/>
                    <a:pt x="11629" y="5782"/>
                  </a:cubicBezTo>
                  <a:lnTo>
                    <a:pt x="90" y="17359"/>
                  </a:lnTo>
                  <a:cubicBezTo>
                    <a:pt x="30" y="17417"/>
                    <a:pt x="0" y="17499"/>
                    <a:pt x="8" y="17581"/>
                  </a:cubicBezTo>
                  <a:cubicBezTo>
                    <a:pt x="15" y="17664"/>
                    <a:pt x="57" y="17739"/>
                    <a:pt x="124" y="17788"/>
                  </a:cubicBezTo>
                  <a:lnTo>
                    <a:pt x="8711" y="23968"/>
                  </a:lnTo>
                  <a:cubicBezTo>
                    <a:pt x="8758" y="24003"/>
                    <a:pt x="8816" y="24021"/>
                    <a:pt x="8876" y="24021"/>
                  </a:cubicBezTo>
                  <a:cubicBezTo>
                    <a:pt x="8948" y="24021"/>
                    <a:pt x="9017" y="23994"/>
                    <a:pt x="9069" y="23944"/>
                  </a:cubicBezTo>
                  <a:lnTo>
                    <a:pt x="23959" y="9922"/>
                  </a:lnTo>
                  <a:cubicBezTo>
                    <a:pt x="25545" y="8429"/>
                    <a:pt x="25885" y="6004"/>
                    <a:pt x="24771" y="4158"/>
                  </a:cubicBezTo>
                  <a:lnTo>
                    <a:pt x="24720" y="4074"/>
                  </a:lnTo>
                  <a:cubicBezTo>
                    <a:pt x="23022" y="1303"/>
                    <a:pt x="20337" y="75"/>
                    <a:pt x="20224" y="25"/>
                  </a:cubicBezTo>
                  <a:cubicBezTo>
                    <a:pt x="20186" y="8"/>
                    <a:pt x="20146" y="0"/>
                    <a:pt x="201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8"/>
            <p:cNvSpPr/>
            <p:nvPr/>
          </p:nvSpPr>
          <p:spPr>
            <a:xfrm>
              <a:off x="4416950" y="3305775"/>
              <a:ext cx="265150" cy="204500"/>
            </a:xfrm>
            <a:custGeom>
              <a:avLst/>
              <a:gdLst/>
              <a:ahLst/>
              <a:cxnLst/>
              <a:rect l="l" t="t" r="r" b="b"/>
              <a:pathLst>
                <a:path w="10606" h="8180" extrusionOk="0">
                  <a:moveTo>
                    <a:pt x="1992" y="1"/>
                  </a:moveTo>
                  <a:lnTo>
                    <a:pt x="0" y="1998"/>
                  </a:lnTo>
                  <a:lnTo>
                    <a:pt x="8588" y="8179"/>
                  </a:lnTo>
                  <a:lnTo>
                    <a:pt x="10605" y="6279"/>
                  </a:lnTo>
                  <a:lnTo>
                    <a:pt x="19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8"/>
            <p:cNvSpPr/>
            <p:nvPr/>
          </p:nvSpPr>
          <p:spPr>
            <a:xfrm>
              <a:off x="4409750" y="3298750"/>
              <a:ext cx="280425" cy="218600"/>
            </a:xfrm>
            <a:custGeom>
              <a:avLst/>
              <a:gdLst/>
              <a:ahLst/>
              <a:cxnLst/>
              <a:rect l="l" t="t" r="r" b="b"/>
              <a:pathLst>
                <a:path w="11217" h="8744" extrusionOk="0">
                  <a:moveTo>
                    <a:pt x="2309" y="653"/>
                  </a:moveTo>
                  <a:lnTo>
                    <a:pt x="10452" y="6588"/>
                  </a:lnTo>
                  <a:lnTo>
                    <a:pt x="8851" y="8095"/>
                  </a:lnTo>
                  <a:lnTo>
                    <a:pt x="724" y="2245"/>
                  </a:lnTo>
                  <a:lnTo>
                    <a:pt x="2309" y="653"/>
                  </a:lnTo>
                  <a:close/>
                  <a:moveTo>
                    <a:pt x="2281" y="0"/>
                  </a:moveTo>
                  <a:cubicBezTo>
                    <a:pt x="2208" y="0"/>
                    <a:pt x="2135" y="29"/>
                    <a:pt x="2080" y="84"/>
                  </a:cubicBezTo>
                  <a:lnTo>
                    <a:pt x="90" y="2081"/>
                  </a:lnTo>
                  <a:cubicBezTo>
                    <a:pt x="30" y="2139"/>
                    <a:pt x="0" y="2221"/>
                    <a:pt x="8" y="2303"/>
                  </a:cubicBezTo>
                  <a:cubicBezTo>
                    <a:pt x="15" y="2386"/>
                    <a:pt x="57" y="2461"/>
                    <a:pt x="124" y="2510"/>
                  </a:cubicBezTo>
                  <a:lnTo>
                    <a:pt x="8711" y="8690"/>
                  </a:lnTo>
                  <a:cubicBezTo>
                    <a:pt x="8758" y="8725"/>
                    <a:pt x="8816" y="8743"/>
                    <a:pt x="8876" y="8743"/>
                  </a:cubicBezTo>
                  <a:cubicBezTo>
                    <a:pt x="8948" y="8743"/>
                    <a:pt x="9017" y="8716"/>
                    <a:pt x="9069" y="8667"/>
                  </a:cubicBezTo>
                  <a:lnTo>
                    <a:pt x="11088" y="6767"/>
                  </a:lnTo>
                  <a:cubicBezTo>
                    <a:pt x="11217" y="6645"/>
                    <a:pt x="11204" y="6437"/>
                    <a:pt x="11060" y="6332"/>
                  </a:cubicBezTo>
                  <a:lnTo>
                    <a:pt x="2447" y="55"/>
                  </a:lnTo>
                  <a:cubicBezTo>
                    <a:pt x="2397" y="18"/>
                    <a:pt x="2339" y="0"/>
                    <a:pt x="22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8"/>
            <p:cNvSpPr/>
            <p:nvPr/>
          </p:nvSpPr>
          <p:spPr>
            <a:xfrm>
              <a:off x="3250625" y="3574150"/>
              <a:ext cx="107125" cy="70225"/>
            </a:xfrm>
            <a:custGeom>
              <a:avLst/>
              <a:gdLst/>
              <a:ahLst/>
              <a:cxnLst/>
              <a:rect l="l" t="t" r="r" b="b"/>
              <a:pathLst>
                <a:path w="4285" h="2809" extrusionOk="0">
                  <a:moveTo>
                    <a:pt x="1009" y="1"/>
                  </a:moveTo>
                  <a:lnTo>
                    <a:pt x="1" y="219"/>
                  </a:lnTo>
                  <a:lnTo>
                    <a:pt x="2179" y="2573"/>
                  </a:lnTo>
                  <a:lnTo>
                    <a:pt x="4284" y="2808"/>
                  </a:lnTo>
                  <a:lnTo>
                    <a:pt x="10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8"/>
            <p:cNvSpPr/>
            <p:nvPr/>
          </p:nvSpPr>
          <p:spPr>
            <a:xfrm>
              <a:off x="3241750" y="3567075"/>
              <a:ext cx="125550" cy="84350"/>
            </a:xfrm>
            <a:custGeom>
              <a:avLst/>
              <a:gdLst/>
              <a:ahLst/>
              <a:cxnLst/>
              <a:rect l="l" t="t" r="r" b="b"/>
              <a:pathLst>
                <a:path w="5022" h="3374" extrusionOk="0">
                  <a:moveTo>
                    <a:pt x="1286" y="589"/>
                  </a:moveTo>
                  <a:lnTo>
                    <a:pt x="3759" y="2709"/>
                  </a:lnTo>
                  <a:lnTo>
                    <a:pt x="2670" y="2587"/>
                  </a:lnTo>
                  <a:lnTo>
                    <a:pt x="900" y="674"/>
                  </a:lnTo>
                  <a:lnTo>
                    <a:pt x="1286" y="589"/>
                  </a:lnTo>
                  <a:close/>
                  <a:moveTo>
                    <a:pt x="1365" y="1"/>
                  </a:moveTo>
                  <a:cubicBezTo>
                    <a:pt x="1345" y="1"/>
                    <a:pt x="1324" y="3"/>
                    <a:pt x="1304" y="8"/>
                  </a:cubicBezTo>
                  <a:lnTo>
                    <a:pt x="296" y="226"/>
                  </a:lnTo>
                  <a:cubicBezTo>
                    <a:pt x="83" y="272"/>
                    <a:pt x="0" y="534"/>
                    <a:pt x="148" y="695"/>
                  </a:cubicBezTo>
                  <a:lnTo>
                    <a:pt x="2325" y="3049"/>
                  </a:lnTo>
                  <a:cubicBezTo>
                    <a:pt x="2372" y="3099"/>
                    <a:pt x="2434" y="3130"/>
                    <a:pt x="2502" y="3138"/>
                  </a:cubicBezTo>
                  <a:lnTo>
                    <a:pt x="4608" y="3372"/>
                  </a:lnTo>
                  <a:cubicBezTo>
                    <a:pt x="4619" y="3373"/>
                    <a:pt x="4628" y="3374"/>
                    <a:pt x="4639" y="3374"/>
                  </a:cubicBezTo>
                  <a:cubicBezTo>
                    <a:pt x="4901" y="3374"/>
                    <a:pt x="5022" y="3047"/>
                    <a:pt x="4823" y="2876"/>
                  </a:cubicBezTo>
                  <a:lnTo>
                    <a:pt x="1548" y="69"/>
                  </a:lnTo>
                  <a:cubicBezTo>
                    <a:pt x="1497" y="25"/>
                    <a:pt x="1432" y="1"/>
                    <a:pt x="13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8"/>
            <p:cNvSpPr/>
            <p:nvPr/>
          </p:nvSpPr>
          <p:spPr>
            <a:xfrm>
              <a:off x="3353000" y="3574150"/>
              <a:ext cx="107075" cy="70225"/>
            </a:xfrm>
            <a:custGeom>
              <a:avLst/>
              <a:gdLst/>
              <a:ahLst/>
              <a:cxnLst/>
              <a:rect l="l" t="t" r="r" b="b"/>
              <a:pathLst>
                <a:path w="4283" h="2809" extrusionOk="0">
                  <a:moveTo>
                    <a:pt x="1008" y="1"/>
                  </a:moveTo>
                  <a:lnTo>
                    <a:pt x="0" y="219"/>
                  </a:lnTo>
                  <a:lnTo>
                    <a:pt x="2177" y="2573"/>
                  </a:lnTo>
                  <a:lnTo>
                    <a:pt x="4282" y="2808"/>
                  </a:lnTo>
                  <a:lnTo>
                    <a:pt x="10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a:off x="3344075" y="3567075"/>
              <a:ext cx="125575" cy="84350"/>
            </a:xfrm>
            <a:custGeom>
              <a:avLst/>
              <a:gdLst/>
              <a:ahLst/>
              <a:cxnLst/>
              <a:rect l="l" t="t" r="r" b="b"/>
              <a:pathLst>
                <a:path w="5023" h="3374" extrusionOk="0">
                  <a:moveTo>
                    <a:pt x="1287" y="589"/>
                  </a:moveTo>
                  <a:lnTo>
                    <a:pt x="3759" y="2709"/>
                  </a:lnTo>
                  <a:lnTo>
                    <a:pt x="2671" y="2587"/>
                  </a:lnTo>
                  <a:lnTo>
                    <a:pt x="900" y="674"/>
                  </a:lnTo>
                  <a:lnTo>
                    <a:pt x="1287" y="589"/>
                  </a:lnTo>
                  <a:close/>
                  <a:moveTo>
                    <a:pt x="1366" y="1"/>
                  </a:moveTo>
                  <a:cubicBezTo>
                    <a:pt x="1346" y="1"/>
                    <a:pt x="1325" y="3"/>
                    <a:pt x="1305" y="8"/>
                  </a:cubicBezTo>
                  <a:lnTo>
                    <a:pt x="297" y="226"/>
                  </a:lnTo>
                  <a:cubicBezTo>
                    <a:pt x="83" y="272"/>
                    <a:pt x="1" y="534"/>
                    <a:pt x="149" y="695"/>
                  </a:cubicBezTo>
                  <a:lnTo>
                    <a:pt x="2326" y="3049"/>
                  </a:lnTo>
                  <a:cubicBezTo>
                    <a:pt x="2372" y="3099"/>
                    <a:pt x="2435" y="3130"/>
                    <a:pt x="2503" y="3138"/>
                  </a:cubicBezTo>
                  <a:lnTo>
                    <a:pt x="4609" y="3372"/>
                  </a:lnTo>
                  <a:cubicBezTo>
                    <a:pt x="4619" y="3373"/>
                    <a:pt x="4630" y="3374"/>
                    <a:pt x="4639" y="3374"/>
                  </a:cubicBezTo>
                  <a:cubicBezTo>
                    <a:pt x="4902" y="3374"/>
                    <a:pt x="5023" y="3047"/>
                    <a:pt x="4824" y="2876"/>
                  </a:cubicBezTo>
                  <a:lnTo>
                    <a:pt x="1549" y="69"/>
                  </a:lnTo>
                  <a:cubicBezTo>
                    <a:pt x="1498" y="25"/>
                    <a:pt x="1433" y="1"/>
                    <a:pt x="1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a:off x="3296300" y="3565375"/>
              <a:ext cx="114075" cy="84825"/>
            </a:xfrm>
            <a:custGeom>
              <a:avLst/>
              <a:gdLst/>
              <a:ahLst/>
              <a:cxnLst/>
              <a:rect l="l" t="t" r="r" b="b"/>
              <a:pathLst>
                <a:path w="4563" h="3393" extrusionOk="0">
                  <a:moveTo>
                    <a:pt x="1" y="1"/>
                  </a:moveTo>
                  <a:lnTo>
                    <a:pt x="2457" y="3159"/>
                  </a:lnTo>
                  <a:lnTo>
                    <a:pt x="3276" y="3393"/>
                  </a:lnTo>
                  <a:lnTo>
                    <a:pt x="4562" y="3159"/>
                  </a:lnTo>
                  <a:lnTo>
                    <a:pt x="15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a:off x="3287125" y="3558325"/>
              <a:ext cx="132250" cy="98950"/>
            </a:xfrm>
            <a:custGeom>
              <a:avLst/>
              <a:gdLst/>
              <a:ahLst/>
              <a:cxnLst/>
              <a:rect l="l" t="t" r="r" b="b"/>
              <a:pathLst>
                <a:path w="5290" h="3958" extrusionOk="0">
                  <a:moveTo>
                    <a:pt x="1768" y="566"/>
                  </a:moveTo>
                  <a:lnTo>
                    <a:pt x="4360" y="3258"/>
                  </a:lnTo>
                  <a:lnTo>
                    <a:pt x="3658" y="3385"/>
                  </a:lnTo>
                  <a:lnTo>
                    <a:pt x="2990" y="3194"/>
                  </a:lnTo>
                  <a:lnTo>
                    <a:pt x="946" y="566"/>
                  </a:lnTo>
                  <a:close/>
                  <a:moveTo>
                    <a:pt x="368" y="0"/>
                  </a:moveTo>
                  <a:cubicBezTo>
                    <a:pt x="132" y="0"/>
                    <a:pt x="0" y="271"/>
                    <a:pt x="144" y="457"/>
                  </a:cubicBezTo>
                  <a:lnTo>
                    <a:pt x="2601" y="3614"/>
                  </a:lnTo>
                  <a:cubicBezTo>
                    <a:pt x="2637" y="3662"/>
                    <a:pt x="2688" y="3697"/>
                    <a:pt x="2746" y="3713"/>
                  </a:cubicBezTo>
                  <a:lnTo>
                    <a:pt x="3565" y="3947"/>
                  </a:lnTo>
                  <a:cubicBezTo>
                    <a:pt x="3590" y="3953"/>
                    <a:pt x="3616" y="3957"/>
                    <a:pt x="3643" y="3957"/>
                  </a:cubicBezTo>
                  <a:cubicBezTo>
                    <a:pt x="3660" y="3957"/>
                    <a:pt x="3676" y="3955"/>
                    <a:pt x="3694" y="3953"/>
                  </a:cubicBezTo>
                  <a:lnTo>
                    <a:pt x="4979" y="3719"/>
                  </a:lnTo>
                  <a:cubicBezTo>
                    <a:pt x="5202" y="3678"/>
                    <a:pt x="5289" y="3407"/>
                    <a:pt x="5133" y="3244"/>
                  </a:cubicBezTo>
                  <a:lnTo>
                    <a:pt x="2093" y="86"/>
                  </a:lnTo>
                  <a:cubicBezTo>
                    <a:pt x="2038" y="32"/>
                    <a:pt x="1966" y="0"/>
                    <a:pt x="18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a:off x="3229050" y="3579625"/>
              <a:ext cx="76050" cy="58875"/>
            </a:xfrm>
            <a:custGeom>
              <a:avLst/>
              <a:gdLst/>
              <a:ahLst/>
              <a:cxnLst/>
              <a:rect l="l" t="t" r="r" b="b"/>
              <a:pathLst>
                <a:path w="3042" h="2355" extrusionOk="0">
                  <a:moveTo>
                    <a:pt x="864" y="0"/>
                  </a:moveTo>
                  <a:lnTo>
                    <a:pt x="1" y="249"/>
                  </a:lnTo>
                  <a:lnTo>
                    <a:pt x="1053" y="2238"/>
                  </a:lnTo>
                  <a:lnTo>
                    <a:pt x="3042" y="2354"/>
                  </a:lnTo>
                  <a:lnTo>
                    <a:pt x="8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8"/>
            <p:cNvSpPr/>
            <p:nvPr/>
          </p:nvSpPr>
          <p:spPr>
            <a:xfrm>
              <a:off x="3220700" y="3572575"/>
              <a:ext cx="93800" cy="73050"/>
            </a:xfrm>
            <a:custGeom>
              <a:avLst/>
              <a:gdLst/>
              <a:ahLst/>
              <a:cxnLst/>
              <a:rect l="l" t="t" r="r" b="b"/>
              <a:pathLst>
                <a:path w="3752" h="2922" extrusionOk="0">
                  <a:moveTo>
                    <a:pt x="1109" y="602"/>
                  </a:moveTo>
                  <a:lnTo>
                    <a:pt x="2691" y="2314"/>
                  </a:lnTo>
                  <a:lnTo>
                    <a:pt x="1563" y="2247"/>
                  </a:lnTo>
                  <a:lnTo>
                    <a:pt x="748" y="706"/>
                  </a:lnTo>
                  <a:lnTo>
                    <a:pt x="1109" y="602"/>
                  </a:lnTo>
                  <a:close/>
                  <a:moveTo>
                    <a:pt x="1198" y="1"/>
                  </a:moveTo>
                  <a:cubicBezTo>
                    <a:pt x="1172" y="1"/>
                    <a:pt x="1146" y="4"/>
                    <a:pt x="1120" y="12"/>
                  </a:cubicBezTo>
                  <a:lnTo>
                    <a:pt x="255" y="261"/>
                  </a:lnTo>
                  <a:cubicBezTo>
                    <a:pt x="84" y="311"/>
                    <a:pt x="0" y="506"/>
                    <a:pt x="85" y="665"/>
                  </a:cubicBezTo>
                  <a:lnTo>
                    <a:pt x="1137" y="2653"/>
                  </a:lnTo>
                  <a:cubicBezTo>
                    <a:pt x="1184" y="2740"/>
                    <a:pt x="1272" y="2797"/>
                    <a:pt x="1371" y="2803"/>
                  </a:cubicBezTo>
                  <a:lnTo>
                    <a:pt x="3358" y="2919"/>
                  </a:lnTo>
                  <a:lnTo>
                    <a:pt x="3376" y="2919"/>
                  </a:lnTo>
                  <a:lnTo>
                    <a:pt x="3376" y="2921"/>
                  </a:lnTo>
                  <a:cubicBezTo>
                    <a:pt x="3623" y="2921"/>
                    <a:pt x="3752" y="2627"/>
                    <a:pt x="3583" y="2445"/>
                  </a:cubicBezTo>
                  <a:lnTo>
                    <a:pt x="1405" y="91"/>
                  </a:lnTo>
                  <a:cubicBezTo>
                    <a:pt x="1351" y="32"/>
                    <a:pt x="1276" y="1"/>
                    <a:pt x="1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914;p38">
            <a:extLst>
              <a:ext uri="{FF2B5EF4-FFF2-40B4-BE49-F238E27FC236}">
                <a16:creationId xmlns:a16="http://schemas.microsoft.com/office/drawing/2014/main" id="{2100B88F-52E6-66AD-6E3B-3E3F71B0F753}"/>
              </a:ext>
            </a:extLst>
          </p:cNvPr>
          <p:cNvSpPr txBox="1">
            <a:spLocks/>
          </p:cNvSpPr>
          <p:nvPr/>
        </p:nvSpPr>
        <p:spPr>
          <a:xfrm>
            <a:off x="4267673" y="2580531"/>
            <a:ext cx="1436776" cy="413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800"/>
              <a:buFont typeface="Viga"/>
              <a:buNone/>
              <a:defRPr sz="1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9pPr>
          </a:lstStyle>
          <a:p>
            <a:r>
              <a:rPr lang="en-US" dirty="0"/>
              <a:t>2- Spoofing</a:t>
            </a:r>
          </a:p>
        </p:txBody>
      </p:sp>
      <p:sp>
        <p:nvSpPr>
          <p:cNvPr id="3" name="Google Shape;914;p38">
            <a:extLst>
              <a:ext uri="{FF2B5EF4-FFF2-40B4-BE49-F238E27FC236}">
                <a16:creationId xmlns:a16="http://schemas.microsoft.com/office/drawing/2014/main" id="{9CA1DD48-C15C-9905-0291-06F50DAC8410}"/>
              </a:ext>
            </a:extLst>
          </p:cNvPr>
          <p:cNvSpPr txBox="1">
            <a:spLocks/>
          </p:cNvSpPr>
          <p:nvPr/>
        </p:nvSpPr>
        <p:spPr>
          <a:xfrm>
            <a:off x="6551139" y="1788058"/>
            <a:ext cx="1654567" cy="413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800"/>
              <a:buFont typeface="Viga"/>
              <a:buNone/>
              <a:defRPr sz="1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9pPr>
          </a:lstStyle>
          <a:p>
            <a:r>
              <a:rPr lang="en-US" dirty="0"/>
              <a:t>4- Deception</a:t>
            </a:r>
          </a:p>
        </p:txBody>
      </p:sp>
      <p:sp>
        <p:nvSpPr>
          <p:cNvPr id="4" name="Google Shape;914;p38">
            <a:extLst>
              <a:ext uri="{FF2B5EF4-FFF2-40B4-BE49-F238E27FC236}">
                <a16:creationId xmlns:a16="http://schemas.microsoft.com/office/drawing/2014/main" id="{1832A242-E9F2-E27A-49DA-EE247EF2040C}"/>
              </a:ext>
            </a:extLst>
          </p:cNvPr>
          <p:cNvSpPr txBox="1">
            <a:spLocks/>
          </p:cNvSpPr>
          <p:nvPr/>
        </p:nvSpPr>
        <p:spPr>
          <a:xfrm>
            <a:off x="6551139" y="2575346"/>
            <a:ext cx="1764586" cy="413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800"/>
              <a:buFont typeface="Viga"/>
              <a:buNone/>
              <a:defRPr sz="1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9pPr>
          </a:lstStyle>
          <a:p>
            <a:r>
              <a:rPr lang="en-US" dirty="0"/>
              <a:t>5- Exploitation</a:t>
            </a:r>
          </a:p>
        </p:txBody>
      </p:sp>
      <p:sp>
        <p:nvSpPr>
          <p:cNvPr id="6" name="Google Shape;914;p38">
            <a:extLst>
              <a:ext uri="{FF2B5EF4-FFF2-40B4-BE49-F238E27FC236}">
                <a16:creationId xmlns:a16="http://schemas.microsoft.com/office/drawing/2014/main" id="{E3568BAC-887B-F7CA-D737-3912F5D11206}"/>
              </a:ext>
            </a:extLst>
          </p:cNvPr>
          <p:cNvSpPr txBox="1">
            <a:spLocks/>
          </p:cNvSpPr>
          <p:nvPr/>
        </p:nvSpPr>
        <p:spPr>
          <a:xfrm>
            <a:off x="6551139" y="3431261"/>
            <a:ext cx="1669035" cy="413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800"/>
              <a:buFont typeface="Viga"/>
              <a:buNone/>
              <a:defRPr sz="1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9pPr>
          </a:lstStyle>
          <a:p>
            <a:r>
              <a:rPr lang="en-US" dirty="0"/>
              <a:t>6- Exfiltration</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14"/>
                                        </p:tgtEl>
                                      </p:cBhvr>
                                    </p:animEffect>
                                    <p:animScale>
                                      <p:cBhvr>
                                        <p:cTn id="7" dur="250" autoRev="1" fill="hold"/>
                                        <p:tgtEl>
                                          <p:spTgt spid="914"/>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2"/>
                                        </p:tgtEl>
                                      </p:cBhvr>
                                    </p:animEffect>
                                    <p:animScale>
                                      <p:cBhvr>
                                        <p:cTn id="10" dur="250" autoRev="1" fill="hold"/>
                                        <p:tgtEl>
                                          <p:spTgt spid="2"/>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916"/>
                                        </p:tgtEl>
                                      </p:cBhvr>
                                    </p:animEffect>
                                    <p:animScale>
                                      <p:cBhvr>
                                        <p:cTn id="13" dur="250" autoRev="1" fill="hold"/>
                                        <p:tgtEl>
                                          <p:spTgt spid="916"/>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3"/>
                                        </p:tgtEl>
                                      </p:cBhvr>
                                    </p:animEffect>
                                    <p:animScale>
                                      <p:cBhvr>
                                        <p:cTn id="18" dur="250" autoRev="1" fill="hold"/>
                                        <p:tgtEl>
                                          <p:spTgt spid="3"/>
                                        </p:tgtEl>
                                      </p:cBhvr>
                                      <p:by x="105000" y="105000"/>
                                    </p:animScale>
                                  </p:childTnLst>
                                </p:cTn>
                              </p:par>
                              <p:par>
                                <p:cTn id="19" presetID="26" presetClass="emph" presetSubtype="0" fill="hold" grpId="0" nodeType="withEffect">
                                  <p:stCondLst>
                                    <p:cond delay="0"/>
                                  </p:stCondLst>
                                  <p:childTnLst>
                                    <p:animEffect transition="out" filter="fade">
                                      <p:cBhvr>
                                        <p:cTn id="20" dur="500" tmFilter="0, 0; .2, .5; .8, .5; 1, 0"/>
                                        <p:tgtEl>
                                          <p:spTgt spid="4"/>
                                        </p:tgtEl>
                                      </p:cBhvr>
                                    </p:animEffect>
                                    <p:animScale>
                                      <p:cBhvr>
                                        <p:cTn id="21" dur="250" autoRev="1" fill="hold"/>
                                        <p:tgtEl>
                                          <p:spTgt spid="4"/>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6"/>
                                        </p:tgtEl>
                                      </p:cBhvr>
                                    </p:animEffect>
                                    <p:animScale>
                                      <p:cBhvr>
                                        <p:cTn id="24"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 grpId="0"/>
      <p:bldP spid="916" grpId="0"/>
      <p:bldP spid="2" grpId="0"/>
      <p:bldP spid="3" grpId="0"/>
      <p:bldP spid="4"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20"/>
        <p:cNvGrpSpPr/>
        <p:nvPr/>
      </p:nvGrpSpPr>
      <p:grpSpPr>
        <a:xfrm>
          <a:off x="0" y="0"/>
          <a:ext cx="0" cy="0"/>
          <a:chOff x="0" y="0"/>
          <a:chExt cx="0" cy="0"/>
        </a:xfrm>
      </p:grpSpPr>
      <p:sp>
        <p:nvSpPr>
          <p:cNvPr id="2821" name="Google Shape;2821;p59"/>
          <p:cNvSpPr txBox="1">
            <a:spLocks noGrp="1"/>
          </p:cNvSpPr>
          <p:nvPr>
            <p:ph type="title"/>
          </p:nvPr>
        </p:nvSpPr>
        <p:spPr>
          <a:xfrm>
            <a:off x="796498" y="1458975"/>
            <a:ext cx="4559100" cy="82506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Tips and Advice</a:t>
            </a:r>
            <a:endParaRPr dirty="0"/>
          </a:p>
        </p:txBody>
      </p:sp>
      <p:sp>
        <p:nvSpPr>
          <p:cNvPr id="2823" name="Google Shape;2823;p59"/>
          <p:cNvSpPr txBox="1">
            <a:spLocks noGrp="1"/>
          </p:cNvSpPr>
          <p:nvPr>
            <p:ph type="title" idx="2"/>
          </p:nvPr>
        </p:nvSpPr>
        <p:spPr>
          <a:xfrm>
            <a:off x="876325" y="792425"/>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sp>
        <p:nvSpPr>
          <p:cNvPr id="6" name="Google Shape;2689;p56">
            <a:extLst>
              <a:ext uri="{FF2B5EF4-FFF2-40B4-BE49-F238E27FC236}">
                <a16:creationId xmlns:a16="http://schemas.microsoft.com/office/drawing/2014/main" id="{B5E03DF5-EC0C-B440-B817-8D754579BFD4}"/>
              </a:ext>
            </a:extLst>
          </p:cNvPr>
          <p:cNvSpPr/>
          <p:nvPr/>
        </p:nvSpPr>
        <p:spPr>
          <a:xfrm>
            <a:off x="5080000" y="956021"/>
            <a:ext cx="3884384" cy="4076289"/>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Graphic 81" descr="Phishing">
            <a:extLst>
              <a:ext uri="{FF2B5EF4-FFF2-40B4-BE49-F238E27FC236}">
                <a16:creationId xmlns:a16="http://schemas.microsoft.com/office/drawing/2014/main" id="{CC9652DD-E4C7-584A-8AC8-3E3981D7FA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460739" y="1432712"/>
            <a:ext cx="3122905" cy="3122905"/>
          </a:xfrm>
          <a:prstGeom prst="rect">
            <a:avLst/>
          </a:prstGeom>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5"/>
          <p:cNvSpPr txBox="1">
            <a:spLocks noGrp="1"/>
          </p:cNvSpPr>
          <p:nvPr>
            <p:ph type="title"/>
          </p:nvPr>
        </p:nvSpPr>
        <p:spPr>
          <a:xfrm>
            <a:off x="626624" y="338175"/>
            <a:ext cx="4574025"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How can you to recognize it? </a:t>
            </a:r>
            <a:endParaRPr dirty="0"/>
          </a:p>
        </p:txBody>
      </p:sp>
      <p:sp>
        <p:nvSpPr>
          <p:cNvPr id="615" name="Google Shape;615;p35"/>
          <p:cNvSpPr txBox="1">
            <a:spLocks noGrp="1"/>
          </p:cNvSpPr>
          <p:nvPr>
            <p:ph type="title" idx="2"/>
          </p:nvPr>
        </p:nvSpPr>
        <p:spPr>
          <a:xfrm>
            <a:off x="1080654" y="1670101"/>
            <a:ext cx="7325892" cy="2250022"/>
          </a:xfrm>
          <a:prstGeom prst="rect">
            <a:avLst/>
          </a:prstGeom>
        </p:spPr>
        <p:txBody>
          <a:bodyPr spcFirstLastPara="1" wrap="square" lIns="91425" tIns="91425" rIns="91425" bIns="91425" anchor="b" anchorCtr="0">
            <a:noAutofit/>
          </a:bodyPr>
          <a:lstStyle/>
          <a:p>
            <a:r>
              <a:rPr lang="en-US" dirty="0">
                <a:effectLst/>
              </a:rPr>
              <a:t>- Be cautious of </a:t>
            </a:r>
            <a:r>
              <a:rPr lang="en-US" dirty="0">
                <a:solidFill>
                  <a:srgbClr val="FF0000"/>
                </a:solidFill>
                <a:effectLst/>
              </a:rPr>
              <a:t>unsolicited requests for personal or financial information.</a:t>
            </a:r>
            <a:r>
              <a:rPr lang="en-US" dirty="0">
                <a:effectLst/>
              </a:rPr>
              <a:t/>
            </a:r>
            <a:br>
              <a:rPr lang="en-US" dirty="0">
                <a:effectLst/>
              </a:rPr>
            </a:br>
            <a:r>
              <a:rPr lang="en-US" dirty="0">
                <a:effectLst/>
              </a:rPr>
              <a:t>- Verify </a:t>
            </a:r>
            <a:r>
              <a:rPr lang="en-US" dirty="0">
                <a:solidFill>
                  <a:srgbClr val="FF0000"/>
                </a:solidFill>
                <a:effectLst/>
              </a:rPr>
              <a:t>the identity of individuals</a:t>
            </a:r>
            <a:r>
              <a:rPr lang="en-US" dirty="0">
                <a:effectLst/>
              </a:rPr>
              <a:t> before sharing sensitive information.</a:t>
            </a:r>
            <a:br>
              <a:rPr lang="en-US" dirty="0">
                <a:effectLst/>
              </a:rPr>
            </a:br>
            <a:r>
              <a:rPr lang="en-US" dirty="0">
                <a:effectLst/>
              </a:rPr>
              <a:t>- Pay attention to </a:t>
            </a:r>
            <a:r>
              <a:rPr lang="en-US" dirty="0">
                <a:solidFill>
                  <a:srgbClr val="FF0000"/>
                </a:solidFill>
                <a:effectLst/>
              </a:rPr>
              <a:t>the language, grammar and tone of messages, as attackers often use urgency or fear to manipulate individuals.</a:t>
            </a:r>
            <a:br>
              <a:rPr lang="en-US" dirty="0">
                <a:solidFill>
                  <a:srgbClr val="FF0000"/>
                </a:solidFill>
                <a:effectLst/>
              </a:rPr>
            </a:br>
            <a:r>
              <a:rPr lang="en-US" dirty="0">
                <a:effectLst/>
              </a:rPr>
              <a:t>- </a:t>
            </a:r>
            <a:r>
              <a:rPr lang="en-US" dirty="0">
                <a:solidFill>
                  <a:srgbClr val="FF0000"/>
                </a:solidFill>
                <a:effectLst/>
              </a:rPr>
              <a:t>Think twice before clicking on links or downloading attachments</a:t>
            </a:r>
            <a:r>
              <a:rPr lang="en-US" dirty="0">
                <a:effectLst/>
              </a:rPr>
              <a:t>, especially from unknown or suspicious sources.</a:t>
            </a:r>
            <a:endParaRPr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615"/>
                                        </p:tgtEl>
                                        <p:attrNameLst>
                                          <p:attrName>style.color</p:attrName>
                                        </p:attrNameLst>
                                      </p:cBhvr>
                                      <p:to>
                                        <a:schemeClr val="bg1"/>
                                      </p:to>
                                    </p:animClr>
                                    <p:animClr clrSpc="rgb" dir="cw">
                                      <p:cBhvr>
                                        <p:cTn id="7" dur="250" autoRev="1" fill="remove"/>
                                        <p:tgtEl>
                                          <p:spTgt spid="615"/>
                                        </p:tgtEl>
                                        <p:attrNameLst>
                                          <p:attrName>fillcolor</p:attrName>
                                        </p:attrNameLst>
                                      </p:cBhvr>
                                      <p:to>
                                        <a:schemeClr val="bg1"/>
                                      </p:to>
                                    </p:animClr>
                                    <p:set>
                                      <p:cBhvr>
                                        <p:cTn id="8" dur="250" autoRev="1" fill="remove"/>
                                        <p:tgtEl>
                                          <p:spTgt spid="615"/>
                                        </p:tgtEl>
                                        <p:attrNameLst>
                                          <p:attrName>fill.type</p:attrName>
                                        </p:attrNameLst>
                                      </p:cBhvr>
                                      <p:to>
                                        <p:strVal val="solid"/>
                                      </p:to>
                                    </p:set>
                                    <p:set>
                                      <p:cBhvr>
                                        <p:cTn id="9" dur="250" autoRev="1" fill="remove"/>
                                        <p:tgtEl>
                                          <p:spTgt spid="61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5"/>
          <p:cNvSpPr txBox="1">
            <a:spLocks noGrp="1"/>
          </p:cNvSpPr>
          <p:nvPr>
            <p:ph type="title"/>
          </p:nvPr>
        </p:nvSpPr>
        <p:spPr>
          <a:xfrm>
            <a:off x="3985775" y="2357475"/>
            <a:ext cx="967225"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Tips</a:t>
            </a:r>
            <a:endParaRPr sz="3200" dirty="0"/>
          </a:p>
        </p:txBody>
      </p:sp>
    </p:spTree>
    <p:extLst>
      <p:ext uri="{BB962C8B-B14F-4D97-AF65-F5344CB8AC3E}">
        <p14:creationId xmlns:p14="http://schemas.microsoft.com/office/powerpoint/2010/main" val="134822436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5"/>
        <p:cNvGrpSpPr/>
        <p:nvPr/>
      </p:nvGrpSpPr>
      <p:grpSpPr>
        <a:xfrm>
          <a:off x="0" y="0"/>
          <a:ext cx="0" cy="0"/>
          <a:chOff x="0" y="0"/>
          <a:chExt cx="0" cy="0"/>
        </a:xfrm>
      </p:grpSpPr>
      <p:sp>
        <p:nvSpPr>
          <p:cNvPr id="9" name="Google Shape;1919;p47">
            <a:extLst>
              <a:ext uri="{FF2B5EF4-FFF2-40B4-BE49-F238E27FC236}">
                <a16:creationId xmlns:a16="http://schemas.microsoft.com/office/drawing/2014/main" id="{166D34A5-1EFA-0BB9-B08A-D1B325B4BD90}"/>
              </a:ext>
            </a:extLst>
          </p:cNvPr>
          <p:cNvSpPr/>
          <p:nvPr/>
        </p:nvSpPr>
        <p:spPr>
          <a:xfrm>
            <a:off x="626625" y="1298575"/>
            <a:ext cx="7933175" cy="3114600"/>
          </a:xfrm>
          <a:prstGeom prst="rect">
            <a:avLst/>
          </a:pr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Report Phishing Attacks</a:t>
            </a:r>
            <a:endParaRPr dirty="0"/>
          </a:p>
        </p:txBody>
      </p:sp>
      <p:sp>
        <p:nvSpPr>
          <p:cNvPr id="15" name="Rectangle 14" descr="Document">
            <a:extLst>
              <a:ext uri="{FF2B5EF4-FFF2-40B4-BE49-F238E27FC236}">
                <a16:creationId xmlns:a16="http://schemas.microsoft.com/office/drawing/2014/main" id="{0567F489-72A3-9B12-E242-C6856657B7DD}"/>
              </a:ext>
            </a:extLst>
          </p:cNvPr>
          <p:cNvSpPr/>
          <p:nvPr/>
        </p:nvSpPr>
        <p:spPr>
          <a:xfrm>
            <a:off x="990347" y="2032747"/>
            <a:ext cx="1768544" cy="1768544"/>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7" name="TextBox 16">
            <a:extLst>
              <a:ext uri="{FF2B5EF4-FFF2-40B4-BE49-F238E27FC236}">
                <a16:creationId xmlns:a16="http://schemas.microsoft.com/office/drawing/2014/main" id="{183272AD-392C-368E-27F4-1678A6029708}"/>
              </a:ext>
            </a:extLst>
          </p:cNvPr>
          <p:cNvSpPr txBox="1"/>
          <p:nvPr/>
        </p:nvSpPr>
        <p:spPr>
          <a:xfrm>
            <a:off x="3123821" y="3020159"/>
            <a:ext cx="1758950" cy="902345"/>
          </a:xfrm>
          <a:prstGeom prst="rect">
            <a:avLst/>
          </a:prstGeom>
          <a:noFill/>
        </p:spPr>
        <p:txBody>
          <a:bodyPr wrap="square" rtlCol="0">
            <a:spAutoFit/>
          </a:bodyPr>
          <a:lstStyle/>
          <a:p>
            <a:pPr algn="ctr"/>
            <a:r>
              <a:rPr lang="en-US" sz="1200" dirty="0"/>
              <a:t>R</a:t>
            </a:r>
            <a:r>
              <a:rPr lang="en-US" sz="1200" dirty="0">
                <a:effectLst/>
              </a:rPr>
              <a:t>eport suspicious emails and phishing attacks to the IT or security department.</a:t>
            </a:r>
          </a:p>
          <a:p>
            <a:pPr algn="ctr"/>
            <a:endParaRPr lang="en-US" sz="1050" dirty="0"/>
          </a:p>
        </p:txBody>
      </p:sp>
      <p:sp>
        <p:nvSpPr>
          <p:cNvPr id="18" name="TextBox 17">
            <a:extLst>
              <a:ext uri="{FF2B5EF4-FFF2-40B4-BE49-F238E27FC236}">
                <a16:creationId xmlns:a16="http://schemas.microsoft.com/office/drawing/2014/main" id="{00DCCB16-D3E2-A23D-9DB2-CB6A99CB2D77}"/>
              </a:ext>
            </a:extLst>
          </p:cNvPr>
          <p:cNvSpPr txBox="1"/>
          <p:nvPr/>
        </p:nvSpPr>
        <p:spPr>
          <a:xfrm>
            <a:off x="4423112" y="1502449"/>
            <a:ext cx="1962000" cy="1384995"/>
          </a:xfrm>
          <a:prstGeom prst="rect">
            <a:avLst/>
          </a:prstGeom>
          <a:noFill/>
        </p:spPr>
        <p:txBody>
          <a:bodyPr wrap="square" rtlCol="0">
            <a:spAutoFit/>
          </a:bodyPr>
          <a:lstStyle/>
          <a:p>
            <a:pPr algn="ctr"/>
            <a:r>
              <a:rPr lang="en-US" sz="1200" dirty="0">
                <a:effectLst/>
              </a:rPr>
              <a:t>Security personnel should provide a clear process for reporting incidents, including contact information and any required information to include in the report.</a:t>
            </a:r>
          </a:p>
        </p:txBody>
      </p:sp>
      <p:sp>
        <p:nvSpPr>
          <p:cNvPr id="19" name="TextBox 18">
            <a:extLst>
              <a:ext uri="{FF2B5EF4-FFF2-40B4-BE49-F238E27FC236}">
                <a16:creationId xmlns:a16="http://schemas.microsoft.com/office/drawing/2014/main" id="{919E2E53-8A13-C66D-62B1-CC635F1A32B4}"/>
              </a:ext>
            </a:extLst>
          </p:cNvPr>
          <p:cNvSpPr txBox="1"/>
          <p:nvPr/>
        </p:nvSpPr>
        <p:spPr>
          <a:xfrm>
            <a:off x="6216650" y="3009900"/>
            <a:ext cx="1778000" cy="1015663"/>
          </a:xfrm>
          <a:prstGeom prst="rect">
            <a:avLst/>
          </a:prstGeom>
          <a:noFill/>
        </p:spPr>
        <p:txBody>
          <a:bodyPr wrap="square" rtlCol="0">
            <a:spAutoFit/>
          </a:bodyPr>
          <a:lstStyle/>
          <a:p>
            <a:pPr algn="ctr"/>
            <a:r>
              <a:rPr lang="en-US" sz="1200" dirty="0">
                <a:effectLst/>
              </a:rPr>
              <a:t>Prompt reporting helps identify and respond to phishing attacks early on.</a:t>
            </a:r>
          </a:p>
          <a:p>
            <a:pPr algn="ctr"/>
            <a:endParaRPr lang="en-US" sz="12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7"/>
                                        </p:tgtEl>
                                      </p:cBhvr>
                                    </p:animEffect>
                                    <p:animScale>
                                      <p:cBhvr>
                                        <p:cTn id="7" dur="250" autoRev="1" fill="hold"/>
                                        <p:tgtEl>
                                          <p:spTgt spid="17"/>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18"/>
                                        </p:tgtEl>
                                      </p:cBhvr>
                                    </p:animEffect>
                                    <p:animScale>
                                      <p:cBhvr>
                                        <p:cTn id="12" dur="250" autoRev="1" fill="hold"/>
                                        <p:tgtEl>
                                          <p:spTgt spid="18"/>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19"/>
                                        </p:tgtEl>
                                      </p:cBhvr>
                                    </p:animEffect>
                                    <p:animScale>
                                      <p:cBhvr>
                                        <p:cTn id="17" dur="2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7"/>
        <p:cNvGrpSpPr/>
        <p:nvPr/>
      </p:nvGrpSpPr>
      <p:grpSpPr>
        <a:xfrm>
          <a:off x="0" y="0"/>
          <a:ext cx="0" cy="0"/>
          <a:chOff x="0" y="0"/>
          <a:chExt cx="0" cy="0"/>
        </a:xfrm>
      </p:grpSpPr>
      <p:sp>
        <p:nvSpPr>
          <p:cNvPr id="2198" name="Google Shape;2198;p52"/>
          <p:cNvSpPr txBox="1">
            <a:spLocks noGrp="1"/>
          </p:cNvSpPr>
          <p:nvPr>
            <p:ph type="title"/>
          </p:nvPr>
        </p:nvSpPr>
        <p:spPr>
          <a:xfrm>
            <a:off x="593970" y="338175"/>
            <a:ext cx="1722875"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Passwords</a:t>
            </a:r>
            <a:endParaRPr dirty="0"/>
          </a:p>
        </p:txBody>
      </p:sp>
      <p:sp>
        <p:nvSpPr>
          <p:cNvPr id="2298" name="Google Shape;2298;p52"/>
          <p:cNvSpPr txBox="1">
            <a:spLocks noGrp="1"/>
          </p:cNvSpPr>
          <p:nvPr>
            <p:ph type="body" idx="4294967295"/>
          </p:nvPr>
        </p:nvSpPr>
        <p:spPr>
          <a:xfrm>
            <a:off x="4235448" y="1013276"/>
            <a:ext cx="4508501" cy="694200"/>
          </a:xfrm>
          <a:prstGeom prst="rect">
            <a:avLst/>
          </a:prstGeom>
        </p:spPr>
        <p:txBody>
          <a:bodyPr spcFirstLastPara="1" wrap="square" lIns="91425" tIns="91425" rIns="91425" bIns="91425" anchor="t" anchorCtr="0">
            <a:noAutofit/>
          </a:bodyPr>
          <a:lstStyle/>
          <a:p>
            <a:pPr marL="114300" indent="0">
              <a:lnSpc>
                <a:spcPct val="90000"/>
              </a:lnSpc>
              <a:spcBef>
                <a:spcPts val="1000"/>
              </a:spcBef>
              <a:buSzPct val="100000"/>
              <a:buNone/>
            </a:pPr>
            <a:r>
              <a:rPr lang="en-US" sz="1200" dirty="0"/>
              <a:t>Use complex passwords that are not easily guessable and avoid reusing passwords across multiple accounts.</a:t>
            </a:r>
          </a:p>
        </p:txBody>
      </p:sp>
      <p:sp>
        <p:nvSpPr>
          <p:cNvPr id="2299" name="Google Shape;2299;p52"/>
          <p:cNvSpPr txBox="1">
            <a:spLocks noGrp="1"/>
          </p:cNvSpPr>
          <p:nvPr>
            <p:ph type="title" idx="4294967295"/>
          </p:nvPr>
        </p:nvSpPr>
        <p:spPr>
          <a:xfrm>
            <a:off x="552599" y="1132894"/>
            <a:ext cx="2966753" cy="539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dirty="0"/>
              <a:t>Strong Password Policies</a:t>
            </a:r>
            <a:endParaRPr sz="1800" dirty="0"/>
          </a:p>
        </p:txBody>
      </p:sp>
      <p:sp>
        <p:nvSpPr>
          <p:cNvPr id="2300" name="Google Shape;2300;p52"/>
          <p:cNvSpPr txBox="1">
            <a:spLocks noGrp="1"/>
          </p:cNvSpPr>
          <p:nvPr>
            <p:ph type="body" idx="4294967295"/>
          </p:nvPr>
        </p:nvSpPr>
        <p:spPr>
          <a:xfrm>
            <a:off x="4318000" y="2333459"/>
            <a:ext cx="3925603" cy="403975"/>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sz="1200" dirty="0"/>
              <a:t>Use MFA to offer an extra layer of security</a:t>
            </a:r>
            <a:endParaRPr sz="1200" dirty="0"/>
          </a:p>
        </p:txBody>
      </p:sp>
      <p:sp>
        <p:nvSpPr>
          <p:cNvPr id="2301" name="Google Shape;2301;p52"/>
          <p:cNvSpPr txBox="1">
            <a:spLocks noGrp="1"/>
          </p:cNvSpPr>
          <p:nvPr>
            <p:ph type="title" idx="4294967295"/>
          </p:nvPr>
        </p:nvSpPr>
        <p:spPr>
          <a:xfrm>
            <a:off x="309846" y="2333459"/>
            <a:ext cx="3925603" cy="539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800" dirty="0"/>
              <a:t>Multi-Factor Authentication (MFA)</a:t>
            </a:r>
            <a:endParaRPr sz="1800" dirty="0"/>
          </a:p>
        </p:txBody>
      </p:sp>
      <p:sp>
        <p:nvSpPr>
          <p:cNvPr id="2302" name="Google Shape;2302;p52"/>
          <p:cNvSpPr txBox="1">
            <a:spLocks noGrp="1"/>
          </p:cNvSpPr>
          <p:nvPr>
            <p:ph type="body" idx="4294967295"/>
          </p:nvPr>
        </p:nvSpPr>
        <p:spPr>
          <a:xfrm>
            <a:off x="4318000" y="3485294"/>
            <a:ext cx="4826000" cy="479278"/>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sz="1200" dirty="0"/>
              <a:t>Regularly change your passwords to minimize the risk of compromise</a:t>
            </a:r>
            <a:endParaRPr sz="1200" dirty="0"/>
          </a:p>
        </p:txBody>
      </p:sp>
      <p:sp>
        <p:nvSpPr>
          <p:cNvPr id="2303" name="Google Shape;2303;p52"/>
          <p:cNvSpPr txBox="1">
            <a:spLocks noGrp="1"/>
          </p:cNvSpPr>
          <p:nvPr>
            <p:ph type="title" idx="4294967295"/>
          </p:nvPr>
        </p:nvSpPr>
        <p:spPr>
          <a:xfrm>
            <a:off x="532096" y="3465701"/>
            <a:ext cx="3354104" cy="539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800" dirty="0"/>
              <a:t>Periodical Password Updates</a:t>
            </a:r>
            <a:endParaRPr sz="1800" dirty="0"/>
          </a:p>
        </p:txBody>
      </p:sp>
      <p:sp>
        <p:nvSpPr>
          <p:cNvPr id="9" name="Rectangle 8" descr="Lock">
            <a:extLst>
              <a:ext uri="{FF2B5EF4-FFF2-40B4-BE49-F238E27FC236}">
                <a16:creationId xmlns:a16="http://schemas.microsoft.com/office/drawing/2014/main" id="{D2CFA0AD-1228-7045-D9AB-AC3A6D88F6A9}"/>
              </a:ext>
            </a:extLst>
          </p:cNvPr>
          <p:cNvSpPr/>
          <p:nvPr/>
        </p:nvSpPr>
        <p:spPr>
          <a:xfrm>
            <a:off x="2354223" y="198122"/>
            <a:ext cx="679753" cy="67975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299"/>
                                        </p:tgtEl>
                                      </p:cBhvr>
                                    </p:animEffect>
                                    <p:animScale>
                                      <p:cBhvr>
                                        <p:cTn id="7" dur="250" autoRev="1" fill="hold"/>
                                        <p:tgtEl>
                                          <p:spTgt spid="2299"/>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2298">
                                            <p:txEl>
                                              <p:pRg st="0" end="0"/>
                                            </p:txEl>
                                          </p:spTgt>
                                        </p:tgtEl>
                                      </p:cBhvr>
                                    </p:animEffect>
                                    <p:animScale>
                                      <p:cBhvr>
                                        <p:cTn id="10" dur="250" autoRev="1" fill="hold"/>
                                        <p:tgtEl>
                                          <p:spTgt spid="2298">
                                            <p:txEl>
                                              <p:pRg st="0" end="0"/>
                                            </p:txEl>
                                          </p:spTgt>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grpId="0" nodeType="clickEffect">
                                  <p:stCondLst>
                                    <p:cond delay="0"/>
                                  </p:stCondLst>
                                  <p:childTnLst>
                                    <p:animEffect transition="out" filter="fade">
                                      <p:cBhvr>
                                        <p:cTn id="14" dur="500" tmFilter="0, 0; .2, .5; .8, .5; 1, 0"/>
                                        <p:tgtEl>
                                          <p:spTgt spid="2301"/>
                                        </p:tgtEl>
                                      </p:cBhvr>
                                    </p:animEffect>
                                    <p:animScale>
                                      <p:cBhvr>
                                        <p:cTn id="15" dur="250" autoRev="1" fill="hold"/>
                                        <p:tgtEl>
                                          <p:spTgt spid="2301"/>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2300">
                                            <p:txEl>
                                              <p:pRg st="0" end="0"/>
                                            </p:txEl>
                                          </p:spTgt>
                                        </p:tgtEl>
                                      </p:cBhvr>
                                    </p:animEffect>
                                    <p:animScale>
                                      <p:cBhvr>
                                        <p:cTn id="18" dur="250" autoRev="1" fill="hold"/>
                                        <p:tgtEl>
                                          <p:spTgt spid="2300">
                                            <p:txEl>
                                              <p:pRg st="0" end="0"/>
                                            </p:txEl>
                                          </p:spTgt>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2303"/>
                                        </p:tgtEl>
                                      </p:cBhvr>
                                    </p:animEffect>
                                    <p:animScale>
                                      <p:cBhvr>
                                        <p:cTn id="23" dur="250" autoRev="1" fill="hold"/>
                                        <p:tgtEl>
                                          <p:spTgt spid="2303"/>
                                        </p:tgtEl>
                                      </p:cBhvr>
                                      <p:by x="105000" y="105000"/>
                                    </p:animScale>
                                  </p:childTnLst>
                                </p:cTn>
                              </p:par>
                              <p:par>
                                <p:cTn id="24" presetID="26" presetClass="emph" presetSubtype="0" fill="hold" grpId="0" nodeType="withEffect">
                                  <p:stCondLst>
                                    <p:cond delay="0"/>
                                  </p:stCondLst>
                                  <p:childTnLst>
                                    <p:animEffect transition="out" filter="fade">
                                      <p:cBhvr>
                                        <p:cTn id="25" dur="500" tmFilter="0, 0; .2, .5; .8, .5; 1, 0"/>
                                        <p:tgtEl>
                                          <p:spTgt spid="2302">
                                            <p:txEl>
                                              <p:pRg st="0" end="0"/>
                                            </p:txEl>
                                          </p:spTgt>
                                        </p:tgtEl>
                                      </p:cBhvr>
                                    </p:animEffect>
                                    <p:animScale>
                                      <p:cBhvr>
                                        <p:cTn id="26" dur="250" autoRev="1" fill="hold"/>
                                        <p:tgtEl>
                                          <p:spTgt spid="2302">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8" grpId="0" build="p"/>
      <p:bldP spid="2299" grpId="0"/>
      <p:bldP spid="2300" grpId="0" build="p"/>
      <p:bldP spid="2301" grpId="0"/>
      <p:bldP spid="2302" grpId="0" build="p"/>
      <p:bldP spid="230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sp>
        <p:nvSpPr>
          <p:cNvPr id="1291" name="Google Shape;1291;p40"/>
          <p:cNvSpPr/>
          <p:nvPr/>
        </p:nvSpPr>
        <p:spPr>
          <a:xfrm>
            <a:off x="488950" y="1139042"/>
            <a:ext cx="2540000" cy="2182008"/>
          </a:xfrm>
          <a:custGeom>
            <a:avLst/>
            <a:gdLst/>
            <a:ahLst/>
            <a:cxnLst/>
            <a:rect l="l" t="t" r="r" b="b"/>
            <a:pathLst>
              <a:path w="206385" h="170324" extrusionOk="0">
                <a:moveTo>
                  <a:pt x="117410" y="1"/>
                </a:moveTo>
                <a:cubicBezTo>
                  <a:pt x="105360" y="1"/>
                  <a:pt x="93531" y="2578"/>
                  <a:pt x="83893" y="7842"/>
                </a:cubicBezTo>
                <a:cubicBezTo>
                  <a:pt x="62493" y="19530"/>
                  <a:pt x="58312" y="45845"/>
                  <a:pt x="40332" y="60830"/>
                </a:cubicBezTo>
                <a:cubicBezTo>
                  <a:pt x="23789" y="74614"/>
                  <a:pt x="8626" y="86102"/>
                  <a:pt x="5409" y="108158"/>
                </a:cubicBezTo>
                <a:cubicBezTo>
                  <a:pt x="0" y="145249"/>
                  <a:pt x="35926" y="170324"/>
                  <a:pt x="69990" y="170324"/>
                </a:cubicBezTo>
                <a:cubicBezTo>
                  <a:pt x="78722" y="170324"/>
                  <a:pt x="87331" y="168676"/>
                  <a:pt x="95091" y="165161"/>
                </a:cubicBezTo>
                <a:cubicBezTo>
                  <a:pt x="107093" y="159723"/>
                  <a:pt x="116570" y="150633"/>
                  <a:pt x="129934" y="148595"/>
                </a:cubicBezTo>
                <a:cubicBezTo>
                  <a:pt x="157045" y="144459"/>
                  <a:pt x="167155" y="146758"/>
                  <a:pt x="186915" y="128835"/>
                </a:cubicBezTo>
                <a:cubicBezTo>
                  <a:pt x="206384" y="111176"/>
                  <a:pt x="203086" y="81348"/>
                  <a:pt x="192211" y="55849"/>
                </a:cubicBezTo>
                <a:cubicBezTo>
                  <a:pt x="185999" y="41288"/>
                  <a:pt x="177317" y="28138"/>
                  <a:pt x="168992" y="19473"/>
                </a:cubicBezTo>
                <a:cubicBezTo>
                  <a:pt x="156664" y="6642"/>
                  <a:pt x="136753" y="1"/>
                  <a:pt x="1174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0"/>
          <p:cNvSpPr txBox="1">
            <a:spLocks noGrp="1"/>
          </p:cNvSpPr>
          <p:nvPr>
            <p:ph type="title"/>
          </p:nvPr>
        </p:nvSpPr>
        <p:spPr>
          <a:xfrm>
            <a:off x="626624" y="338175"/>
            <a:ext cx="6612375"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Constant Training and Spreading Awareness</a:t>
            </a:r>
            <a:endParaRPr dirty="0"/>
          </a:p>
        </p:txBody>
      </p:sp>
      <p:sp>
        <p:nvSpPr>
          <p:cNvPr id="6" name="TextBox 5">
            <a:extLst>
              <a:ext uri="{FF2B5EF4-FFF2-40B4-BE49-F238E27FC236}">
                <a16:creationId xmlns:a16="http://schemas.microsoft.com/office/drawing/2014/main" id="{CF33914F-85FE-9914-EB05-5DB1CDD10343}"/>
              </a:ext>
            </a:extLst>
          </p:cNvPr>
          <p:cNvSpPr txBox="1"/>
          <p:nvPr/>
        </p:nvSpPr>
        <p:spPr>
          <a:xfrm>
            <a:off x="1041400" y="1668502"/>
            <a:ext cx="1631950" cy="1384995"/>
          </a:xfrm>
          <a:prstGeom prst="rect">
            <a:avLst/>
          </a:prstGeom>
          <a:noFill/>
        </p:spPr>
        <p:txBody>
          <a:bodyPr wrap="square" rtlCol="0">
            <a:spAutoFit/>
          </a:bodyPr>
          <a:lstStyle/>
          <a:p>
            <a:pPr algn="ctr"/>
            <a:r>
              <a:rPr lang="en-US" sz="1200" dirty="0"/>
              <a:t>New Phishing techniques arise constantly, so stay updated and constantly seek security training.</a:t>
            </a:r>
          </a:p>
          <a:p>
            <a:pPr algn="ctr"/>
            <a:endParaRPr lang="en-US" sz="1200" dirty="0"/>
          </a:p>
        </p:txBody>
      </p:sp>
      <p:sp>
        <p:nvSpPr>
          <p:cNvPr id="7" name="Google Shape;1291;p40">
            <a:extLst>
              <a:ext uri="{FF2B5EF4-FFF2-40B4-BE49-F238E27FC236}">
                <a16:creationId xmlns:a16="http://schemas.microsoft.com/office/drawing/2014/main" id="{3BB245F7-DD3C-6E04-5634-FACBA42A3DF9}"/>
              </a:ext>
            </a:extLst>
          </p:cNvPr>
          <p:cNvSpPr/>
          <p:nvPr/>
        </p:nvSpPr>
        <p:spPr>
          <a:xfrm>
            <a:off x="2673350" y="2241550"/>
            <a:ext cx="3397250" cy="2628900"/>
          </a:xfrm>
          <a:custGeom>
            <a:avLst/>
            <a:gdLst/>
            <a:ahLst/>
            <a:cxnLst/>
            <a:rect l="l" t="t" r="r" b="b"/>
            <a:pathLst>
              <a:path w="206385" h="170324" extrusionOk="0">
                <a:moveTo>
                  <a:pt x="117410" y="1"/>
                </a:moveTo>
                <a:cubicBezTo>
                  <a:pt x="105360" y="1"/>
                  <a:pt x="93531" y="2578"/>
                  <a:pt x="83893" y="7842"/>
                </a:cubicBezTo>
                <a:cubicBezTo>
                  <a:pt x="62493" y="19530"/>
                  <a:pt x="58312" y="45845"/>
                  <a:pt x="40332" y="60830"/>
                </a:cubicBezTo>
                <a:cubicBezTo>
                  <a:pt x="23789" y="74614"/>
                  <a:pt x="8626" y="86102"/>
                  <a:pt x="5409" y="108158"/>
                </a:cubicBezTo>
                <a:cubicBezTo>
                  <a:pt x="0" y="145249"/>
                  <a:pt x="35926" y="170324"/>
                  <a:pt x="69990" y="170324"/>
                </a:cubicBezTo>
                <a:cubicBezTo>
                  <a:pt x="78722" y="170324"/>
                  <a:pt x="87331" y="168676"/>
                  <a:pt x="95091" y="165161"/>
                </a:cubicBezTo>
                <a:cubicBezTo>
                  <a:pt x="107093" y="159723"/>
                  <a:pt x="116570" y="150633"/>
                  <a:pt x="129934" y="148595"/>
                </a:cubicBezTo>
                <a:cubicBezTo>
                  <a:pt x="157045" y="144459"/>
                  <a:pt x="167155" y="146758"/>
                  <a:pt x="186915" y="128835"/>
                </a:cubicBezTo>
                <a:cubicBezTo>
                  <a:pt x="206384" y="111176"/>
                  <a:pt x="203086" y="81348"/>
                  <a:pt x="192211" y="55849"/>
                </a:cubicBezTo>
                <a:cubicBezTo>
                  <a:pt x="185999" y="41288"/>
                  <a:pt x="177317" y="28138"/>
                  <a:pt x="168992" y="19473"/>
                </a:cubicBezTo>
                <a:cubicBezTo>
                  <a:pt x="156664" y="6642"/>
                  <a:pt x="136753" y="1"/>
                  <a:pt x="1174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TextBox 9">
            <a:extLst>
              <a:ext uri="{FF2B5EF4-FFF2-40B4-BE49-F238E27FC236}">
                <a16:creationId xmlns:a16="http://schemas.microsoft.com/office/drawing/2014/main" id="{6CCEBC14-3A0D-8557-6B52-538FB279E650}"/>
              </a:ext>
            </a:extLst>
          </p:cNvPr>
          <p:cNvSpPr txBox="1"/>
          <p:nvPr/>
        </p:nvSpPr>
        <p:spPr>
          <a:xfrm>
            <a:off x="3570198" y="2608302"/>
            <a:ext cx="1913511" cy="1938992"/>
          </a:xfrm>
          <a:prstGeom prst="rect">
            <a:avLst/>
          </a:prstGeom>
          <a:noFill/>
        </p:spPr>
        <p:txBody>
          <a:bodyPr wrap="square" rtlCol="0">
            <a:spAutoFit/>
          </a:bodyPr>
          <a:lstStyle/>
          <a:p>
            <a:pPr algn="ctr"/>
            <a:r>
              <a:rPr lang="en-US" sz="1200" dirty="0"/>
              <a:t>Conducting regular phishing exercises is very efficient in detecting employees lacking security awareness in an organization. Security personnel are responsible of this process and the analysis of its results.</a:t>
            </a:r>
          </a:p>
        </p:txBody>
      </p:sp>
      <p:sp>
        <p:nvSpPr>
          <p:cNvPr id="11" name="Google Shape;1291;p40">
            <a:extLst>
              <a:ext uri="{FF2B5EF4-FFF2-40B4-BE49-F238E27FC236}">
                <a16:creationId xmlns:a16="http://schemas.microsoft.com/office/drawing/2014/main" id="{2AF1A851-9113-24C9-FBD1-9D42145136A5}"/>
              </a:ext>
            </a:extLst>
          </p:cNvPr>
          <p:cNvSpPr/>
          <p:nvPr/>
        </p:nvSpPr>
        <p:spPr>
          <a:xfrm>
            <a:off x="6089650" y="869950"/>
            <a:ext cx="2927350" cy="2495550"/>
          </a:xfrm>
          <a:custGeom>
            <a:avLst/>
            <a:gdLst/>
            <a:ahLst/>
            <a:cxnLst/>
            <a:rect l="l" t="t" r="r" b="b"/>
            <a:pathLst>
              <a:path w="206385" h="170324" extrusionOk="0">
                <a:moveTo>
                  <a:pt x="117410" y="1"/>
                </a:moveTo>
                <a:cubicBezTo>
                  <a:pt x="105360" y="1"/>
                  <a:pt x="93531" y="2578"/>
                  <a:pt x="83893" y="7842"/>
                </a:cubicBezTo>
                <a:cubicBezTo>
                  <a:pt x="62493" y="19530"/>
                  <a:pt x="58312" y="45845"/>
                  <a:pt x="40332" y="60830"/>
                </a:cubicBezTo>
                <a:cubicBezTo>
                  <a:pt x="23789" y="74614"/>
                  <a:pt x="8626" y="86102"/>
                  <a:pt x="5409" y="108158"/>
                </a:cubicBezTo>
                <a:cubicBezTo>
                  <a:pt x="0" y="145249"/>
                  <a:pt x="35926" y="170324"/>
                  <a:pt x="69990" y="170324"/>
                </a:cubicBezTo>
                <a:cubicBezTo>
                  <a:pt x="78722" y="170324"/>
                  <a:pt x="87331" y="168676"/>
                  <a:pt x="95091" y="165161"/>
                </a:cubicBezTo>
                <a:cubicBezTo>
                  <a:pt x="107093" y="159723"/>
                  <a:pt x="116570" y="150633"/>
                  <a:pt x="129934" y="148595"/>
                </a:cubicBezTo>
                <a:cubicBezTo>
                  <a:pt x="157045" y="144459"/>
                  <a:pt x="167155" y="146758"/>
                  <a:pt x="186915" y="128835"/>
                </a:cubicBezTo>
                <a:cubicBezTo>
                  <a:pt x="206384" y="111176"/>
                  <a:pt x="203086" y="81348"/>
                  <a:pt x="192211" y="55849"/>
                </a:cubicBezTo>
                <a:cubicBezTo>
                  <a:pt x="185999" y="41288"/>
                  <a:pt x="177317" y="28138"/>
                  <a:pt x="168992" y="19473"/>
                </a:cubicBezTo>
                <a:cubicBezTo>
                  <a:pt x="156664" y="6642"/>
                  <a:pt x="136753" y="1"/>
                  <a:pt x="1174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TextBox 13">
            <a:extLst>
              <a:ext uri="{FF2B5EF4-FFF2-40B4-BE49-F238E27FC236}">
                <a16:creationId xmlns:a16="http://schemas.microsoft.com/office/drawing/2014/main" id="{26A4014B-2D23-8F6E-58C2-464948DD6C00}"/>
              </a:ext>
            </a:extLst>
          </p:cNvPr>
          <p:cNvSpPr txBox="1"/>
          <p:nvPr/>
        </p:nvSpPr>
        <p:spPr>
          <a:xfrm>
            <a:off x="6860026" y="1502215"/>
            <a:ext cx="1631950" cy="1384995"/>
          </a:xfrm>
          <a:prstGeom prst="rect">
            <a:avLst/>
          </a:prstGeom>
          <a:noFill/>
        </p:spPr>
        <p:txBody>
          <a:bodyPr wrap="square" rtlCol="0">
            <a:spAutoFit/>
          </a:bodyPr>
          <a:lstStyle/>
          <a:p>
            <a:pPr algn="ctr"/>
            <a:r>
              <a:rPr lang="en-US" sz="1200" dirty="0"/>
              <a:t>Stay helpful to your surrounding. Share your security-related knowledge and security news and updates with your colleagues.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91"/>
                                        </p:tgtEl>
                                      </p:cBhvr>
                                    </p:animEffect>
                                    <p:animScale>
                                      <p:cBhvr>
                                        <p:cTn id="7" dur="250" autoRev="1" fill="hold"/>
                                        <p:tgtEl>
                                          <p:spTgt spid="1291"/>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6"/>
                                        </p:tgtEl>
                                      </p:cBhvr>
                                    </p:animEffect>
                                    <p:animScale>
                                      <p:cBhvr>
                                        <p:cTn id="10" dur="250" autoRev="1" fill="hold"/>
                                        <p:tgtEl>
                                          <p:spTgt spid="6"/>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grpId="0" nodeType="clickEffect">
                                  <p:stCondLst>
                                    <p:cond delay="0"/>
                                  </p:stCondLst>
                                  <p:childTnLst>
                                    <p:animEffect transition="out" filter="fade">
                                      <p:cBhvr>
                                        <p:cTn id="14" dur="500" tmFilter="0, 0; .2, .5; .8, .5; 1, 0"/>
                                        <p:tgtEl>
                                          <p:spTgt spid="7"/>
                                        </p:tgtEl>
                                      </p:cBhvr>
                                    </p:animEffect>
                                    <p:animScale>
                                      <p:cBhvr>
                                        <p:cTn id="15" dur="250" autoRev="1" fill="hold"/>
                                        <p:tgtEl>
                                          <p:spTgt spid="7"/>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10"/>
                                        </p:tgtEl>
                                      </p:cBhvr>
                                    </p:animEffect>
                                    <p:animScale>
                                      <p:cBhvr>
                                        <p:cTn id="18" dur="250" autoRev="1" fill="hold"/>
                                        <p:tgtEl>
                                          <p:spTgt spid="10"/>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11"/>
                                        </p:tgtEl>
                                      </p:cBhvr>
                                    </p:animEffect>
                                    <p:animScale>
                                      <p:cBhvr>
                                        <p:cTn id="23" dur="250" autoRev="1" fill="hold"/>
                                        <p:tgtEl>
                                          <p:spTgt spid="11"/>
                                        </p:tgtEl>
                                      </p:cBhvr>
                                      <p:by x="105000" y="105000"/>
                                    </p:animScale>
                                  </p:childTnLst>
                                </p:cTn>
                              </p:par>
                              <p:par>
                                <p:cTn id="24" presetID="26" presetClass="emph" presetSubtype="0" fill="hold" grpId="0" nodeType="withEffect">
                                  <p:stCondLst>
                                    <p:cond delay="0"/>
                                  </p:stCondLst>
                                  <p:childTnLst>
                                    <p:animEffect transition="out" filter="fade">
                                      <p:cBhvr>
                                        <p:cTn id="25" dur="500" tmFilter="0, 0; .2, .5; .8, .5; 1, 0"/>
                                        <p:tgtEl>
                                          <p:spTgt spid="14"/>
                                        </p:tgtEl>
                                      </p:cBhvr>
                                    </p:animEffect>
                                    <p:animScale>
                                      <p:cBhvr>
                                        <p:cTn id="26"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1" grpId="0" animBg="1"/>
      <p:bldP spid="6" grpId="0"/>
      <p:bldP spid="7" grpId="0" animBg="1"/>
      <p:bldP spid="10" grpId="0"/>
      <p:bldP spid="11" grpId="0" animBg="1"/>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9"/>
        <p:cNvGrpSpPr/>
        <p:nvPr/>
      </p:nvGrpSpPr>
      <p:grpSpPr>
        <a:xfrm>
          <a:off x="0" y="0"/>
          <a:ext cx="0" cy="0"/>
          <a:chOff x="0" y="0"/>
          <a:chExt cx="0" cy="0"/>
        </a:xfrm>
      </p:grpSpPr>
      <p:sp>
        <p:nvSpPr>
          <p:cNvPr id="1370" name="Google Shape;1370;p41"/>
          <p:cNvSpPr txBox="1">
            <a:spLocks noGrp="1"/>
          </p:cNvSpPr>
          <p:nvPr>
            <p:ph type="title"/>
          </p:nvPr>
        </p:nvSpPr>
        <p:spPr>
          <a:xfrm>
            <a:off x="1314450" y="2032050"/>
            <a:ext cx="6623049" cy="13461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 extra tip would be to use an URL checker</a:t>
            </a:r>
            <a:br>
              <a:rPr lang="en" dirty="0"/>
            </a:br>
            <a:r>
              <a:rPr lang="en" sz="1800" dirty="0"/>
              <a:t>An example would be </a:t>
            </a:r>
            <a:r>
              <a:rPr lang="en" sz="1800" dirty="0">
                <a:hlinkClick r:id="rId3"/>
              </a:rPr>
              <a:t>Google’s Safe Browsing Site Status</a:t>
            </a:r>
            <a:endParaRPr dirty="0"/>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6"/>
        <p:cNvGrpSpPr/>
        <p:nvPr/>
      </p:nvGrpSpPr>
      <p:grpSpPr>
        <a:xfrm>
          <a:off x="0" y="0"/>
          <a:ext cx="0" cy="0"/>
          <a:chOff x="0" y="0"/>
          <a:chExt cx="0" cy="0"/>
        </a:xfrm>
      </p:grpSpPr>
      <p:pic>
        <p:nvPicPr>
          <p:cNvPr id="2049" name="Google Shape;2049;p49"/>
          <p:cNvPicPr preferRelativeResize="0"/>
          <p:nvPr/>
        </p:nvPicPr>
        <p:blipFill>
          <a:blip r:embed="rId3"/>
          <a:srcRect/>
          <a:stretch/>
        </p:blipFill>
        <p:spPr>
          <a:xfrm>
            <a:off x="2578950" y="616435"/>
            <a:ext cx="3682150" cy="3682150"/>
          </a:xfrm>
          <a:prstGeom prst="rect">
            <a:avLst/>
          </a:prstGeom>
          <a:noFill/>
          <a:ln>
            <a:noFill/>
          </a:ln>
        </p:spPr>
      </p:pic>
      <p:pic>
        <p:nvPicPr>
          <p:cNvPr id="5" name="Picture 4" descr="A person with his hands on his face&#10;&#10;Description automatically generated">
            <a:extLst>
              <a:ext uri="{FF2B5EF4-FFF2-40B4-BE49-F238E27FC236}">
                <a16:creationId xmlns:a16="http://schemas.microsoft.com/office/drawing/2014/main" id="{58BCC9D4-5668-67D9-20B9-8A3A7195F006}"/>
              </a:ext>
            </a:extLst>
          </p:cNvPr>
          <p:cNvPicPr>
            <a:picLocks noChangeAspect="1"/>
          </p:cNvPicPr>
          <p:nvPr/>
        </p:nvPicPr>
        <p:blipFill>
          <a:blip r:embed="rId4"/>
          <a:stretch>
            <a:fillRect/>
          </a:stretch>
        </p:blipFill>
        <p:spPr>
          <a:xfrm>
            <a:off x="6979734" y="3031738"/>
            <a:ext cx="1905000" cy="1905000"/>
          </a:xfrm>
          <a:prstGeom prst="rect">
            <a:avLst/>
          </a:prstGeom>
        </p:spPr>
      </p:pic>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04"/>
        <p:cNvGrpSpPr/>
        <p:nvPr/>
      </p:nvGrpSpPr>
      <p:grpSpPr>
        <a:xfrm>
          <a:off x="0" y="0"/>
          <a:ext cx="0" cy="0"/>
          <a:chOff x="0" y="0"/>
          <a:chExt cx="0" cy="0"/>
        </a:xfrm>
      </p:grpSpPr>
      <p:grpSp>
        <p:nvGrpSpPr>
          <p:cNvPr id="6" name="Google Shape;3014;p63">
            <a:extLst>
              <a:ext uri="{FF2B5EF4-FFF2-40B4-BE49-F238E27FC236}">
                <a16:creationId xmlns:a16="http://schemas.microsoft.com/office/drawing/2014/main" id="{BACC8F60-4451-8826-F1E8-3EB84880B4BB}"/>
              </a:ext>
            </a:extLst>
          </p:cNvPr>
          <p:cNvGrpSpPr/>
          <p:nvPr/>
        </p:nvGrpSpPr>
        <p:grpSpPr>
          <a:xfrm>
            <a:off x="4889894" y="469010"/>
            <a:ext cx="4072819" cy="3836290"/>
            <a:chOff x="1029100" y="238125"/>
            <a:chExt cx="5561350" cy="5238375"/>
          </a:xfrm>
        </p:grpSpPr>
        <p:sp>
          <p:nvSpPr>
            <p:cNvPr id="7" name="Google Shape;3015;p63">
              <a:extLst>
                <a:ext uri="{FF2B5EF4-FFF2-40B4-BE49-F238E27FC236}">
                  <a16:creationId xmlns:a16="http://schemas.microsoft.com/office/drawing/2014/main" id="{144623CD-857B-B2C2-5264-3B66B2C5BC09}"/>
                </a:ext>
              </a:extLst>
            </p:cNvPr>
            <p:cNvSpPr/>
            <p:nvPr/>
          </p:nvSpPr>
          <p:spPr>
            <a:xfrm>
              <a:off x="1203150" y="238125"/>
              <a:ext cx="5105375" cy="4600950"/>
            </a:xfrm>
            <a:custGeom>
              <a:avLst/>
              <a:gdLst/>
              <a:ahLst/>
              <a:cxnLst/>
              <a:rect l="l" t="t" r="r" b="b"/>
              <a:pathLst>
                <a:path w="204215" h="184038" extrusionOk="0">
                  <a:moveTo>
                    <a:pt x="127773" y="0"/>
                  </a:moveTo>
                  <a:cubicBezTo>
                    <a:pt x="115838" y="0"/>
                    <a:pt x="104035" y="4096"/>
                    <a:pt x="94139" y="11670"/>
                  </a:cubicBezTo>
                  <a:cubicBezTo>
                    <a:pt x="71799" y="28768"/>
                    <a:pt x="55542" y="52089"/>
                    <a:pt x="31096" y="66905"/>
                  </a:cubicBezTo>
                  <a:cubicBezTo>
                    <a:pt x="10686" y="79276"/>
                    <a:pt x="0" y="99258"/>
                    <a:pt x="6866" y="127499"/>
                  </a:cubicBezTo>
                  <a:cubicBezTo>
                    <a:pt x="13351" y="154179"/>
                    <a:pt x="34162" y="170340"/>
                    <a:pt x="57584" y="170340"/>
                  </a:cubicBezTo>
                  <a:cubicBezTo>
                    <a:pt x="58955" y="170340"/>
                    <a:pt x="60334" y="170284"/>
                    <a:pt x="61720" y="170172"/>
                  </a:cubicBezTo>
                  <a:cubicBezTo>
                    <a:pt x="66115" y="169818"/>
                    <a:pt x="70552" y="169618"/>
                    <a:pt x="74987" y="169618"/>
                  </a:cubicBezTo>
                  <a:cubicBezTo>
                    <a:pt x="91592" y="169618"/>
                    <a:pt x="108166" y="172420"/>
                    <a:pt x="122391" y="180407"/>
                  </a:cubicBezTo>
                  <a:cubicBezTo>
                    <a:pt x="126702" y="182827"/>
                    <a:pt x="131899" y="184038"/>
                    <a:pt x="137650" y="184038"/>
                  </a:cubicBezTo>
                  <a:cubicBezTo>
                    <a:pt x="153382" y="184038"/>
                    <a:pt x="173260" y="174983"/>
                    <a:pt x="190501" y="156881"/>
                  </a:cubicBezTo>
                  <a:cubicBezTo>
                    <a:pt x="204215" y="142485"/>
                    <a:pt x="202887" y="124179"/>
                    <a:pt x="198418" y="107062"/>
                  </a:cubicBezTo>
                  <a:cubicBezTo>
                    <a:pt x="195664" y="96511"/>
                    <a:pt x="193866" y="85702"/>
                    <a:pt x="191728" y="74983"/>
                  </a:cubicBezTo>
                  <a:cubicBezTo>
                    <a:pt x="190221" y="67429"/>
                    <a:pt x="188545" y="59919"/>
                    <a:pt x="186244" y="52574"/>
                  </a:cubicBezTo>
                  <a:cubicBezTo>
                    <a:pt x="179565" y="31252"/>
                    <a:pt x="166268" y="9678"/>
                    <a:pt x="143434" y="2426"/>
                  </a:cubicBezTo>
                  <a:cubicBezTo>
                    <a:pt x="138288" y="791"/>
                    <a:pt x="133018" y="0"/>
                    <a:pt x="12777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16;p63">
              <a:extLst>
                <a:ext uri="{FF2B5EF4-FFF2-40B4-BE49-F238E27FC236}">
                  <a16:creationId xmlns:a16="http://schemas.microsoft.com/office/drawing/2014/main" id="{1F4723C2-9612-3D2B-2706-01218AE2E044}"/>
                </a:ext>
              </a:extLst>
            </p:cNvPr>
            <p:cNvSpPr/>
            <p:nvPr/>
          </p:nvSpPr>
          <p:spPr>
            <a:xfrm>
              <a:off x="1029100" y="5310750"/>
              <a:ext cx="5561350" cy="165750"/>
            </a:xfrm>
            <a:custGeom>
              <a:avLst/>
              <a:gdLst/>
              <a:ahLst/>
              <a:cxnLst/>
              <a:rect l="l" t="t" r="r" b="b"/>
              <a:pathLst>
                <a:path w="222454" h="6630" extrusionOk="0">
                  <a:moveTo>
                    <a:pt x="111226" y="1"/>
                  </a:moveTo>
                  <a:cubicBezTo>
                    <a:pt x="49798" y="1"/>
                    <a:pt x="0" y="1485"/>
                    <a:pt x="0" y="3315"/>
                  </a:cubicBezTo>
                  <a:cubicBezTo>
                    <a:pt x="0" y="5145"/>
                    <a:pt x="49798" y="6629"/>
                    <a:pt x="111226" y="6629"/>
                  </a:cubicBezTo>
                  <a:cubicBezTo>
                    <a:pt x="172655" y="6629"/>
                    <a:pt x="222453" y="5145"/>
                    <a:pt x="222453" y="3315"/>
                  </a:cubicBezTo>
                  <a:cubicBezTo>
                    <a:pt x="222453" y="1485"/>
                    <a:pt x="172655" y="1"/>
                    <a:pt x="111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17;p63">
              <a:extLst>
                <a:ext uri="{FF2B5EF4-FFF2-40B4-BE49-F238E27FC236}">
                  <a16:creationId xmlns:a16="http://schemas.microsoft.com/office/drawing/2014/main" id="{C7249D7B-E5E0-FB53-C1BF-15C107A5D236}"/>
                </a:ext>
              </a:extLst>
            </p:cNvPr>
            <p:cNvSpPr/>
            <p:nvPr/>
          </p:nvSpPr>
          <p:spPr>
            <a:xfrm>
              <a:off x="2571825" y="970075"/>
              <a:ext cx="2459525" cy="4432625"/>
            </a:xfrm>
            <a:custGeom>
              <a:avLst/>
              <a:gdLst/>
              <a:ahLst/>
              <a:cxnLst/>
              <a:rect l="l" t="t" r="r" b="b"/>
              <a:pathLst>
                <a:path w="98381" h="177305" extrusionOk="0">
                  <a:moveTo>
                    <a:pt x="4182" y="1"/>
                  </a:moveTo>
                  <a:cubicBezTo>
                    <a:pt x="1873" y="1"/>
                    <a:pt x="1" y="1873"/>
                    <a:pt x="1" y="4183"/>
                  </a:cubicBezTo>
                  <a:lnTo>
                    <a:pt x="1" y="172763"/>
                  </a:lnTo>
                  <a:cubicBezTo>
                    <a:pt x="1" y="175271"/>
                    <a:pt x="2034" y="177304"/>
                    <a:pt x="4542" y="177304"/>
                  </a:cubicBezTo>
                  <a:lnTo>
                    <a:pt x="93800" y="177304"/>
                  </a:lnTo>
                  <a:cubicBezTo>
                    <a:pt x="96330" y="177304"/>
                    <a:pt x="98380" y="175253"/>
                    <a:pt x="98380" y="172723"/>
                  </a:cubicBezTo>
                  <a:lnTo>
                    <a:pt x="98380" y="4607"/>
                  </a:lnTo>
                  <a:cubicBezTo>
                    <a:pt x="98380" y="2063"/>
                    <a:pt x="96318" y="1"/>
                    <a:pt x="9377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18;p63">
              <a:extLst>
                <a:ext uri="{FF2B5EF4-FFF2-40B4-BE49-F238E27FC236}">
                  <a16:creationId xmlns:a16="http://schemas.microsoft.com/office/drawing/2014/main" id="{B39DEE61-1A87-1593-97B9-BC442D5551D1}"/>
                </a:ext>
              </a:extLst>
            </p:cNvPr>
            <p:cNvSpPr/>
            <p:nvPr/>
          </p:nvSpPr>
          <p:spPr>
            <a:xfrm>
              <a:off x="2564500" y="962775"/>
              <a:ext cx="2474175" cy="4447250"/>
            </a:xfrm>
            <a:custGeom>
              <a:avLst/>
              <a:gdLst/>
              <a:ahLst/>
              <a:cxnLst/>
              <a:rect l="l" t="t" r="r" b="b"/>
              <a:pathLst>
                <a:path w="98967" h="177890" extrusionOk="0">
                  <a:moveTo>
                    <a:pt x="94720" y="586"/>
                  </a:moveTo>
                  <a:cubicBezTo>
                    <a:pt x="96739" y="586"/>
                    <a:pt x="98381" y="2228"/>
                    <a:pt x="98381" y="4246"/>
                  </a:cubicBezTo>
                  <a:lnTo>
                    <a:pt x="98381" y="173643"/>
                  </a:lnTo>
                  <a:cubicBezTo>
                    <a:pt x="98381" y="175662"/>
                    <a:pt x="96739" y="177304"/>
                    <a:pt x="94720" y="177304"/>
                  </a:cubicBezTo>
                  <a:lnTo>
                    <a:pt x="4247" y="177304"/>
                  </a:lnTo>
                  <a:cubicBezTo>
                    <a:pt x="2228" y="177304"/>
                    <a:pt x="586" y="175662"/>
                    <a:pt x="586" y="173643"/>
                  </a:cubicBezTo>
                  <a:lnTo>
                    <a:pt x="586" y="4246"/>
                  </a:lnTo>
                  <a:cubicBezTo>
                    <a:pt x="586" y="2228"/>
                    <a:pt x="2228" y="586"/>
                    <a:pt x="4247" y="586"/>
                  </a:cubicBezTo>
                  <a:close/>
                  <a:moveTo>
                    <a:pt x="4246" y="1"/>
                  </a:moveTo>
                  <a:cubicBezTo>
                    <a:pt x="1905" y="1"/>
                    <a:pt x="0" y="1905"/>
                    <a:pt x="0" y="4246"/>
                  </a:cubicBezTo>
                  <a:lnTo>
                    <a:pt x="0" y="173643"/>
                  </a:lnTo>
                  <a:cubicBezTo>
                    <a:pt x="0" y="175985"/>
                    <a:pt x="1905" y="177890"/>
                    <a:pt x="4247" y="177890"/>
                  </a:cubicBezTo>
                  <a:lnTo>
                    <a:pt x="94720" y="177890"/>
                  </a:lnTo>
                  <a:cubicBezTo>
                    <a:pt x="97062" y="177890"/>
                    <a:pt x="98966" y="175985"/>
                    <a:pt x="98966" y="173643"/>
                  </a:cubicBezTo>
                  <a:lnTo>
                    <a:pt x="98966" y="4246"/>
                  </a:lnTo>
                  <a:cubicBezTo>
                    <a:pt x="98966" y="1905"/>
                    <a:pt x="97061" y="1"/>
                    <a:pt x="9472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019;p63">
              <a:extLst>
                <a:ext uri="{FF2B5EF4-FFF2-40B4-BE49-F238E27FC236}">
                  <a16:creationId xmlns:a16="http://schemas.microsoft.com/office/drawing/2014/main" id="{5CF741D3-25D0-0EAB-3054-F24AE4893BDF}"/>
                </a:ext>
              </a:extLst>
            </p:cNvPr>
            <p:cNvSpPr/>
            <p:nvPr/>
          </p:nvSpPr>
          <p:spPr>
            <a:xfrm>
              <a:off x="3634025" y="1172050"/>
              <a:ext cx="369025" cy="62825"/>
            </a:xfrm>
            <a:custGeom>
              <a:avLst/>
              <a:gdLst/>
              <a:ahLst/>
              <a:cxnLst/>
              <a:rect l="l" t="t" r="r" b="b"/>
              <a:pathLst>
                <a:path w="14761" h="2513" extrusionOk="0">
                  <a:moveTo>
                    <a:pt x="1256" y="1"/>
                  </a:moveTo>
                  <a:cubicBezTo>
                    <a:pt x="562" y="1"/>
                    <a:pt x="0" y="563"/>
                    <a:pt x="0" y="1257"/>
                  </a:cubicBezTo>
                  <a:cubicBezTo>
                    <a:pt x="0" y="1951"/>
                    <a:pt x="562" y="2513"/>
                    <a:pt x="1256" y="2513"/>
                  </a:cubicBezTo>
                  <a:lnTo>
                    <a:pt x="13503" y="2513"/>
                  </a:lnTo>
                  <a:cubicBezTo>
                    <a:pt x="14197" y="2513"/>
                    <a:pt x="14760" y="1951"/>
                    <a:pt x="14760" y="1257"/>
                  </a:cubicBezTo>
                  <a:cubicBezTo>
                    <a:pt x="14760" y="563"/>
                    <a:pt x="14197" y="1"/>
                    <a:pt x="135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020;p63">
              <a:extLst>
                <a:ext uri="{FF2B5EF4-FFF2-40B4-BE49-F238E27FC236}">
                  <a16:creationId xmlns:a16="http://schemas.microsoft.com/office/drawing/2014/main" id="{7DE447A8-7536-2968-5FD3-3D3CDC11D708}"/>
                </a:ext>
              </a:extLst>
            </p:cNvPr>
            <p:cNvSpPr/>
            <p:nvPr/>
          </p:nvSpPr>
          <p:spPr>
            <a:xfrm>
              <a:off x="2727250" y="1238500"/>
              <a:ext cx="2148675" cy="3767975"/>
            </a:xfrm>
            <a:custGeom>
              <a:avLst/>
              <a:gdLst/>
              <a:ahLst/>
              <a:cxnLst/>
              <a:rect l="l" t="t" r="r" b="b"/>
              <a:pathLst>
                <a:path w="85947" h="150719" extrusionOk="0">
                  <a:moveTo>
                    <a:pt x="0" y="0"/>
                  </a:moveTo>
                  <a:lnTo>
                    <a:pt x="0" y="150718"/>
                  </a:lnTo>
                  <a:lnTo>
                    <a:pt x="85946" y="150718"/>
                  </a:lnTo>
                  <a:lnTo>
                    <a:pt x="85946" y="0"/>
                  </a:lnTo>
                  <a:lnTo>
                    <a:pt x="66471" y="0"/>
                  </a:lnTo>
                  <a:lnTo>
                    <a:pt x="64400" y="1819"/>
                  </a:lnTo>
                  <a:cubicBezTo>
                    <a:pt x="63586" y="2535"/>
                    <a:pt x="62539" y="2929"/>
                    <a:pt x="61456" y="2929"/>
                  </a:cubicBezTo>
                  <a:lnTo>
                    <a:pt x="25512" y="2929"/>
                  </a:lnTo>
                  <a:cubicBezTo>
                    <a:pt x="24472" y="2929"/>
                    <a:pt x="23465" y="2566"/>
                    <a:pt x="22664" y="1901"/>
                  </a:cubicBezTo>
                  <a:lnTo>
                    <a:pt x="20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21;p63">
              <a:extLst>
                <a:ext uri="{FF2B5EF4-FFF2-40B4-BE49-F238E27FC236}">
                  <a16:creationId xmlns:a16="http://schemas.microsoft.com/office/drawing/2014/main" id="{30341221-652B-2B12-5DCC-8F61C88EA1CF}"/>
                </a:ext>
              </a:extLst>
            </p:cNvPr>
            <p:cNvSpPr/>
            <p:nvPr/>
          </p:nvSpPr>
          <p:spPr>
            <a:xfrm>
              <a:off x="2720350" y="1231600"/>
              <a:ext cx="2162475" cy="3781750"/>
            </a:xfrm>
            <a:custGeom>
              <a:avLst/>
              <a:gdLst/>
              <a:ahLst/>
              <a:cxnLst/>
              <a:rect l="l" t="t" r="r" b="b"/>
              <a:pathLst>
                <a:path w="86499" h="151270" extrusionOk="0">
                  <a:moveTo>
                    <a:pt x="85947" y="551"/>
                  </a:moveTo>
                  <a:lnTo>
                    <a:pt x="85947" y="150720"/>
                  </a:lnTo>
                  <a:lnTo>
                    <a:pt x="552" y="150720"/>
                  </a:lnTo>
                  <a:lnTo>
                    <a:pt x="552" y="551"/>
                  </a:lnTo>
                  <a:lnTo>
                    <a:pt x="20548" y="551"/>
                  </a:lnTo>
                  <a:lnTo>
                    <a:pt x="22764" y="2390"/>
                  </a:lnTo>
                  <a:cubicBezTo>
                    <a:pt x="23615" y="3094"/>
                    <a:pt x="24684" y="3480"/>
                    <a:pt x="25789" y="3481"/>
                  </a:cubicBezTo>
                  <a:lnTo>
                    <a:pt x="61732" y="3481"/>
                  </a:lnTo>
                  <a:cubicBezTo>
                    <a:pt x="62883" y="3481"/>
                    <a:pt x="63994" y="3062"/>
                    <a:pt x="64858" y="2303"/>
                  </a:cubicBezTo>
                  <a:lnTo>
                    <a:pt x="66851" y="551"/>
                  </a:lnTo>
                  <a:close/>
                  <a:moveTo>
                    <a:pt x="276" y="1"/>
                  </a:moveTo>
                  <a:cubicBezTo>
                    <a:pt x="124" y="1"/>
                    <a:pt x="1" y="124"/>
                    <a:pt x="2" y="276"/>
                  </a:cubicBezTo>
                  <a:lnTo>
                    <a:pt x="2" y="150996"/>
                  </a:lnTo>
                  <a:cubicBezTo>
                    <a:pt x="2" y="151147"/>
                    <a:pt x="124" y="151270"/>
                    <a:pt x="276" y="151270"/>
                  </a:cubicBezTo>
                  <a:lnTo>
                    <a:pt x="86222" y="151270"/>
                  </a:lnTo>
                  <a:cubicBezTo>
                    <a:pt x="86375" y="151270"/>
                    <a:pt x="86497" y="151147"/>
                    <a:pt x="86498" y="150996"/>
                  </a:cubicBezTo>
                  <a:lnTo>
                    <a:pt x="86498" y="276"/>
                  </a:lnTo>
                  <a:cubicBezTo>
                    <a:pt x="86497" y="124"/>
                    <a:pt x="86375" y="1"/>
                    <a:pt x="86222" y="1"/>
                  </a:cubicBezTo>
                  <a:lnTo>
                    <a:pt x="66748" y="1"/>
                  </a:lnTo>
                  <a:cubicBezTo>
                    <a:pt x="66681" y="1"/>
                    <a:pt x="66617" y="25"/>
                    <a:pt x="66567" y="70"/>
                  </a:cubicBezTo>
                  <a:lnTo>
                    <a:pt x="64495" y="1890"/>
                  </a:lnTo>
                  <a:cubicBezTo>
                    <a:pt x="63730" y="2561"/>
                    <a:pt x="62748" y="2931"/>
                    <a:pt x="61732" y="2931"/>
                  </a:cubicBezTo>
                  <a:lnTo>
                    <a:pt x="25788" y="2931"/>
                  </a:lnTo>
                  <a:cubicBezTo>
                    <a:pt x="24812" y="2930"/>
                    <a:pt x="23866" y="2589"/>
                    <a:pt x="23115" y="1965"/>
                  </a:cubicBezTo>
                  <a:lnTo>
                    <a:pt x="20823" y="64"/>
                  </a:lnTo>
                  <a:cubicBezTo>
                    <a:pt x="20774" y="23"/>
                    <a:pt x="20712" y="1"/>
                    <a:pt x="2064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22;p63">
              <a:extLst>
                <a:ext uri="{FF2B5EF4-FFF2-40B4-BE49-F238E27FC236}">
                  <a16:creationId xmlns:a16="http://schemas.microsoft.com/office/drawing/2014/main" id="{EEDACBC1-AAF8-D1D0-2F40-2A21A11D9C2E}"/>
                </a:ext>
              </a:extLst>
            </p:cNvPr>
            <p:cNvSpPr/>
            <p:nvPr/>
          </p:nvSpPr>
          <p:spPr>
            <a:xfrm>
              <a:off x="2824775" y="1417800"/>
              <a:ext cx="1960250" cy="3487125"/>
            </a:xfrm>
            <a:custGeom>
              <a:avLst/>
              <a:gdLst/>
              <a:ahLst/>
              <a:cxnLst/>
              <a:rect l="l" t="t" r="r" b="b"/>
              <a:pathLst>
                <a:path w="78410" h="139485" extrusionOk="0">
                  <a:moveTo>
                    <a:pt x="0" y="1"/>
                  </a:moveTo>
                  <a:lnTo>
                    <a:pt x="0" y="3942"/>
                  </a:lnTo>
                  <a:lnTo>
                    <a:pt x="0" y="135543"/>
                  </a:lnTo>
                  <a:lnTo>
                    <a:pt x="0" y="139484"/>
                  </a:lnTo>
                  <a:lnTo>
                    <a:pt x="78410" y="139484"/>
                  </a:lnTo>
                  <a:lnTo>
                    <a:pt x="78410" y="3942"/>
                  </a:lnTo>
                  <a:lnTo>
                    <a:pt x="30421" y="3942"/>
                  </a:lnTo>
                  <a:lnTo>
                    <a:pt x="292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23;p63">
              <a:extLst>
                <a:ext uri="{FF2B5EF4-FFF2-40B4-BE49-F238E27FC236}">
                  <a16:creationId xmlns:a16="http://schemas.microsoft.com/office/drawing/2014/main" id="{CEFC222A-9B40-3DAB-58A4-F009DBD5CC33}"/>
                </a:ext>
              </a:extLst>
            </p:cNvPr>
            <p:cNvSpPr/>
            <p:nvPr/>
          </p:nvSpPr>
          <p:spPr>
            <a:xfrm>
              <a:off x="2893725" y="1693625"/>
              <a:ext cx="1822375" cy="3102925"/>
            </a:xfrm>
            <a:custGeom>
              <a:avLst/>
              <a:gdLst/>
              <a:ahLst/>
              <a:cxnLst/>
              <a:rect l="l" t="t" r="r" b="b"/>
              <a:pathLst>
                <a:path w="72895" h="124117" extrusionOk="0">
                  <a:moveTo>
                    <a:pt x="0" y="1"/>
                  </a:moveTo>
                  <a:lnTo>
                    <a:pt x="0" y="124117"/>
                  </a:lnTo>
                  <a:lnTo>
                    <a:pt x="72894" y="124117"/>
                  </a:lnTo>
                  <a:lnTo>
                    <a:pt x="728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24;p63">
              <a:extLst>
                <a:ext uri="{FF2B5EF4-FFF2-40B4-BE49-F238E27FC236}">
                  <a16:creationId xmlns:a16="http://schemas.microsoft.com/office/drawing/2014/main" id="{301B04E0-88D5-D1CE-1C23-B4F75FA159A0}"/>
                </a:ext>
              </a:extLst>
            </p:cNvPr>
            <p:cNvSpPr/>
            <p:nvPr/>
          </p:nvSpPr>
          <p:spPr>
            <a:xfrm>
              <a:off x="3768700" y="5073775"/>
              <a:ext cx="101525" cy="97675"/>
            </a:xfrm>
            <a:custGeom>
              <a:avLst/>
              <a:gdLst/>
              <a:ahLst/>
              <a:cxnLst/>
              <a:rect l="l" t="t" r="r" b="b"/>
              <a:pathLst>
                <a:path w="4061" h="3907" extrusionOk="0">
                  <a:moveTo>
                    <a:pt x="2109" y="0"/>
                  </a:moveTo>
                  <a:cubicBezTo>
                    <a:pt x="1600" y="0"/>
                    <a:pt x="1101" y="199"/>
                    <a:pt x="727" y="572"/>
                  </a:cubicBezTo>
                  <a:cubicBezTo>
                    <a:pt x="168" y="1131"/>
                    <a:pt x="1" y="1971"/>
                    <a:pt x="303" y="2701"/>
                  </a:cubicBezTo>
                  <a:cubicBezTo>
                    <a:pt x="605" y="3431"/>
                    <a:pt x="1318" y="3906"/>
                    <a:pt x="2108" y="3906"/>
                  </a:cubicBezTo>
                  <a:cubicBezTo>
                    <a:pt x="3186" y="3906"/>
                    <a:pt x="4061" y="3032"/>
                    <a:pt x="4061" y="1953"/>
                  </a:cubicBezTo>
                  <a:cubicBezTo>
                    <a:pt x="4061" y="1163"/>
                    <a:pt x="3584" y="451"/>
                    <a:pt x="2854" y="149"/>
                  </a:cubicBezTo>
                  <a:cubicBezTo>
                    <a:pt x="2613" y="49"/>
                    <a:pt x="2360" y="0"/>
                    <a:pt x="2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25;p63">
              <a:extLst>
                <a:ext uri="{FF2B5EF4-FFF2-40B4-BE49-F238E27FC236}">
                  <a16:creationId xmlns:a16="http://schemas.microsoft.com/office/drawing/2014/main" id="{A90AA144-50CF-A29C-395E-255AE25663CA}"/>
                </a:ext>
              </a:extLst>
            </p:cNvPr>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26;p63">
              <a:extLst>
                <a:ext uri="{FF2B5EF4-FFF2-40B4-BE49-F238E27FC236}">
                  <a16:creationId xmlns:a16="http://schemas.microsoft.com/office/drawing/2014/main" id="{1FE6C20C-B7DA-569C-A5F8-67865307F99A}"/>
                </a:ext>
              </a:extLst>
            </p:cNvPr>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27;p63">
              <a:extLst>
                <a:ext uri="{FF2B5EF4-FFF2-40B4-BE49-F238E27FC236}">
                  <a16:creationId xmlns:a16="http://schemas.microsoft.com/office/drawing/2014/main" id="{E36B63FD-C30C-CEDD-2C7F-40759B78682D}"/>
                </a:ext>
              </a:extLst>
            </p:cNvPr>
            <p:cNvSpPr/>
            <p:nvPr/>
          </p:nvSpPr>
          <p:spPr>
            <a:xfrm>
              <a:off x="3052200" y="2788650"/>
              <a:ext cx="1357750" cy="1284775"/>
            </a:xfrm>
            <a:custGeom>
              <a:avLst/>
              <a:gdLst/>
              <a:ahLst/>
              <a:cxnLst/>
              <a:rect l="l" t="t" r="r" b="b"/>
              <a:pathLst>
                <a:path w="54310" h="51391" extrusionOk="0">
                  <a:moveTo>
                    <a:pt x="25132" y="1"/>
                  </a:moveTo>
                  <a:cubicBezTo>
                    <a:pt x="23584" y="1"/>
                    <a:pt x="7370" y="10172"/>
                    <a:pt x="4882" y="15522"/>
                  </a:cubicBezTo>
                  <a:cubicBezTo>
                    <a:pt x="2379" y="20903"/>
                    <a:pt x="0" y="31626"/>
                    <a:pt x="6656" y="41966"/>
                  </a:cubicBezTo>
                  <a:cubicBezTo>
                    <a:pt x="11800" y="49958"/>
                    <a:pt x="19262" y="51391"/>
                    <a:pt x="24748" y="51391"/>
                  </a:cubicBezTo>
                  <a:cubicBezTo>
                    <a:pt x="26168" y="51391"/>
                    <a:pt x="27456" y="51295"/>
                    <a:pt x="28538" y="51192"/>
                  </a:cubicBezTo>
                  <a:cubicBezTo>
                    <a:pt x="33795" y="50692"/>
                    <a:pt x="37315" y="48977"/>
                    <a:pt x="42664" y="44699"/>
                  </a:cubicBezTo>
                  <a:cubicBezTo>
                    <a:pt x="48012" y="40420"/>
                    <a:pt x="52884" y="34122"/>
                    <a:pt x="53597" y="29844"/>
                  </a:cubicBezTo>
                  <a:cubicBezTo>
                    <a:pt x="54310" y="25566"/>
                    <a:pt x="51695" y="23188"/>
                    <a:pt x="50032" y="22595"/>
                  </a:cubicBezTo>
                  <a:cubicBezTo>
                    <a:pt x="48368" y="22001"/>
                    <a:pt x="38742" y="22119"/>
                    <a:pt x="31731" y="14988"/>
                  </a:cubicBezTo>
                  <a:cubicBezTo>
                    <a:pt x="24719" y="7858"/>
                    <a:pt x="28037" y="2630"/>
                    <a:pt x="28037" y="2630"/>
                  </a:cubicBezTo>
                  <a:cubicBezTo>
                    <a:pt x="28037" y="2630"/>
                    <a:pt x="26535" y="126"/>
                    <a:pt x="25159" y="2"/>
                  </a:cubicBezTo>
                  <a:cubicBezTo>
                    <a:pt x="25150" y="1"/>
                    <a:pt x="25141" y="1"/>
                    <a:pt x="2513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28;p63">
              <a:extLst>
                <a:ext uri="{FF2B5EF4-FFF2-40B4-BE49-F238E27FC236}">
                  <a16:creationId xmlns:a16="http://schemas.microsoft.com/office/drawing/2014/main" id="{2B8B0B3B-E379-7922-A641-F6121EDD81A7}"/>
                </a:ext>
              </a:extLst>
            </p:cNvPr>
            <p:cNvSpPr/>
            <p:nvPr/>
          </p:nvSpPr>
          <p:spPr>
            <a:xfrm>
              <a:off x="3060225" y="2781350"/>
              <a:ext cx="1357125" cy="1298675"/>
            </a:xfrm>
            <a:custGeom>
              <a:avLst/>
              <a:gdLst/>
              <a:ahLst/>
              <a:cxnLst/>
              <a:rect l="l" t="t" r="r" b="b"/>
              <a:pathLst>
                <a:path w="54285" h="51947" extrusionOk="0">
                  <a:moveTo>
                    <a:pt x="24811" y="585"/>
                  </a:moveTo>
                  <a:cubicBezTo>
                    <a:pt x="25751" y="670"/>
                    <a:pt x="26904" y="2190"/>
                    <a:pt x="27376" y="2929"/>
                  </a:cubicBezTo>
                  <a:cubicBezTo>
                    <a:pt x="27150" y="3357"/>
                    <a:pt x="26601" y="4595"/>
                    <a:pt x="26641" y="6434"/>
                  </a:cubicBezTo>
                  <a:cubicBezTo>
                    <a:pt x="26686" y="8493"/>
                    <a:pt x="27511" y="11735"/>
                    <a:pt x="31201" y="15486"/>
                  </a:cubicBezTo>
                  <a:cubicBezTo>
                    <a:pt x="36918" y="21299"/>
                    <a:pt x="44317" y="22348"/>
                    <a:pt x="47872" y="22851"/>
                  </a:cubicBezTo>
                  <a:cubicBezTo>
                    <a:pt x="48679" y="22966"/>
                    <a:pt x="49317" y="23056"/>
                    <a:pt x="49612" y="23161"/>
                  </a:cubicBezTo>
                  <a:cubicBezTo>
                    <a:pt x="51331" y="23776"/>
                    <a:pt x="53648" y="26127"/>
                    <a:pt x="52988" y="30087"/>
                  </a:cubicBezTo>
                  <a:cubicBezTo>
                    <a:pt x="52316" y="34107"/>
                    <a:pt x="47763" y="40278"/>
                    <a:pt x="42160" y="44761"/>
                  </a:cubicBezTo>
                  <a:cubicBezTo>
                    <a:pt x="36682" y="49145"/>
                    <a:pt x="33287" y="50707"/>
                    <a:pt x="28189" y="51192"/>
                  </a:cubicBezTo>
                  <a:cubicBezTo>
                    <a:pt x="27014" y="51305"/>
                    <a:pt x="25745" y="51386"/>
                    <a:pt x="24418" y="51386"/>
                  </a:cubicBezTo>
                  <a:cubicBezTo>
                    <a:pt x="18541" y="51386"/>
                    <a:pt x="11526" y="49782"/>
                    <a:pt x="6581" y="42099"/>
                  </a:cubicBezTo>
                  <a:cubicBezTo>
                    <a:pt x="622" y="32841"/>
                    <a:pt x="1769" y="22514"/>
                    <a:pt x="4827" y="15937"/>
                  </a:cubicBezTo>
                  <a:cubicBezTo>
                    <a:pt x="7350" y="10513"/>
                    <a:pt x="23538" y="585"/>
                    <a:pt x="24801" y="585"/>
                  </a:cubicBezTo>
                  <a:close/>
                  <a:moveTo>
                    <a:pt x="24828" y="0"/>
                  </a:moveTo>
                  <a:cubicBezTo>
                    <a:pt x="23027" y="0"/>
                    <a:pt x="6798" y="10313"/>
                    <a:pt x="4297" y="15689"/>
                  </a:cubicBezTo>
                  <a:cubicBezTo>
                    <a:pt x="1170" y="22408"/>
                    <a:pt x="0" y="32958"/>
                    <a:pt x="6088" y="42416"/>
                  </a:cubicBezTo>
                  <a:cubicBezTo>
                    <a:pt x="7670" y="44874"/>
                    <a:pt x="12222" y="51947"/>
                    <a:pt x="24758" y="51947"/>
                  </a:cubicBezTo>
                  <a:cubicBezTo>
                    <a:pt x="25857" y="51947"/>
                    <a:pt x="27019" y="51892"/>
                    <a:pt x="28244" y="51776"/>
                  </a:cubicBezTo>
                  <a:cubicBezTo>
                    <a:pt x="33410" y="51284"/>
                    <a:pt x="37013" y="49629"/>
                    <a:pt x="42527" y="45220"/>
                  </a:cubicBezTo>
                  <a:cubicBezTo>
                    <a:pt x="48231" y="40656"/>
                    <a:pt x="52873" y="34331"/>
                    <a:pt x="53565" y="30184"/>
                  </a:cubicBezTo>
                  <a:cubicBezTo>
                    <a:pt x="54284" y="25869"/>
                    <a:pt x="51713" y="23291"/>
                    <a:pt x="49809" y="22610"/>
                  </a:cubicBezTo>
                  <a:cubicBezTo>
                    <a:pt x="49458" y="22485"/>
                    <a:pt x="48827" y="22396"/>
                    <a:pt x="47954" y="22271"/>
                  </a:cubicBezTo>
                  <a:cubicBezTo>
                    <a:pt x="44462" y="21777"/>
                    <a:pt x="37195" y="20748"/>
                    <a:pt x="31619" y="15076"/>
                  </a:cubicBezTo>
                  <a:cubicBezTo>
                    <a:pt x="24869" y="8213"/>
                    <a:pt x="27932" y="3128"/>
                    <a:pt x="27964" y="3078"/>
                  </a:cubicBezTo>
                  <a:cubicBezTo>
                    <a:pt x="28022" y="2985"/>
                    <a:pt x="28024" y="2866"/>
                    <a:pt x="27968" y="2770"/>
                  </a:cubicBezTo>
                  <a:cubicBezTo>
                    <a:pt x="27806" y="2502"/>
                    <a:pt x="26346" y="136"/>
                    <a:pt x="24864" y="2"/>
                  </a:cubicBezTo>
                  <a:cubicBezTo>
                    <a:pt x="24852" y="0"/>
                    <a:pt x="24841" y="0"/>
                    <a:pt x="24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29;p63">
              <a:extLst>
                <a:ext uri="{FF2B5EF4-FFF2-40B4-BE49-F238E27FC236}">
                  <a16:creationId xmlns:a16="http://schemas.microsoft.com/office/drawing/2014/main" id="{C2819F47-4A73-BCFD-90A2-4E5A228D9FF3}"/>
                </a:ext>
              </a:extLst>
            </p:cNvPr>
            <p:cNvSpPr/>
            <p:nvPr/>
          </p:nvSpPr>
          <p:spPr>
            <a:xfrm>
              <a:off x="3521575" y="2773025"/>
              <a:ext cx="841725" cy="937025"/>
            </a:xfrm>
            <a:custGeom>
              <a:avLst/>
              <a:gdLst/>
              <a:ahLst/>
              <a:cxnLst/>
              <a:rect l="l" t="t" r="r" b="b"/>
              <a:pathLst>
                <a:path w="33669" h="37481" extrusionOk="0">
                  <a:moveTo>
                    <a:pt x="11389" y="0"/>
                  </a:moveTo>
                  <a:lnTo>
                    <a:pt x="11389" y="0"/>
                  </a:lnTo>
                  <a:cubicBezTo>
                    <a:pt x="11389" y="0"/>
                    <a:pt x="7134" y="1628"/>
                    <a:pt x="4506" y="4507"/>
                  </a:cubicBezTo>
                  <a:cubicBezTo>
                    <a:pt x="1878" y="7385"/>
                    <a:pt x="250" y="11891"/>
                    <a:pt x="125" y="18524"/>
                  </a:cubicBezTo>
                  <a:cubicBezTo>
                    <a:pt x="0" y="25158"/>
                    <a:pt x="2128" y="32668"/>
                    <a:pt x="10388" y="35921"/>
                  </a:cubicBezTo>
                  <a:cubicBezTo>
                    <a:pt x="13235" y="37043"/>
                    <a:pt x="15978" y="37480"/>
                    <a:pt x="18447" y="37480"/>
                  </a:cubicBezTo>
                  <a:cubicBezTo>
                    <a:pt x="23144" y="37480"/>
                    <a:pt x="26853" y="35897"/>
                    <a:pt x="28411" y="34420"/>
                  </a:cubicBezTo>
                  <a:cubicBezTo>
                    <a:pt x="30789" y="32167"/>
                    <a:pt x="33668" y="25785"/>
                    <a:pt x="33668" y="25784"/>
                  </a:cubicBezTo>
                  <a:lnTo>
                    <a:pt x="33668" y="25784"/>
                  </a:lnTo>
                  <a:cubicBezTo>
                    <a:pt x="33668" y="25785"/>
                    <a:pt x="30552" y="26615"/>
                    <a:pt x="26632" y="26615"/>
                  </a:cubicBezTo>
                  <a:cubicBezTo>
                    <a:pt x="22501" y="26615"/>
                    <a:pt x="17479" y="25693"/>
                    <a:pt x="14268" y="21904"/>
                  </a:cubicBezTo>
                  <a:cubicBezTo>
                    <a:pt x="8010" y="14519"/>
                    <a:pt x="11389" y="0"/>
                    <a:pt x="1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30;p63">
              <a:extLst>
                <a:ext uri="{FF2B5EF4-FFF2-40B4-BE49-F238E27FC236}">
                  <a16:creationId xmlns:a16="http://schemas.microsoft.com/office/drawing/2014/main" id="{D9E5D1A4-6848-7DF0-2B79-3B45173E2224}"/>
                </a:ext>
              </a:extLst>
            </p:cNvPr>
            <p:cNvSpPr/>
            <p:nvPr/>
          </p:nvSpPr>
          <p:spPr>
            <a:xfrm>
              <a:off x="3512125" y="2765700"/>
              <a:ext cx="860075" cy="951250"/>
            </a:xfrm>
            <a:custGeom>
              <a:avLst/>
              <a:gdLst/>
              <a:ahLst/>
              <a:cxnLst/>
              <a:rect l="l" t="t" r="r" b="b"/>
              <a:pathLst>
                <a:path w="34403" h="38050" extrusionOk="0">
                  <a:moveTo>
                    <a:pt x="11367" y="779"/>
                  </a:moveTo>
                  <a:cubicBezTo>
                    <a:pt x="11132" y="1972"/>
                    <a:pt x="10615" y="4966"/>
                    <a:pt x="10567" y="8472"/>
                  </a:cubicBezTo>
                  <a:cubicBezTo>
                    <a:pt x="10510" y="12676"/>
                    <a:pt x="11131" y="18502"/>
                    <a:pt x="14423" y="22386"/>
                  </a:cubicBezTo>
                  <a:cubicBezTo>
                    <a:pt x="17038" y="25472"/>
                    <a:pt x="21281" y="27136"/>
                    <a:pt x="26689" y="27199"/>
                  </a:cubicBezTo>
                  <a:cubicBezTo>
                    <a:pt x="26795" y="27200"/>
                    <a:pt x="26901" y="27200"/>
                    <a:pt x="27006" y="27200"/>
                  </a:cubicBezTo>
                  <a:cubicBezTo>
                    <a:pt x="29910" y="27200"/>
                    <a:pt x="32427" y="26738"/>
                    <a:pt x="33526" y="26500"/>
                  </a:cubicBezTo>
                  <a:lnTo>
                    <a:pt x="33526" y="26500"/>
                  </a:lnTo>
                  <a:cubicBezTo>
                    <a:pt x="32775" y="28082"/>
                    <a:pt x="30496" y="32692"/>
                    <a:pt x="28588" y="34500"/>
                  </a:cubicBezTo>
                  <a:cubicBezTo>
                    <a:pt x="26958" y="36044"/>
                    <a:pt x="23317" y="37473"/>
                    <a:pt x="18847" y="37473"/>
                  </a:cubicBezTo>
                  <a:cubicBezTo>
                    <a:pt x="16376" y="37473"/>
                    <a:pt x="13652" y="37036"/>
                    <a:pt x="10874" y="35942"/>
                  </a:cubicBezTo>
                  <a:cubicBezTo>
                    <a:pt x="2341" y="32581"/>
                    <a:pt x="684" y="24777"/>
                    <a:pt x="796" y="18823"/>
                  </a:cubicBezTo>
                  <a:cubicBezTo>
                    <a:pt x="913" y="12650"/>
                    <a:pt x="2361" y="7998"/>
                    <a:pt x="5101" y="4996"/>
                  </a:cubicBezTo>
                  <a:cubicBezTo>
                    <a:pt x="7123" y="2782"/>
                    <a:pt x="10173" y="1303"/>
                    <a:pt x="11367" y="779"/>
                  </a:cubicBezTo>
                  <a:close/>
                  <a:moveTo>
                    <a:pt x="11768" y="0"/>
                  </a:moveTo>
                  <a:cubicBezTo>
                    <a:pt x="11732" y="0"/>
                    <a:pt x="11697" y="7"/>
                    <a:pt x="11663" y="20"/>
                  </a:cubicBezTo>
                  <a:cubicBezTo>
                    <a:pt x="11487" y="88"/>
                    <a:pt x="7313" y="1705"/>
                    <a:pt x="4667" y="4602"/>
                  </a:cubicBezTo>
                  <a:cubicBezTo>
                    <a:pt x="1830" y="7711"/>
                    <a:pt x="330" y="12492"/>
                    <a:pt x="211" y="18812"/>
                  </a:cubicBezTo>
                  <a:cubicBezTo>
                    <a:pt x="1" y="29935"/>
                    <a:pt x="5776" y="34563"/>
                    <a:pt x="10660" y="36486"/>
                  </a:cubicBezTo>
                  <a:cubicBezTo>
                    <a:pt x="13494" y="37603"/>
                    <a:pt x="16279" y="38050"/>
                    <a:pt x="18815" y="38050"/>
                  </a:cubicBezTo>
                  <a:cubicBezTo>
                    <a:pt x="23471" y="38050"/>
                    <a:pt x="27282" y="36545"/>
                    <a:pt x="28991" y="34925"/>
                  </a:cubicBezTo>
                  <a:cubicBezTo>
                    <a:pt x="31383" y="32659"/>
                    <a:pt x="34195" y="26460"/>
                    <a:pt x="34314" y="26197"/>
                  </a:cubicBezTo>
                  <a:cubicBezTo>
                    <a:pt x="34403" y="25997"/>
                    <a:pt x="34251" y="25783"/>
                    <a:pt x="34048" y="25783"/>
                  </a:cubicBezTo>
                  <a:cubicBezTo>
                    <a:pt x="34023" y="25783"/>
                    <a:pt x="33997" y="25786"/>
                    <a:pt x="33970" y="25793"/>
                  </a:cubicBezTo>
                  <a:cubicBezTo>
                    <a:pt x="33908" y="25810"/>
                    <a:pt x="30852" y="26602"/>
                    <a:pt x="27028" y="26602"/>
                  </a:cubicBezTo>
                  <a:cubicBezTo>
                    <a:pt x="22951" y="26602"/>
                    <a:pt x="18001" y="25702"/>
                    <a:pt x="14871" y="22007"/>
                  </a:cubicBezTo>
                  <a:cubicBezTo>
                    <a:pt x="8781" y="14821"/>
                    <a:pt x="12020" y="504"/>
                    <a:pt x="12053" y="360"/>
                  </a:cubicBezTo>
                  <a:cubicBezTo>
                    <a:pt x="12077" y="254"/>
                    <a:pt x="12042" y="143"/>
                    <a:pt x="11960" y="73"/>
                  </a:cubicBezTo>
                  <a:cubicBezTo>
                    <a:pt x="11906" y="25"/>
                    <a:pt x="11837" y="0"/>
                    <a:pt x="1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031;p63">
              <a:extLst>
                <a:ext uri="{FF2B5EF4-FFF2-40B4-BE49-F238E27FC236}">
                  <a16:creationId xmlns:a16="http://schemas.microsoft.com/office/drawing/2014/main" id="{F5B161B0-0C18-A6D0-A032-B793D30B23D4}"/>
                </a:ext>
              </a:extLst>
            </p:cNvPr>
            <p:cNvSpPr/>
            <p:nvPr/>
          </p:nvSpPr>
          <p:spPr>
            <a:xfrm>
              <a:off x="3643425" y="1155050"/>
              <a:ext cx="2081200" cy="2431225"/>
            </a:xfrm>
            <a:custGeom>
              <a:avLst/>
              <a:gdLst/>
              <a:ahLst/>
              <a:cxnLst/>
              <a:rect l="l" t="t" r="r" b="b"/>
              <a:pathLst>
                <a:path w="83248" h="97249" extrusionOk="0">
                  <a:moveTo>
                    <a:pt x="30073" y="0"/>
                  </a:moveTo>
                  <a:cubicBezTo>
                    <a:pt x="29131" y="0"/>
                    <a:pt x="28244" y="546"/>
                    <a:pt x="27915" y="1296"/>
                  </a:cubicBezTo>
                  <a:cubicBezTo>
                    <a:pt x="27090" y="3184"/>
                    <a:pt x="22252" y="9674"/>
                    <a:pt x="20835" y="11443"/>
                  </a:cubicBezTo>
                  <a:cubicBezTo>
                    <a:pt x="19420" y="13213"/>
                    <a:pt x="16470" y="18050"/>
                    <a:pt x="16470" y="18050"/>
                  </a:cubicBezTo>
                  <a:lnTo>
                    <a:pt x="13192" y="29409"/>
                  </a:lnTo>
                  <a:cubicBezTo>
                    <a:pt x="13192" y="29409"/>
                    <a:pt x="12480" y="32797"/>
                    <a:pt x="8380" y="45631"/>
                  </a:cubicBezTo>
                  <a:cubicBezTo>
                    <a:pt x="4280" y="58467"/>
                    <a:pt x="6062" y="64349"/>
                    <a:pt x="6062" y="64349"/>
                  </a:cubicBezTo>
                  <a:cubicBezTo>
                    <a:pt x="6062" y="64349"/>
                    <a:pt x="6046" y="64341"/>
                    <a:pt x="6013" y="64341"/>
                  </a:cubicBezTo>
                  <a:cubicBezTo>
                    <a:pt x="5779" y="64341"/>
                    <a:pt x="4687" y="64753"/>
                    <a:pt x="2496" y="71479"/>
                  </a:cubicBezTo>
                  <a:cubicBezTo>
                    <a:pt x="1" y="79145"/>
                    <a:pt x="1070" y="88949"/>
                    <a:pt x="5526" y="93583"/>
                  </a:cubicBezTo>
                  <a:cubicBezTo>
                    <a:pt x="8004" y="96160"/>
                    <a:pt x="10921" y="97249"/>
                    <a:pt x="14157" y="97249"/>
                  </a:cubicBezTo>
                  <a:cubicBezTo>
                    <a:pt x="16743" y="97249"/>
                    <a:pt x="19531" y="96553"/>
                    <a:pt x="22461" y="95366"/>
                  </a:cubicBezTo>
                  <a:cubicBezTo>
                    <a:pt x="29056" y="92692"/>
                    <a:pt x="32087" y="86810"/>
                    <a:pt x="32087" y="86810"/>
                  </a:cubicBezTo>
                  <a:cubicBezTo>
                    <a:pt x="32087" y="86810"/>
                    <a:pt x="39040" y="85027"/>
                    <a:pt x="44208" y="81106"/>
                  </a:cubicBezTo>
                  <a:cubicBezTo>
                    <a:pt x="49167" y="77344"/>
                    <a:pt x="52977" y="73418"/>
                    <a:pt x="59886" y="73418"/>
                  </a:cubicBezTo>
                  <a:cubicBezTo>
                    <a:pt x="60181" y="73418"/>
                    <a:pt x="60481" y="73426"/>
                    <a:pt x="60787" y="73440"/>
                  </a:cubicBezTo>
                  <a:cubicBezTo>
                    <a:pt x="68122" y="73790"/>
                    <a:pt x="76483" y="77902"/>
                    <a:pt x="79502" y="77902"/>
                  </a:cubicBezTo>
                  <a:cubicBezTo>
                    <a:pt x="79564" y="77902"/>
                    <a:pt x="79625" y="77900"/>
                    <a:pt x="79683" y="77897"/>
                  </a:cubicBezTo>
                  <a:cubicBezTo>
                    <a:pt x="82535" y="77719"/>
                    <a:pt x="83247" y="74154"/>
                    <a:pt x="80039" y="69340"/>
                  </a:cubicBezTo>
                  <a:cubicBezTo>
                    <a:pt x="76830" y="64527"/>
                    <a:pt x="69165" y="63101"/>
                    <a:pt x="63104" y="61140"/>
                  </a:cubicBezTo>
                  <a:cubicBezTo>
                    <a:pt x="57044" y="59179"/>
                    <a:pt x="53478" y="55258"/>
                    <a:pt x="55083" y="45631"/>
                  </a:cubicBezTo>
                  <a:cubicBezTo>
                    <a:pt x="56687" y="36006"/>
                    <a:pt x="65065" y="20319"/>
                    <a:pt x="64887" y="17467"/>
                  </a:cubicBezTo>
                  <a:cubicBezTo>
                    <a:pt x="64777" y="15712"/>
                    <a:pt x="53863" y="15104"/>
                    <a:pt x="44862" y="15104"/>
                  </a:cubicBezTo>
                  <a:cubicBezTo>
                    <a:pt x="39239" y="15104"/>
                    <a:pt x="34363" y="15341"/>
                    <a:pt x="33335" y="15684"/>
                  </a:cubicBezTo>
                  <a:cubicBezTo>
                    <a:pt x="30661" y="16575"/>
                    <a:pt x="30126" y="16397"/>
                    <a:pt x="27631" y="19606"/>
                  </a:cubicBezTo>
                  <a:cubicBezTo>
                    <a:pt x="25135" y="22814"/>
                    <a:pt x="23887" y="25132"/>
                    <a:pt x="23887" y="25132"/>
                  </a:cubicBezTo>
                  <a:lnTo>
                    <a:pt x="26984" y="18628"/>
                  </a:lnTo>
                  <a:lnTo>
                    <a:pt x="27207" y="18640"/>
                  </a:lnTo>
                  <a:cubicBezTo>
                    <a:pt x="27207" y="18640"/>
                    <a:pt x="27444" y="17815"/>
                    <a:pt x="28623" y="16282"/>
                  </a:cubicBezTo>
                  <a:cubicBezTo>
                    <a:pt x="29803" y="14747"/>
                    <a:pt x="32872" y="11089"/>
                    <a:pt x="32990" y="4954"/>
                  </a:cubicBezTo>
                  <a:cubicBezTo>
                    <a:pt x="33061" y="1255"/>
                    <a:pt x="31503" y="0"/>
                    <a:pt x="30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032;p63">
              <a:extLst>
                <a:ext uri="{FF2B5EF4-FFF2-40B4-BE49-F238E27FC236}">
                  <a16:creationId xmlns:a16="http://schemas.microsoft.com/office/drawing/2014/main" id="{427F3C62-F262-821A-B073-AE689C29FEF9}"/>
                </a:ext>
              </a:extLst>
            </p:cNvPr>
            <p:cNvSpPr/>
            <p:nvPr/>
          </p:nvSpPr>
          <p:spPr>
            <a:xfrm>
              <a:off x="3633450" y="1147700"/>
              <a:ext cx="2083350" cy="2445725"/>
            </a:xfrm>
            <a:custGeom>
              <a:avLst/>
              <a:gdLst/>
              <a:ahLst/>
              <a:cxnLst/>
              <a:rect l="l" t="t" r="r" b="b"/>
              <a:pathLst>
                <a:path w="83334" h="97829" extrusionOk="0">
                  <a:moveTo>
                    <a:pt x="30473" y="588"/>
                  </a:moveTo>
                  <a:cubicBezTo>
                    <a:pt x="30623" y="588"/>
                    <a:pt x="30773" y="604"/>
                    <a:pt x="30921" y="636"/>
                  </a:cubicBezTo>
                  <a:cubicBezTo>
                    <a:pt x="31599" y="783"/>
                    <a:pt x="33166" y="1531"/>
                    <a:pt x="33094" y="5242"/>
                  </a:cubicBezTo>
                  <a:cubicBezTo>
                    <a:pt x="32984" y="10995"/>
                    <a:pt x="30271" y="14488"/>
                    <a:pt x="28967" y="16167"/>
                  </a:cubicBezTo>
                  <a:lnTo>
                    <a:pt x="28790" y="16397"/>
                  </a:lnTo>
                  <a:cubicBezTo>
                    <a:pt x="27928" y="17518"/>
                    <a:pt x="27553" y="18278"/>
                    <a:pt x="27406" y="18631"/>
                  </a:cubicBezTo>
                  <a:lnTo>
                    <a:pt x="27399" y="18631"/>
                  </a:lnTo>
                  <a:cubicBezTo>
                    <a:pt x="27392" y="18631"/>
                    <a:pt x="27386" y="18631"/>
                    <a:pt x="27380" y="18631"/>
                  </a:cubicBezTo>
                  <a:cubicBezTo>
                    <a:pt x="27268" y="18631"/>
                    <a:pt x="27166" y="18696"/>
                    <a:pt x="27119" y="18798"/>
                  </a:cubicBezTo>
                  <a:lnTo>
                    <a:pt x="24022" y="25300"/>
                  </a:lnTo>
                  <a:cubicBezTo>
                    <a:pt x="23952" y="25443"/>
                    <a:pt x="24011" y="25617"/>
                    <a:pt x="24153" y="25689"/>
                  </a:cubicBezTo>
                  <a:cubicBezTo>
                    <a:pt x="24195" y="25710"/>
                    <a:pt x="24240" y="25721"/>
                    <a:pt x="24285" y="25721"/>
                  </a:cubicBezTo>
                  <a:cubicBezTo>
                    <a:pt x="24390" y="25721"/>
                    <a:pt x="24492" y="25664"/>
                    <a:pt x="24544" y="25564"/>
                  </a:cubicBezTo>
                  <a:cubicBezTo>
                    <a:pt x="24556" y="25542"/>
                    <a:pt x="25811" y="23229"/>
                    <a:pt x="28261" y="20080"/>
                  </a:cubicBezTo>
                  <a:cubicBezTo>
                    <a:pt x="30387" y="17344"/>
                    <a:pt x="31023" y="17144"/>
                    <a:pt x="32911" y="16550"/>
                  </a:cubicBezTo>
                  <a:cubicBezTo>
                    <a:pt x="33189" y="16463"/>
                    <a:pt x="33491" y="16368"/>
                    <a:pt x="33827" y="16256"/>
                  </a:cubicBezTo>
                  <a:cubicBezTo>
                    <a:pt x="34865" y="15910"/>
                    <a:pt x="39575" y="15686"/>
                    <a:pt x="45038" y="15686"/>
                  </a:cubicBezTo>
                  <a:cubicBezTo>
                    <a:pt x="53099" y="15686"/>
                    <a:pt x="62797" y="16174"/>
                    <a:pt x="64741" y="17484"/>
                  </a:cubicBezTo>
                  <a:cubicBezTo>
                    <a:pt x="64898" y="17591"/>
                    <a:pt x="64988" y="17696"/>
                    <a:pt x="64994" y="17779"/>
                  </a:cubicBezTo>
                  <a:cubicBezTo>
                    <a:pt x="65066" y="18936"/>
                    <a:pt x="63518" y="22638"/>
                    <a:pt x="61726" y="26924"/>
                  </a:cubicBezTo>
                  <a:cubicBezTo>
                    <a:pt x="59226" y="32907"/>
                    <a:pt x="56114" y="40351"/>
                    <a:pt x="55193" y="45878"/>
                  </a:cubicBezTo>
                  <a:cubicBezTo>
                    <a:pt x="53346" y="56959"/>
                    <a:pt x="58616" y="60161"/>
                    <a:pt x="63413" y="61713"/>
                  </a:cubicBezTo>
                  <a:cubicBezTo>
                    <a:pt x="64486" y="62060"/>
                    <a:pt x="65584" y="62383"/>
                    <a:pt x="66746" y="62725"/>
                  </a:cubicBezTo>
                  <a:cubicBezTo>
                    <a:pt x="72087" y="64296"/>
                    <a:pt x="77611" y="65922"/>
                    <a:pt x="80194" y="69796"/>
                  </a:cubicBezTo>
                  <a:cubicBezTo>
                    <a:pt x="82057" y="72592"/>
                    <a:pt x="82715" y="75180"/>
                    <a:pt x="81952" y="76719"/>
                  </a:cubicBezTo>
                  <a:cubicBezTo>
                    <a:pt x="81597" y="77436"/>
                    <a:pt x="80944" y="77843"/>
                    <a:pt x="80063" y="77899"/>
                  </a:cubicBezTo>
                  <a:cubicBezTo>
                    <a:pt x="80009" y="77902"/>
                    <a:pt x="79952" y="77904"/>
                    <a:pt x="79893" y="77904"/>
                  </a:cubicBezTo>
                  <a:cubicBezTo>
                    <a:pt x="78706" y="77904"/>
                    <a:pt x="76524" y="77197"/>
                    <a:pt x="74023" y="76388"/>
                  </a:cubicBezTo>
                  <a:cubicBezTo>
                    <a:pt x="70256" y="75168"/>
                    <a:pt x="65567" y="73650"/>
                    <a:pt x="61201" y="73443"/>
                  </a:cubicBezTo>
                  <a:cubicBezTo>
                    <a:pt x="60889" y="73428"/>
                    <a:pt x="60584" y="73421"/>
                    <a:pt x="60285" y="73421"/>
                  </a:cubicBezTo>
                  <a:cubicBezTo>
                    <a:pt x="54257" y="73421"/>
                    <a:pt x="50488" y="76405"/>
                    <a:pt x="46506" y="79550"/>
                  </a:cubicBezTo>
                  <a:cubicBezTo>
                    <a:pt x="45830" y="80083"/>
                    <a:pt x="45143" y="80627"/>
                    <a:pt x="44431" y="81166"/>
                  </a:cubicBezTo>
                  <a:cubicBezTo>
                    <a:pt x="39370" y="85005"/>
                    <a:pt x="32482" y="86802"/>
                    <a:pt x="32413" y="86820"/>
                  </a:cubicBezTo>
                  <a:cubicBezTo>
                    <a:pt x="32332" y="86841"/>
                    <a:pt x="32264" y="86895"/>
                    <a:pt x="32226" y="86970"/>
                  </a:cubicBezTo>
                  <a:cubicBezTo>
                    <a:pt x="32196" y="87029"/>
                    <a:pt x="29171" y="92785"/>
                    <a:pt x="22750" y="95390"/>
                  </a:cubicBezTo>
                  <a:cubicBezTo>
                    <a:pt x="19714" y="96620"/>
                    <a:pt x="16997" y="97237"/>
                    <a:pt x="14574" y="97237"/>
                  </a:cubicBezTo>
                  <a:cubicBezTo>
                    <a:pt x="11215" y="97237"/>
                    <a:pt x="8423" y="96051"/>
                    <a:pt x="6137" y="93674"/>
                  </a:cubicBezTo>
                  <a:cubicBezTo>
                    <a:pt x="1921" y="89290"/>
                    <a:pt x="619" y="79710"/>
                    <a:pt x="3174" y="71864"/>
                  </a:cubicBezTo>
                  <a:cubicBezTo>
                    <a:pt x="5240" y="65518"/>
                    <a:pt x="6274" y="64975"/>
                    <a:pt x="6407" y="64931"/>
                  </a:cubicBezTo>
                  <a:cubicBezTo>
                    <a:pt x="6424" y="64934"/>
                    <a:pt x="6442" y="64936"/>
                    <a:pt x="6459" y="64936"/>
                  </a:cubicBezTo>
                  <a:cubicBezTo>
                    <a:pt x="6528" y="64936"/>
                    <a:pt x="6596" y="64912"/>
                    <a:pt x="6649" y="64866"/>
                  </a:cubicBezTo>
                  <a:cubicBezTo>
                    <a:pt x="6739" y="64791"/>
                    <a:pt x="6774" y="64670"/>
                    <a:pt x="6741" y="64558"/>
                  </a:cubicBezTo>
                  <a:cubicBezTo>
                    <a:pt x="6723" y="64500"/>
                    <a:pt x="5031" y="58617"/>
                    <a:pt x="9056" y="46014"/>
                  </a:cubicBezTo>
                  <a:cubicBezTo>
                    <a:pt x="13114" y="33312"/>
                    <a:pt x="13870" y="29799"/>
                    <a:pt x="13872" y="29784"/>
                  </a:cubicBezTo>
                  <a:lnTo>
                    <a:pt x="17139" y="18464"/>
                  </a:lnTo>
                  <a:cubicBezTo>
                    <a:pt x="17403" y="18033"/>
                    <a:pt x="20136" y="13579"/>
                    <a:pt x="21463" y="11920"/>
                  </a:cubicBezTo>
                  <a:cubicBezTo>
                    <a:pt x="22966" y="10040"/>
                    <a:pt x="27751" y="3608"/>
                    <a:pt x="28582" y="1707"/>
                  </a:cubicBezTo>
                  <a:cubicBezTo>
                    <a:pt x="28876" y="1035"/>
                    <a:pt x="29666" y="588"/>
                    <a:pt x="30473" y="588"/>
                  </a:cubicBezTo>
                  <a:close/>
                  <a:moveTo>
                    <a:pt x="30467" y="1"/>
                  </a:moveTo>
                  <a:cubicBezTo>
                    <a:pt x="29433" y="1"/>
                    <a:pt x="28436" y="581"/>
                    <a:pt x="28046" y="1472"/>
                  </a:cubicBezTo>
                  <a:cubicBezTo>
                    <a:pt x="27249" y="3296"/>
                    <a:pt x="22451" y="9748"/>
                    <a:pt x="21006" y="11555"/>
                  </a:cubicBezTo>
                  <a:cubicBezTo>
                    <a:pt x="19594" y="13319"/>
                    <a:pt x="16740" y="17994"/>
                    <a:pt x="16619" y="18193"/>
                  </a:cubicBezTo>
                  <a:cubicBezTo>
                    <a:pt x="16605" y="18216"/>
                    <a:pt x="16595" y="18239"/>
                    <a:pt x="16588" y="18264"/>
                  </a:cubicBezTo>
                  <a:lnTo>
                    <a:pt x="13304" y="29644"/>
                  </a:lnTo>
                  <a:cubicBezTo>
                    <a:pt x="13298" y="29678"/>
                    <a:pt x="12542" y="33180"/>
                    <a:pt x="8499" y="45837"/>
                  </a:cubicBezTo>
                  <a:cubicBezTo>
                    <a:pt x="4880" y="57167"/>
                    <a:pt x="5799" y="63068"/>
                    <a:pt x="6104" y="64428"/>
                  </a:cubicBezTo>
                  <a:cubicBezTo>
                    <a:pt x="5213" y="64903"/>
                    <a:pt x="4010" y="67405"/>
                    <a:pt x="2618" y="71683"/>
                  </a:cubicBezTo>
                  <a:cubicBezTo>
                    <a:pt x="1" y="79716"/>
                    <a:pt x="1362" y="89554"/>
                    <a:pt x="5714" y="94081"/>
                  </a:cubicBezTo>
                  <a:cubicBezTo>
                    <a:pt x="8120" y="96582"/>
                    <a:pt x="11044" y="97829"/>
                    <a:pt x="14554" y="97829"/>
                  </a:cubicBezTo>
                  <a:cubicBezTo>
                    <a:pt x="17055" y="97829"/>
                    <a:pt x="19853" y="97195"/>
                    <a:pt x="22969" y="95932"/>
                  </a:cubicBezTo>
                  <a:cubicBezTo>
                    <a:pt x="29075" y="93457"/>
                    <a:pt x="32209" y="88202"/>
                    <a:pt x="32682" y="87354"/>
                  </a:cubicBezTo>
                  <a:cubicBezTo>
                    <a:pt x="33647" y="87090"/>
                    <a:pt x="40006" y="85259"/>
                    <a:pt x="44784" y="81633"/>
                  </a:cubicBezTo>
                  <a:cubicBezTo>
                    <a:pt x="45499" y="81091"/>
                    <a:pt x="46190" y="80546"/>
                    <a:pt x="46869" y="80010"/>
                  </a:cubicBezTo>
                  <a:cubicBezTo>
                    <a:pt x="50934" y="76800"/>
                    <a:pt x="54470" y="74006"/>
                    <a:pt x="60276" y="74006"/>
                  </a:cubicBezTo>
                  <a:cubicBezTo>
                    <a:pt x="60569" y="74006"/>
                    <a:pt x="60867" y="74013"/>
                    <a:pt x="61172" y="74028"/>
                  </a:cubicBezTo>
                  <a:cubicBezTo>
                    <a:pt x="65460" y="74231"/>
                    <a:pt x="70107" y="75735"/>
                    <a:pt x="73842" y="76944"/>
                  </a:cubicBezTo>
                  <a:cubicBezTo>
                    <a:pt x="76496" y="77803"/>
                    <a:pt x="78617" y="78489"/>
                    <a:pt x="79904" y="78489"/>
                  </a:cubicBezTo>
                  <a:cubicBezTo>
                    <a:pt x="79971" y="78489"/>
                    <a:pt x="80036" y="78487"/>
                    <a:pt x="80098" y="78483"/>
                  </a:cubicBezTo>
                  <a:cubicBezTo>
                    <a:pt x="81185" y="78415"/>
                    <a:pt x="82029" y="77881"/>
                    <a:pt x="82476" y="76979"/>
                  </a:cubicBezTo>
                  <a:cubicBezTo>
                    <a:pt x="83334" y="75250"/>
                    <a:pt x="82663" y="72443"/>
                    <a:pt x="80681" y="69472"/>
                  </a:cubicBezTo>
                  <a:cubicBezTo>
                    <a:pt x="77981" y="65420"/>
                    <a:pt x="72353" y="63764"/>
                    <a:pt x="66911" y="62163"/>
                  </a:cubicBezTo>
                  <a:cubicBezTo>
                    <a:pt x="65753" y="61822"/>
                    <a:pt x="64658" y="61500"/>
                    <a:pt x="63593" y="61155"/>
                  </a:cubicBezTo>
                  <a:cubicBezTo>
                    <a:pt x="56707" y="58928"/>
                    <a:pt x="54367" y="54388"/>
                    <a:pt x="55770" y="45973"/>
                  </a:cubicBezTo>
                  <a:cubicBezTo>
                    <a:pt x="56680" y="40514"/>
                    <a:pt x="59777" y="33104"/>
                    <a:pt x="62266" y="27150"/>
                  </a:cubicBezTo>
                  <a:cubicBezTo>
                    <a:pt x="64161" y="22618"/>
                    <a:pt x="65658" y="19036"/>
                    <a:pt x="65577" y="17742"/>
                  </a:cubicBezTo>
                  <a:cubicBezTo>
                    <a:pt x="65561" y="17466"/>
                    <a:pt x="65388" y="17216"/>
                    <a:pt x="65066" y="16999"/>
                  </a:cubicBezTo>
                  <a:cubicBezTo>
                    <a:pt x="63002" y="15607"/>
                    <a:pt x="53280" y="15093"/>
                    <a:pt x="45148" y="15093"/>
                  </a:cubicBezTo>
                  <a:cubicBezTo>
                    <a:pt x="39569" y="15093"/>
                    <a:pt x="34738" y="15335"/>
                    <a:pt x="33641" y="15700"/>
                  </a:cubicBezTo>
                  <a:cubicBezTo>
                    <a:pt x="33307" y="15811"/>
                    <a:pt x="33009" y="15906"/>
                    <a:pt x="32734" y="15992"/>
                  </a:cubicBezTo>
                  <a:cubicBezTo>
                    <a:pt x="30772" y="16610"/>
                    <a:pt x="30037" y="16841"/>
                    <a:pt x="27798" y="19720"/>
                  </a:cubicBezTo>
                  <a:cubicBezTo>
                    <a:pt x="27321" y="20333"/>
                    <a:pt x="26888" y="20917"/>
                    <a:pt x="26499" y="21459"/>
                  </a:cubicBezTo>
                  <a:lnTo>
                    <a:pt x="27562" y="19227"/>
                  </a:lnTo>
                  <a:lnTo>
                    <a:pt x="27590" y="19228"/>
                  </a:lnTo>
                  <a:cubicBezTo>
                    <a:pt x="27595" y="19228"/>
                    <a:pt x="27599" y="19228"/>
                    <a:pt x="27604" y="19228"/>
                  </a:cubicBezTo>
                  <a:cubicBezTo>
                    <a:pt x="27734" y="19228"/>
                    <a:pt x="27849" y="19143"/>
                    <a:pt x="27888" y="19018"/>
                  </a:cubicBezTo>
                  <a:cubicBezTo>
                    <a:pt x="27890" y="19009"/>
                    <a:pt x="28134" y="18209"/>
                    <a:pt x="29254" y="16753"/>
                  </a:cubicBezTo>
                  <a:lnTo>
                    <a:pt x="29431" y="16527"/>
                  </a:lnTo>
                  <a:cubicBezTo>
                    <a:pt x="30773" y="14798"/>
                    <a:pt x="33566" y="11200"/>
                    <a:pt x="33681" y="5253"/>
                  </a:cubicBezTo>
                  <a:cubicBezTo>
                    <a:pt x="33761" y="1108"/>
                    <a:pt x="31865" y="243"/>
                    <a:pt x="31046" y="63"/>
                  </a:cubicBezTo>
                  <a:cubicBezTo>
                    <a:pt x="30854" y="21"/>
                    <a:pt x="30660" y="1"/>
                    <a:pt x="30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033;p63">
              <a:extLst>
                <a:ext uri="{FF2B5EF4-FFF2-40B4-BE49-F238E27FC236}">
                  <a16:creationId xmlns:a16="http://schemas.microsoft.com/office/drawing/2014/main" id="{EE6C5FEC-DC82-65B6-AA6C-329FE49487C6}"/>
                </a:ext>
              </a:extLst>
            </p:cNvPr>
            <p:cNvSpPr/>
            <p:nvPr/>
          </p:nvSpPr>
          <p:spPr>
            <a:xfrm>
              <a:off x="5398975" y="2988325"/>
              <a:ext cx="256575" cy="113275"/>
            </a:xfrm>
            <a:custGeom>
              <a:avLst/>
              <a:gdLst/>
              <a:ahLst/>
              <a:cxnLst/>
              <a:rect l="l" t="t" r="r" b="b"/>
              <a:pathLst>
                <a:path w="10263" h="4531" extrusionOk="0">
                  <a:moveTo>
                    <a:pt x="2245" y="1"/>
                  </a:moveTo>
                  <a:cubicBezTo>
                    <a:pt x="687" y="1"/>
                    <a:pt x="1" y="775"/>
                    <a:pt x="1" y="1401"/>
                  </a:cubicBezTo>
                  <a:cubicBezTo>
                    <a:pt x="1" y="2401"/>
                    <a:pt x="9262" y="4530"/>
                    <a:pt x="9887" y="4530"/>
                  </a:cubicBezTo>
                  <a:cubicBezTo>
                    <a:pt x="9887" y="4530"/>
                    <a:pt x="10263" y="3028"/>
                    <a:pt x="6008" y="1026"/>
                  </a:cubicBezTo>
                  <a:cubicBezTo>
                    <a:pt x="4417" y="277"/>
                    <a:pt x="3176" y="1"/>
                    <a:pt x="2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034;p63">
              <a:extLst>
                <a:ext uri="{FF2B5EF4-FFF2-40B4-BE49-F238E27FC236}">
                  <a16:creationId xmlns:a16="http://schemas.microsoft.com/office/drawing/2014/main" id="{BA101C57-9453-5CBD-A3EF-28A7C7E63B1F}"/>
                </a:ext>
              </a:extLst>
            </p:cNvPr>
            <p:cNvSpPr/>
            <p:nvPr/>
          </p:nvSpPr>
          <p:spPr>
            <a:xfrm>
              <a:off x="5391650" y="2980900"/>
              <a:ext cx="269350" cy="128000"/>
            </a:xfrm>
            <a:custGeom>
              <a:avLst/>
              <a:gdLst/>
              <a:ahLst/>
              <a:cxnLst/>
              <a:rect l="l" t="t" r="r" b="b"/>
              <a:pathLst>
                <a:path w="10774" h="5120" extrusionOk="0">
                  <a:moveTo>
                    <a:pt x="2547" y="590"/>
                  </a:moveTo>
                  <a:cubicBezTo>
                    <a:pt x="3367" y="590"/>
                    <a:pt x="4541" y="818"/>
                    <a:pt x="6176" y="1588"/>
                  </a:cubicBezTo>
                  <a:cubicBezTo>
                    <a:pt x="9026" y="2930"/>
                    <a:pt x="9697" y="4003"/>
                    <a:pt x="9851" y="4487"/>
                  </a:cubicBezTo>
                  <a:cubicBezTo>
                    <a:pt x="9089" y="4352"/>
                    <a:pt x="7206" y="3932"/>
                    <a:pt x="5290" y="3413"/>
                  </a:cubicBezTo>
                  <a:cubicBezTo>
                    <a:pt x="984" y="2246"/>
                    <a:pt x="608" y="1715"/>
                    <a:pt x="586" y="1698"/>
                  </a:cubicBezTo>
                  <a:cubicBezTo>
                    <a:pt x="586" y="1424"/>
                    <a:pt x="778" y="1138"/>
                    <a:pt x="1097" y="935"/>
                  </a:cubicBezTo>
                  <a:cubicBezTo>
                    <a:pt x="1326" y="791"/>
                    <a:pt x="1781" y="590"/>
                    <a:pt x="2547" y="590"/>
                  </a:cubicBezTo>
                  <a:close/>
                  <a:moveTo>
                    <a:pt x="2543" y="1"/>
                  </a:moveTo>
                  <a:cubicBezTo>
                    <a:pt x="1678" y="1"/>
                    <a:pt x="1118" y="228"/>
                    <a:pt x="784" y="441"/>
                  </a:cubicBezTo>
                  <a:cubicBezTo>
                    <a:pt x="294" y="752"/>
                    <a:pt x="0" y="1222"/>
                    <a:pt x="0" y="1698"/>
                  </a:cubicBezTo>
                  <a:cubicBezTo>
                    <a:pt x="0" y="3138"/>
                    <a:pt x="10079" y="5120"/>
                    <a:pt x="10181" y="5120"/>
                  </a:cubicBezTo>
                  <a:cubicBezTo>
                    <a:pt x="10182" y="5120"/>
                    <a:pt x="10183" y="5120"/>
                    <a:pt x="10184" y="5120"/>
                  </a:cubicBezTo>
                  <a:cubicBezTo>
                    <a:pt x="10317" y="5120"/>
                    <a:pt x="10433" y="5028"/>
                    <a:pt x="10466" y="4898"/>
                  </a:cubicBezTo>
                  <a:cubicBezTo>
                    <a:pt x="10509" y="4721"/>
                    <a:pt x="10774" y="3104"/>
                    <a:pt x="6426" y="1058"/>
                  </a:cubicBezTo>
                  <a:cubicBezTo>
                    <a:pt x="4724" y="257"/>
                    <a:pt x="3462" y="1"/>
                    <a:pt x="2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035;p63">
              <a:extLst>
                <a:ext uri="{FF2B5EF4-FFF2-40B4-BE49-F238E27FC236}">
                  <a16:creationId xmlns:a16="http://schemas.microsoft.com/office/drawing/2014/main" id="{BA036451-D33E-0153-2B0A-2D9F892D0926}"/>
                </a:ext>
              </a:extLst>
            </p:cNvPr>
            <p:cNvSpPr/>
            <p:nvPr/>
          </p:nvSpPr>
          <p:spPr>
            <a:xfrm>
              <a:off x="4370800" y="1379225"/>
              <a:ext cx="359900" cy="212375"/>
            </a:xfrm>
            <a:custGeom>
              <a:avLst/>
              <a:gdLst/>
              <a:ahLst/>
              <a:cxnLst/>
              <a:rect l="l" t="t" r="r" b="b"/>
              <a:pathLst>
                <a:path w="14396" h="8495" extrusionOk="0">
                  <a:moveTo>
                    <a:pt x="11594" y="1"/>
                  </a:moveTo>
                  <a:cubicBezTo>
                    <a:pt x="11334" y="1"/>
                    <a:pt x="11049" y="74"/>
                    <a:pt x="10738" y="235"/>
                  </a:cubicBezTo>
                  <a:lnTo>
                    <a:pt x="0" y="8495"/>
                  </a:lnTo>
                  <a:lnTo>
                    <a:pt x="14396" y="8495"/>
                  </a:lnTo>
                  <a:cubicBezTo>
                    <a:pt x="14396" y="8495"/>
                    <a:pt x="14396" y="1"/>
                    <a:pt x="115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036;p63">
              <a:extLst>
                <a:ext uri="{FF2B5EF4-FFF2-40B4-BE49-F238E27FC236}">
                  <a16:creationId xmlns:a16="http://schemas.microsoft.com/office/drawing/2014/main" id="{8171843B-7D72-0FD7-14B8-2C7E2EA5AEC9}"/>
                </a:ext>
              </a:extLst>
            </p:cNvPr>
            <p:cNvSpPr/>
            <p:nvPr/>
          </p:nvSpPr>
          <p:spPr>
            <a:xfrm>
              <a:off x="4360775" y="1371875"/>
              <a:ext cx="377225" cy="227025"/>
            </a:xfrm>
            <a:custGeom>
              <a:avLst/>
              <a:gdLst/>
              <a:ahLst/>
              <a:cxnLst/>
              <a:rect l="l" t="t" r="r" b="b"/>
              <a:pathLst>
                <a:path w="15089" h="9081" extrusionOk="0">
                  <a:moveTo>
                    <a:pt x="11994" y="588"/>
                  </a:moveTo>
                  <a:cubicBezTo>
                    <a:pt x="12190" y="588"/>
                    <a:pt x="12372" y="640"/>
                    <a:pt x="12542" y="744"/>
                  </a:cubicBezTo>
                  <a:cubicBezTo>
                    <a:pt x="14073" y="1676"/>
                    <a:pt x="14467" y="6402"/>
                    <a:pt x="14501" y="8495"/>
                  </a:cubicBezTo>
                  <a:lnTo>
                    <a:pt x="1262" y="8495"/>
                  </a:lnTo>
                  <a:lnTo>
                    <a:pt x="11296" y="778"/>
                  </a:lnTo>
                  <a:cubicBezTo>
                    <a:pt x="11547" y="651"/>
                    <a:pt x="11779" y="588"/>
                    <a:pt x="11994" y="588"/>
                  </a:cubicBezTo>
                  <a:close/>
                  <a:moveTo>
                    <a:pt x="11996" y="0"/>
                  </a:moveTo>
                  <a:cubicBezTo>
                    <a:pt x="11682" y="0"/>
                    <a:pt x="11351" y="90"/>
                    <a:pt x="11004" y="269"/>
                  </a:cubicBezTo>
                  <a:cubicBezTo>
                    <a:pt x="10989" y="276"/>
                    <a:pt x="10974" y="285"/>
                    <a:pt x="10960" y="296"/>
                  </a:cubicBezTo>
                  <a:lnTo>
                    <a:pt x="222" y="8556"/>
                  </a:lnTo>
                  <a:cubicBezTo>
                    <a:pt x="0" y="8726"/>
                    <a:pt x="120" y="9081"/>
                    <a:pt x="400" y="9081"/>
                  </a:cubicBezTo>
                  <a:lnTo>
                    <a:pt x="14797" y="9081"/>
                  </a:lnTo>
                  <a:cubicBezTo>
                    <a:pt x="14797" y="9081"/>
                    <a:pt x="14798" y="9081"/>
                    <a:pt x="14799" y="9081"/>
                  </a:cubicBezTo>
                  <a:cubicBezTo>
                    <a:pt x="14959" y="9081"/>
                    <a:pt x="15089" y="8950"/>
                    <a:pt x="15089" y="8789"/>
                  </a:cubicBezTo>
                  <a:cubicBezTo>
                    <a:pt x="15089" y="8495"/>
                    <a:pt x="15063" y="1594"/>
                    <a:pt x="12847" y="244"/>
                  </a:cubicBezTo>
                  <a:cubicBezTo>
                    <a:pt x="12580" y="81"/>
                    <a:pt x="12296" y="0"/>
                    <a:pt x="119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037;p63">
              <a:extLst>
                <a:ext uri="{FF2B5EF4-FFF2-40B4-BE49-F238E27FC236}">
                  <a16:creationId xmlns:a16="http://schemas.microsoft.com/office/drawing/2014/main" id="{5922E617-E5FF-0140-4FA6-C8BF9B00A1FB}"/>
                </a:ext>
              </a:extLst>
            </p:cNvPr>
            <p:cNvSpPr/>
            <p:nvPr/>
          </p:nvSpPr>
          <p:spPr>
            <a:xfrm>
              <a:off x="4292850" y="2768775"/>
              <a:ext cx="157150" cy="113325"/>
            </a:xfrm>
            <a:custGeom>
              <a:avLst/>
              <a:gdLst/>
              <a:ahLst/>
              <a:cxnLst/>
              <a:rect l="l" t="t" r="r" b="b"/>
              <a:pathLst>
                <a:path w="6286" h="4533" extrusionOk="0">
                  <a:moveTo>
                    <a:pt x="5952" y="0"/>
                  </a:moveTo>
                  <a:cubicBezTo>
                    <a:pt x="5911" y="0"/>
                    <a:pt x="5870" y="9"/>
                    <a:pt x="5830" y="27"/>
                  </a:cubicBezTo>
                  <a:cubicBezTo>
                    <a:pt x="3533" y="1011"/>
                    <a:pt x="1627" y="2365"/>
                    <a:pt x="166" y="4047"/>
                  </a:cubicBezTo>
                  <a:cubicBezTo>
                    <a:pt x="0" y="4237"/>
                    <a:pt x="136" y="4532"/>
                    <a:pt x="387" y="4532"/>
                  </a:cubicBezTo>
                  <a:cubicBezTo>
                    <a:pt x="473" y="4532"/>
                    <a:pt x="553" y="4496"/>
                    <a:pt x="609" y="4431"/>
                  </a:cubicBezTo>
                  <a:cubicBezTo>
                    <a:pt x="2010" y="2815"/>
                    <a:pt x="3845" y="1515"/>
                    <a:pt x="6061" y="565"/>
                  </a:cubicBezTo>
                  <a:cubicBezTo>
                    <a:pt x="6214" y="503"/>
                    <a:pt x="6286" y="329"/>
                    <a:pt x="6221" y="178"/>
                  </a:cubicBezTo>
                  <a:cubicBezTo>
                    <a:pt x="6173" y="67"/>
                    <a:pt x="6065" y="0"/>
                    <a:pt x="59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38;p63">
              <a:extLst>
                <a:ext uri="{FF2B5EF4-FFF2-40B4-BE49-F238E27FC236}">
                  <a16:creationId xmlns:a16="http://schemas.microsoft.com/office/drawing/2014/main" id="{68E83FC0-1B55-EBEA-007B-F03F5A3A4883}"/>
                </a:ext>
              </a:extLst>
            </p:cNvPr>
            <p:cNvSpPr/>
            <p:nvPr/>
          </p:nvSpPr>
          <p:spPr>
            <a:xfrm>
              <a:off x="4245575" y="2913000"/>
              <a:ext cx="32625" cy="48850"/>
            </a:xfrm>
            <a:custGeom>
              <a:avLst/>
              <a:gdLst/>
              <a:ahLst/>
              <a:cxnLst/>
              <a:rect l="l" t="t" r="r" b="b"/>
              <a:pathLst>
                <a:path w="1305" h="1954" extrusionOk="0">
                  <a:moveTo>
                    <a:pt x="970" y="1"/>
                  </a:moveTo>
                  <a:cubicBezTo>
                    <a:pt x="869" y="1"/>
                    <a:pt x="771" y="54"/>
                    <a:pt x="717" y="148"/>
                  </a:cubicBezTo>
                  <a:cubicBezTo>
                    <a:pt x="229" y="988"/>
                    <a:pt x="55" y="1551"/>
                    <a:pt x="48" y="1576"/>
                  </a:cubicBezTo>
                  <a:cubicBezTo>
                    <a:pt x="0" y="1730"/>
                    <a:pt x="87" y="1893"/>
                    <a:pt x="243" y="1941"/>
                  </a:cubicBezTo>
                  <a:cubicBezTo>
                    <a:pt x="270" y="1949"/>
                    <a:pt x="299" y="1953"/>
                    <a:pt x="328" y="1953"/>
                  </a:cubicBezTo>
                  <a:cubicBezTo>
                    <a:pt x="457" y="1953"/>
                    <a:pt x="570" y="1870"/>
                    <a:pt x="608" y="1747"/>
                  </a:cubicBezTo>
                  <a:cubicBezTo>
                    <a:pt x="609" y="1741"/>
                    <a:pt x="774" y="1218"/>
                    <a:pt x="1224" y="440"/>
                  </a:cubicBezTo>
                  <a:cubicBezTo>
                    <a:pt x="1305" y="300"/>
                    <a:pt x="1257" y="121"/>
                    <a:pt x="1116" y="40"/>
                  </a:cubicBezTo>
                  <a:cubicBezTo>
                    <a:pt x="1070" y="13"/>
                    <a:pt x="1020" y="1"/>
                    <a:pt x="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039;p63">
              <a:extLst>
                <a:ext uri="{FF2B5EF4-FFF2-40B4-BE49-F238E27FC236}">
                  <a16:creationId xmlns:a16="http://schemas.microsoft.com/office/drawing/2014/main" id="{0CA810D2-D174-488C-442D-A8B35E02C98A}"/>
                </a:ext>
              </a:extLst>
            </p:cNvPr>
            <p:cNvSpPr/>
            <p:nvPr/>
          </p:nvSpPr>
          <p:spPr>
            <a:xfrm>
              <a:off x="4098475" y="3185000"/>
              <a:ext cx="58325" cy="55600"/>
            </a:xfrm>
            <a:custGeom>
              <a:avLst/>
              <a:gdLst/>
              <a:ahLst/>
              <a:cxnLst/>
              <a:rect l="l" t="t" r="r" b="b"/>
              <a:pathLst>
                <a:path w="2333" h="2224" extrusionOk="0">
                  <a:moveTo>
                    <a:pt x="328" y="1"/>
                  </a:moveTo>
                  <a:cubicBezTo>
                    <a:pt x="261" y="1"/>
                    <a:pt x="194" y="23"/>
                    <a:pt x="140" y="70"/>
                  </a:cubicBezTo>
                  <a:cubicBezTo>
                    <a:pt x="17" y="174"/>
                    <a:pt x="1" y="360"/>
                    <a:pt x="105" y="483"/>
                  </a:cubicBezTo>
                  <a:cubicBezTo>
                    <a:pt x="610" y="1078"/>
                    <a:pt x="1157" y="1634"/>
                    <a:pt x="1741" y="2150"/>
                  </a:cubicBezTo>
                  <a:cubicBezTo>
                    <a:pt x="1794" y="2197"/>
                    <a:pt x="1863" y="2223"/>
                    <a:pt x="1934" y="2223"/>
                  </a:cubicBezTo>
                  <a:cubicBezTo>
                    <a:pt x="1935" y="2223"/>
                    <a:pt x="1935" y="2223"/>
                    <a:pt x="1936" y="2223"/>
                  </a:cubicBezTo>
                  <a:cubicBezTo>
                    <a:pt x="2206" y="2223"/>
                    <a:pt x="2333" y="1887"/>
                    <a:pt x="2128" y="1710"/>
                  </a:cubicBezTo>
                  <a:cubicBezTo>
                    <a:pt x="1564" y="1213"/>
                    <a:pt x="1038" y="677"/>
                    <a:pt x="552" y="104"/>
                  </a:cubicBezTo>
                  <a:cubicBezTo>
                    <a:pt x="494" y="36"/>
                    <a:pt x="411" y="1"/>
                    <a:pt x="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040;p63">
              <a:extLst>
                <a:ext uri="{FF2B5EF4-FFF2-40B4-BE49-F238E27FC236}">
                  <a16:creationId xmlns:a16="http://schemas.microsoft.com/office/drawing/2014/main" id="{F1A4EA28-1B6D-94D1-5F3D-4216CA7DCF76}"/>
                </a:ext>
              </a:extLst>
            </p:cNvPr>
            <p:cNvSpPr/>
            <p:nvPr/>
          </p:nvSpPr>
          <p:spPr>
            <a:xfrm>
              <a:off x="4198225" y="3268875"/>
              <a:ext cx="255275" cy="66550"/>
            </a:xfrm>
            <a:custGeom>
              <a:avLst/>
              <a:gdLst/>
              <a:ahLst/>
              <a:cxnLst/>
              <a:rect l="l" t="t" r="r" b="b"/>
              <a:pathLst>
                <a:path w="10211" h="2662" extrusionOk="0">
                  <a:moveTo>
                    <a:pt x="337" y="0"/>
                  </a:moveTo>
                  <a:cubicBezTo>
                    <a:pt x="236" y="0"/>
                    <a:pt x="137" y="53"/>
                    <a:pt x="83" y="147"/>
                  </a:cubicBezTo>
                  <a:cubicBezTo>
                    <a:pt x="1" y="288"/>
                    <a:pt x="51" y="469"/>
                    <a:pt x="194" y="549"/>
                  </a:cubicBezTo>
                  <a:cubicBezTo>
                    <a:pt x="3280" y="2329"/>
                    <a:pt x="6336" y="2662"/>
                    <a:pt x="8184" y="2662"/>
                  </a:cubicBezTo>
                  <a:cubicBezTo>
                    <a:pt x="9216" y="2662"/>
                    <a:pt x="9872" y="2557"/>
                    <a:pt x="9943" y="2545"/>
                  </a:cubicBezTo>
                  <a:cubicBezTo>
                    <a:pt x="10103" y="2518"/>
                    <a:pt x="10211" y="2368"/>
                    <a:pt x="10184" y="2208"/>
                  </a:cubicBezTo>
                  <a:cubicBezTo>
                    <a:pt x="10160" y="2065"/>
                    <a:pt x="10036" y="1963"/>
                    <a:pt x="9896" y="1963"/>
                  </a:cubicBezTo>
                  <a:cubicBezTo>
                    <a:pt x="9880" y="1963"/>
                    <a:pt x="9864" y="1964"/>
                    <a:pt x="9848" y="1967"/>
                  </a:cubicBezTo>
                  <a:cubicBezTo>
                    <a:pt x="9831" y="1970"/>
                    <a:pt x="9220" y="2066"/>
                    <a:pt x="8229" y="2066"/>
                  </a:cubicBezTo>
                  <a:cubicBezTo>
                    <a:pt x="6453" y="2066"/>
                    <a:pt x="3458" y="1756"/>
                    <a:pt x="487" y="42"/>
                  </a:cubicBezTo>
                  <a:cubicBezTo>
                    <a:pt x="440" y="14"/>
                    <a:pt x="388"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041;p63">
              <a:extLst>
                <a:ext uri="{FF2B5EF4-FFF2-40B4-BE49-F238E27FC236}">
                  <a16:creationId xmlns:a16="http://schemas.microsoft.com/office/drawing/2014/main" id="{05987F9F-2674-C7F8-EC12-569D2C6FE0E6}"/>
                </a:ext>
              </a:extLst>
            </p:cNvPr>
            <p:cNvSpPr/>
            <p:nvPr/>
          </p:nvSpPr>
          <p:spPr>
            <a:xfrm>
              <a:off x="3758625" y="1573875"/>
              <a:ext cx="2028525" cy="1486775"/>
            </a:xfrm>
            <a:custGeom>
              <a:avLst/>
              <a:gdLst/>
              <a:ahLst/>
              <a:cxnLst/>
              <a:rect l="l" t="t" r="r" b="b"/>
              <a:pathLst>
                <a:path w="81141" h="59471" extrusionOk="0">
                  <a:moveTo>
                    <a:pt x="13524" y="1"/>
                  </a:moveTo>
                  <a:cubicBezTo>
                    <a:pt x="6055" y="1"/>
                    <a:pt x="1" y="5782"/>
                    <a:pt x="1" y="12914"/>
                  </a:cubicBezTo>
                  <a:lnTo>
                    <a:pt x="1" y="38402"/>
                  </a:lnTo>
                  <a:cubicBezTo>
                    <a:pt x="1" y="44603"/>
                    <a:pt x="4578" y="49781"/>
                    <a:pt x="10682" y="51026"/>
                  </a:cubicBezTo>
                  <a:lnTo>
                    <a:pt x="7829" y="59471"/>
                  </a:lnTo>
                  <a:lnTo>
                    <a:pt x="21055" y="51315"/>
                  </a:lnTo>
                  <a:lnTo>
                    <a:pt x="67617" y="51315"/>
                  </a:lnTo>
                  <a:cubicBezTo>
                    <a:pt x="75086" y="51315"/>
                    <a:pt x="81140" y="45533"/>
                    <a:pt x="81140" y="38402"/>
                  </a:cubicBezTo>
                  <a:lnTo>
                    <a:pt x="81140" y="12914"/>
                  </a:lnTo>
                  <a:cubicBezTo>
                    <a:pt x="81140" y="5782"/>
                    <a:pt x="75086" y="1"/>
                    <a:pt x="6761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042;p63">
              <a:extLst>
                <a:ext uri="{FF2B5EF4-FFF2-40B4-BE49-F238E27FC236}">
                  <a16:creationId xmlns:a16="http://schemas.microsoft.com/office/drawing/2014/main" id="{8D1F1B1F-6098-E580-221C-66F121DE5F7C}"/>
                </a:ext>
              </a:extLst>
            </p:cNvPr>
            <p:cNvSpPr/>
            <p:nvPr/>
          </p:nvSpPr>
          <p:spPr>
            <a:xfrm>
              <a:off x="3743950" y="1559225"/>
              <a:ext cx="2057850" cy="1535225"/>
            </a:xfrm>
            <a:custGeom>
              <a:avLst/>
              <a:gdLst/>
              <a:ahLst/>
              <a:cxnLst/>
              <a:rect l="l" t="t" r="r" b="b"/>
              <a:pathLst>
                <a:path w="82314" h="61409" extrusionOk="0">
                  <a:moveTo>
                    <a:pt x="68204" y="1172"/>
                  </a:moveTo>
                  <a:cubicBezTo>
                    <a:pt x="75338" y="1172"/>
                    <a:pt x="81142" y="6702"/>
                    <a:pt x="81142" y="13500"/>
                  </a:cubicBezTo>
                  <a:lnTo>
                    <a:pt x="81142" y="38988"/>
                  </a:lnTo>
                  <a:cubicBezTo>
                    <a:pt x="81142" y="45784"/>
                    <a:pt x="75337" y="51314"/>
                    <a:pt x="68204" y="51314"/>
                  </a:cubicBezTo>
                  <a:lnTo>
                    <a:pt x="21475" y="51314"/>
                  </a:lnTo>
                  <a:lnTo>
                    <a:pt x="9492" y="58705"/>
                  </a:lnTo>
                  <a:lnTo>
                    <a:pt x="9492" y="58705"/>
                  </a:lnTo>
                  <a:lnTo>
                    <a:pt x="12036" y="51172"/>
                  </a:lnTo>
                  <a:lnTo>
                    <a:pt x="11386" y="51039"/>
                  </a:lnTo>
                  <a:cubicBezTo>
                    <a:pt x="5469" y="49830"/>
                    <a:pt x="1173" y="44761"/>
                    <a:pt x="1173" y="38988"/>
                  </a:cubicBezTo>
                  <a:lnTo>
                    <a:pt x="1173" y="13500"/>
                  </a:lnTo>
                  <a:cubicBezTo>
                    <a:pt x="1173" y="6702"/>
                    <a:pt x="6976" y="1172"/>
                    <a:pt x="14111" y="1172"/>
                  </a:cubicBezTo>
                  <a:close/>
                  <a:moveTo>
                    <a:pt x="14111" y="0"/>
                  </a:moveTo>
                  <a:cubicBezTo>
                    <a:pt x="6331" y="0"/>
                    <a:pt x="1" y="6057"/>
                    <a:pt x="1" y="13500"/>
                  </a:cubicBezTo>
                  <a:lnTo>
                    <a:pt x="1" y="38988"/>
                  </a:lnTo>
                  <a:cubicBezTo>
                    <a:pt x="1" y="45103"/>
                    <a:pt x="4381" y="50493"/>
                    <a:pt x="10506" y="52040"/>
                  </a:cubicBezTo>
                  <a:lnTo>
                    <a:pt x="7341" y="61409"/>
                  </a:lnTo>
                  <a:lnTo>
                    <a:pt x="7341" y="61409"/>
                  </a:lnTo>
                  <a:lnTo>
                    <a:pt x="21808" y="52488"/>
                  </a:lnTo>
                  <a:lnTo>
                    <a:pt x="68204" y="52488"/>
                  </a:lnTo>
                  <a:cubicBezTo>
                    <a:pt x="75984" y="52488"/>
                    <a:pt x="82314" y="46431"/>
                    <a:pt x="82314" y="38988"/>
                  </a:cubicBezTo>
                  <a:lnTo>
                    <a:pt x="82314" y="13500"/>
                  </a:lnTo>
                  <a:cubicBezTo>
                    <a:pt x="82314" y="6056"/>
                    <a:pt x="75984" y="0"/>
                    <a:pt x="6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043;p63">
              <a:extLst>
                <a:ext uri="{FF2B5EF4-FFF2-40B4-BE49-F238E27FC236}">
                  <a16:creationId xmlns:a16="http://schemas.microsoft.com/office/drawing/2014/main" id="{EC74F31D-60C5-1357-6A50-9114EADA2D16}"/>
                </a:ext>
              </a:extLst>
            </p:cNvPr>
            <p:cNvSpPr/>
            <p:nvPr/>
          </p:nvSpPr>
          <p:spPr>
            <a:xfrm>
              <a:off x="3963675" y="1987825"/>
              <a:ext cx="1550575" cy="30275"/>
            </a:xfrm>
            <a:custGeom>
              <a:avLst/>
              <a:gdLst/>
              <a:ahLst/>
              <a:cxnLst/>
              <a:rect l="l" t="t" r="r" b="b"/>
              <a:pathLst>
                <a:path w="62023" h="1211" extrusionOk="0">
                  <a:moveTo>
                    <a:pt x="606" y="1"/>
                  </a:moveTo>
                  <a:cubicBezTo>
                    <a:pt x="272" y="1"/>
                    <a:pt x="1" y="272"/>
                    <a:pt x="1" y="606"/>
                  </a:cubicBezTo>
                  <a:cubicBezTo>
                    <a:pt x="1" y="939"/>
                    <a:pt x="272" y="1211"/>
                    <a:pt x="606" y="1211"/>
                  </a:cubicBezTo>
                  <a:lnTo>
                    <a:pt x="61418" y="1211"/>
                  </a:lnTo>
                  <a:cubicBezTo>
                    <a:pt x="61753" y="1211"/>
                    <a:pt x="62023" y="939"/>
                    <a:pt x="62023" y="606"/>
                  </a:cubicBezTo>
                  <a:cubicBezTo>
                    <a:pt x="62023" y="272"/>
                    <a:pt x="61753" y="1"/>
                    <a:pt x="61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044;p63">
              <a:extLst>
                <a:ext uri="{FF2B5EF4-FFF2-40B4-BE49-F238E27FC236}">
                  <a16:creationId xmlns:a16="http://schemas.microsoft.com/office/drawing/2014/main" id="{910BEFFF-9EAE-4131-EC09-12F87CA7583B}"/>
                </a:ext>
              </a:extLst>
            </p:cNvPr>
            <p:cNvSpPr/>
            <p:nvPr/>
          </p:nvSpPr>
          <p:spPr>
            <a:xfrm>
              <a:off x="3963675" y="214432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045;p63">
              <a:extLst>
                <a:ext uri="{FF2B5EF4-FFF2-40B4-BE49-F238E27FC236}">
                  <a16:creationId xmlns:a16="http://schemas.microsoft.com/office/drawing/2014/main" id="{C2AA339E-0A4F-A13E-0B1D-F0DD0FBF74BA}"/>
                </a:ext>
              </a:extLst>
            </p:cNvPr>
            <p:cNvSpPr/>
            <p:nvPr/>
          </p:nvSpPr>
          <p:spPr>
            <a:xfrm>
              <a:off x="3963675" y="2300800"/>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046;p63">
              <a:extLst>
                <a:ext uri="{FF2B5EF4-FFF2-40B4-BE49-F238E27FC236}">
                  <a16:creationId xmlns:a16="http://schemas.microsoft.com/office/drawing/2014/main" id="{5EFB83B8-E341-BB42-9043-24943D789CC7}"/>
                </a:ext>
              </a:extLst>
            </p:cNvPr>
            <p:cNvSpPr/>
            <p:nvPr/>
          </p:nvSpPr>
          <p:spPr>
            <a:xfrm>
              <a:off x="3963675" y="245727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047;p63">
              <a:extLst>
                <a:ext uri="{FF2B5EF4-FFF2-40B4-BE49-F238E27FC236}">
                  <a16:creationId xmlns:a16="http://schemas.microsoft.com/office/drawing/2014/main" id="{07AEF054-47BE-979A-9BBB-B64FA4D4F633}"/>
                </a:ext>
              </a:extLst>
            </p:cNvPr>
            <p:cNvSpPr/>
            <p:nvPr/>
          </p:nvSpPr>
          <p:spPr>
            <a:xfrm>
              <a:off x="5586250" y="1772325"/>
              <a:ext cx="377175" cy="360175"/>
            </a:xfrm>
            <a:custGeom>
              <a:avLst/>
              <a:gdLst/>
              <a:ahLst/>
              <a:cxnLst/>
              <a:rect l="l" t="t" r="r" b="b"/>
              <a:pathLst>
                <a:path w="15087" h="14407" extrusionOk="0">
                  <a:moveTo>
                    <a:pt x="7543" y="1"/>
                  </a:moveTo>
                  <a:cubicBezTo>
                    <a:pt x="5543" y="1"/>
                    <a:pt x="3624" y="759"/>
                    <a:pt x="2210" y="2111"/>
                  </a:cubicBezTo>
                  <a:cubicBezTo>
                    <a:pt x="795" y="3462"/>
                    <a:pt x="1" y="5294"/>
                    <a:pt x="1" y="7204"/>
                  </a:cubicBezTo>
                  <a:cubicBezTo>
                    <a:pt x="1" y="9114"/>
                    <a:pt x="795" y="10946"/>
                    <a:pt x="2210" y="12297"/>
                  </a:cubicBezTo>
                  <a:cubicBezTo>
                    <a:pt x="3624" y="13647"/>
                    <a:pt x="5543" y="14406"/>
                    <a:pt x="7543" y="14406"/>
                  </a:cubicBezTo>
                  <a:cubicBezTo>
                    <a:pt x="9544" y="14406"/>
                    <a:pt x="11463" y="13647"/>
                    <a:pt x="12877" y="12297"/>
                  </a:cubicBezTo>
                  <a:cubicBezTo>
                    <a:pt x="14292" y="10946"/>
                    <a:pt x="15086" y="9114"/>
                    <a:pt x="15086" y="7204"/>
                  </a:cubicBezTo>
                  <a:cubicBezTo>
                    <a:pt x="15086" y="5294"/>
                    <a:pt x="14292" y="3462"/>
                    <a:pt x="12877" y="2111"/>
                  </a:cubicBezTo>
                  <a:cubicBezTo>
                    <a:pt x="11463" y="759"/>
                    <a:pt x="9544" y="1"/>
                    <a:pt x="7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048;p63">
              <a:extLst>
                <a:ext uri="{FF2B5EF4-FFF2-40B4-BE49-F238E27FC236}">
                  <a16:creationId xmlns:a16="http://schemas.microsoft.com/office/drawing/2014/main" id="{B1BE9B7C-E401-06BB-EB4C-A3DD0DB48C0A}"/>
                </a:ext>
              </a:extLst>
            </p:cNvPr>
            <p:cNvSpPr/>
            <p:nvPr/>
          </p:nvSpPr>
          <p:spPr>
            <a:xfrm>
              <a:off x="5684425" y="1826600"/>
              <a:ext cx="136100" cy="266175"/>
            </a:xfrm>
            <a:custGeom>
              <a:avLst/>
              <a:gdLst/>
              <a:ahLst/>
              <a:cxnLst/>
              <a:rect l="l" t="t" r="r" b="b"/>
              <a:pathLst>
                <a:path w="5444" h="10647" extrusionOk="0">
                  <a:moveTo>
                    <a:pt x="4122" y="1"/>
                  </a:moveTo>
                  <a:cubicBezTo>
                    <a:pt x="3883" y="1"/>
                    <a:pt x="3563" y="122"/>
                    <a:pt x="3163" y="366"/>
                  </a:cubicBezTo>
                  <a:lnTo>
                    <a:pt x="620" y="1704"/>
                  </a:lnTo>
                  <a:cubicBezTo>
                    <a:pt x="396" y="1851"/>
                    <a:pt x="237" y="1990"/>
                    <a:pt x="143" y="2121"/>
                  </a:cubicBezTo>
                  <a:cubicBezTo>
                    <a:pt x="48" y="2253"/>
                    <a:pt x="0" y="2411"/>
                    <a:pt x="0" y="2596"/>
                  </a:cubicBezTo>
                  <a:cubicBezTo>
                    <a:pt x="0" y="2850"/>
                    <a:pt x="89" y="3072"/>
                    <a:pt x="265" y="3262"/>
                  </a:cubicBezTo>
                  <a:cubicBezTo>
                    <a:pt x="440" y="3452"/>
                    <a:pt x="658" y="3547"/>
                    <a:pt x="919" y="3547"/>
                  </a:cubicBezTo>
                  <a:cubicBezTo>
                    <a:pt x="1073" y="3547"/>
                    <a:pt x="1228" y="3506"/>
                    <a:pt x="1386" y="3423"/>
                  </a:cubicBezTo>
                  <a:lnTo>
                    <a:pt x="2710" y="2684"/>
                  </a:lnTo>
                  <a:lnTo>
                    <a:pt x="2710" y="8518"/>
                  </a:lnTo>
                  <a:cubicBezTo>
                    <a:pt x="2710" y="9235"/>
                    <a:pt x="2819" y="9768"/>
                    <a:pt x="3036" y="10120"/>
                  </a:cubicBezTo>
                  <a:cubicBezTo>
                    <a:pt x="3253" y="10471"/>
                    <a:pt x="3596" y="10646"/>
                    <a:pt x="4066" y="10646"/>
                  </a:cubicBezTo>
                  <a:cubicBezTo>
                    <a:pt x="4985" y="10646"/>
                    <a:pt x="5444" y="10005"/>
                    <a:pt x="5444" y="8723"/>
                  </a:cubicBezTo>
                  <a:lnTo>
                    <a:pt x="5444" y="1967"/>
                  </a:lnTo>
                  <a:cubicBezTo>
                    <a:pt x="5444" y="656"/>
                    <a:pt x="5007" y="1"/>
                    <a:pt x="4135" y="1"/>
                  </a:cubicBezTo>
                  <a:cubicBezTo>
                    <a:pt x="4131" y="1"/>
                    <a:pt x="4126" y="1"/>
                    <a:pt x="4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049;p63">
              <a:extLst>
                <a:ext uri="{FF2B5EF4-FFF2-40B4-BE49-F238E27FC236}">
                  <a16:creationId xmlns:a16="http://schemas.microsoft.com/office/drawing/2014/main" id="{75726A9B-9824-ED41-286F-25B103614BED}"/>
                </a:ext>
              </a:extLst>
            </p:cNvPr>
            <p:cNvSpPr/>
            <p:nvPr/>
          </p:nvSpPr>
          <p:spPr>
            <a:xfrm>
              <a:off x="5039800" y="1336850"/>
              <a:ext cx="371700" cy="352075"/>
            </a:xfrm>
            <a:custGeom>
              <a:avLst/>
              <a:gdLst/>
              <a:ahLst/>
              <a:cxnLst/>
              <a:rect l="l" t="t" r="r" b="b"/>
              <a:pathLst>
                <a:path w="14868" h="14083" extrusionOk="0">
                  <a:moveTo>
                    <a:pt x="5791" y="0"/>
                  </a:moveTo>
                  <a:cubicBezTo>
                    <a:pt x="3646" y="0"/>
                    <a:pt x="1296" y="1408"/>
                    <a:pt x="0" y="2992"/>
                  </a:cubicBezTo>
                  <a:lnTo>
                    <a:pt x="472" y="5705"/>
                  </a:lnTo>
                  <a:cubicBezTo>
                    <a:pt x="472" y="5705"/>
                    <a:pt x="709" y="10425"/>
                    <a:pt x="4957" y="12667"/>
                  </a:cubicBezTo>
                  <a:cubicBezTo>
                    <a:pt x="6761" y="13620"/>
                    <a:pt x="8778" y="14083"/>
                    <a:pt x="10511" y="14083"/>
                  </a:cubicBezTo>
                  <a:cubicBezTo>
                    <a:pt x="12858" y="14083"/>
                    <a:pt x="14682" y="13234"/>
                    <a:pt x="14750"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050;p63">
              <a:extLst>
                <a:ext uri="{FF2B5EF4-FFF2-40B4-BE49-F238E27FC236}">
                  <a16:creationId xmlns:a16="http://schemas.microsoft.com/office/drawing/2014/main" id="{58EE7C5C-EB06-6DA4-0840-55996708C367}"/>
                </a:ext>
              </a:extLst>
            </p:cNvPr>
            <p:cNvSpPr/>
            <p:nvPr/>
          </p:nvSpPr>
          <p:spPr>
            <a:xfrm>
              <a:off x="5031575" y="1329525"/>
              <a:ext cx="386375" cy="366750"/>
            </a:xfrm>
            <a:custGeom>
              <a:avLst/>
              <a:gdLst/>
              <a:ahLst/>
              <a:cxnLst/>
              <a:rect l="l" t="t" r="r" b="b"/>
              <a:pathLst>
                <a:path w="15455" h="14670" extrusionOk="0">
                  <a:moveTo>
                    <a:pt x="6114" y="0"/>
                  </a:moveTo>
                  <a:cubicBezTo>
                    <a:pt x="3827" y="0"/>
                    <a:pt x="1397" y="1519"/>
                    <a:pt x="102" y="3100"/>
                  </a:cubicBezTo>
                  <a:cubicBezTo>
                    <a:pt x="0" y="3225"/>
                    <a:pt x="19" y="3409"/>
                    <a:pt x="143" y="3512"/>
                  </a:cubicBezTo>
                  <a:cubicBezTo>
                    <a:pt x="198" y="3556"/>
                    <a:pt x="264" y="3578"/>
                    <a:pt x="329" y="3578"/>
                  </a:cubicBezTo>
                  <a:cubicBezTo>
                    <a:pt x="414" y="3578"/>
                    <a:pt x="498" y="3541"/>
                    <a:pt x="556" y="3470"/>
                  </a:cubicBezTo>
                  <a:cubicBezTo>
                    <a:pt x="1761" y="1999"/>
                    <a:pt x="4013" y="587"/>
                    <a:pt x="6111" y="587"/>
                  </a:cubicBezTo>
                  <a:cubicBezTo>
                    <a:pt x="6224" y="587"/>
                    <a:pt x="6338" y="591"/>
                    <a:pt x="6450" y="599"/>
                  </a:cubicBezTo>
                  <a:cubicBezTo>
                    <a:pt x="7719" y="694"/>
                    <a:pt x="8710" y="1330"/>
                    <a:pt x="9399" y="2490"/>
                  </a:cubicBezTo>
                  <a:cubicBezTo>
                    <a:pt x="10157" y="3766"/>
                    <a:pt x="11019" y="4928"/>
                    <a:pt x="11853" y="6053"/>
                  </a:cubicBezTo>
                  <a:cubicBezTo>
                    <a:pt x="13467" y="8227"/>
                    <a:pt x="14861" y="10105"/>
                    <a:pt x="14787" y="11886"/>
                  </a:cubicBezTo>
                  <a:cubicBezTo>
                    <a:pt x="14759" y="12543"/>
                    <a:pt x="14403" y="13071"/>
                    <a:pt x="13729" y="13459"/>
                  </a:cubicBezTo>
                  <a:cubicBezTo>
                    <a:pt x="13002" y="13877"/>
                    <a:pt x="11996" y="14078"/>
                    <a:pt x="10871" y="14078"/>
                  </a:cubicBezTo>
                  <a:cubicBezTo>
                    <a:pt x="9140" y="14078"/>
                    <a:pt x="7128" y="13601"/>
                    <a:pt x="5422" y="12701"/>
                  </a:cubicBezTo>
                  <a:cubicBezTo>
                    <a:pt x="1378" y="10567"/>
                    <a:pt x="1096" y="6029"/>
                    <a:pt x="1093" y="5984"/>
                  </a:cubicBezTo>
                  <a:cubicBezTo>
                    <a:pt x="1086" y="5830"/>
                    <a:pt x="973" y="5705"/>
                    <a:pt x="811" y="5705"/>
                  </a:cubicBezTo>
                  <a:cubicBezTo>
                    <a:pt x="803" y="5705"/>
                    <a:pt x="795" y="5705"/>
                    <a:pt x="787" y="5706"/>
                  </a:cubicBezTo>
                  <a:cubicBezTo>
                    <a:pt x="625" y="5715"/>
                    <a:pt x="501" y="5852"/>
                    <a:pt x="509" y="6014"/>
                  </a:cubicBezTo>
                  <a:cubicBezTo>
                    <a:pt x="519" y="6213"/>
                    <a:pt x="803" y="10926"/>
                    <a:pt x="5148" y="13219"/>
                  </a:cubicBezTo>
                  <a:cubicBezTo>
                    <a:pt x="6950" y="14170"/>
                    <a:pt x="9033" y="14669"/>
                    <a:pt x="10853" y="14669"/>
                  </a:cubicBezTo>
                  <a:cubicBezTo>
                    <a:pt x="12087" y="14669"/>
                    <a:pt x="13199" y="14439"/>
                    <a:pt x="14021" y="13968"/>
                  </a:cubicBezTo>
                  <a:cubicBezTo>
                    <a:pt x="14869" y="13480"/>
                    <a:pt x="15337" y="12769"/>
                    <a:pt x="15372" y="11911"/>
                  </a:cubicBezTo>
                  <a:cubicBezTo>
                    <a:pt x="15454" y="9923"/>
                    <a:pt x="14004" y="7968"/>
                    <a:pt x="12325" y="5704"/>
                  </a:cubicBezTo>
                  <a:cubicBezTo>
                    <a:pt x="11499" y="4592"/>
                    <a:pt x="10646" y="3442"/>
                    <a:pt x="9903" y="2192"/>
                  </a:cubicBezTo>
                  <a:cubicBezTo>
                    <a:pt x="9122" y="876"/>
                    <a:pt x="7943" y="124"/>
                    <a:pt x="6495"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051;p63">
              <a:extLst>
                <a:ext uri="{FF2B5EF4-FFF2-40B4-BE49-F238E27FC236}">
                  <a16:creationId xmlns:a16="http://schemas.microsoft.com/office/drawing/2014/main" id="{70BB41E6-FD4F-5660-9A52-7DE536527665}"/>
                </a:ext>
              </a:extLst>
            </p:cNvPr>
            <p:cNvSpPr/>
            <p:nvPr/>
          </p:nvSpPr>
          <p:spPr>
            <a:xfrm>
              <a:off x="5225650" y="1519400"/>
              <a:ext cx="184350" cy="149675"/>
            </a:xfrm>
            <a:custGeom>
              <a:avLst/>
              <a:gdLst/>
              <a:ahLst/>
              <a:cxnLst/>
              <a:rect l="l" t="t" r="r" b="b"/>
              <a:pathLst>
                <a:path w="7374" h="5987" extrusionOk="0">
                  <a:moveTo>
                    <a:pt x="5570" y="1"/>
                  </a:moveTo>
                  <a:cubicBezTo>
                    <a:pt x="4082" y="165"/>
                    <a:pt x="632" y="701"/>
                    <a:pt x="354" y="2180"/>
                  </a:cubicBezTo>
                  <a:cubicBezTo>
                    <a:pt x="0" y="4068"/>
                    <a:pt x="1298" y="5130"/>
                    <a:pt x="2478" y="5720"/>
                  </a:cubicBezTo>
                  <a:cubicBezTo>
                    <a:pt x="2827" y="5894"/>
                    <a:pt x="3280" y="5986"/>
                    <a:pt x="3777" y="5986"/>
                  </a:cubicBezTo>
                  <a:cubicBezTo>
                    <a:pt x="4962" y="5986"/>
                    <a:pt x="6402" y="5466"/>
                    <a:pt x="7316" y="4303"/>
                  </a:cubicBezTo>
                  <a:cubicBezTo>
                    <a:pt x="7374" y="2924"/>
                    <a:pt x="6617"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052;p63">
              <a:extLst>
                <a:ext uri="{FF2B5EF4-FFF2-40B4-BE49-F238E27FC236}">
                  <a16:creationId xmlns:a16="http://schemas.microsoft.com/office/drawing/2014/main" id="{0216221B-AE2C-70D6-80BB-21F80997B8FF}"/>
                </a:ext>
              </a:extLst>
            </p:cNvPr>
            <p:cNvSpPr/>
            <p:nvPr/>
          </p:nvSpPr>
          <p:spPr>
            <a:xfrm>
              <a:off x="5219700" y="1512100"/>
              <a:ext cx="197825" cy="164250"/>
            </a:xfrm>
            <a:custGeom>
              <a:avLst/>
              <a:gdLst/>
              <a:ahLst/>
              <a:cxnLst/>
              <a:rect l="l" t="t" r="r" b="b"/>
              <a:pathLst>
                <a:path w="7913" h="6570" extrusionOk="0">
                  <a:moveTo>
                    <a:pt x="5667" y="604"/>
                  </a:moveTo>
                  <a:cubicBezTo>
                    <a:pt x="6484" y="1803"/>
                    <a:pt x="7278" y="3181"/>
                    <a:pt x="7264" y="4488"/>
                  </a:cubicBezTo>
                  <a:cubicBezTo>
                    <a:pt x="6389" y="5548"/>
                    <a:pt x="5084" y="5989"/>
                    <a:pt x="4031" y="5989"/>
                  </a:cubicBezTo>
                  <a:cubicBezTo>
                    <a:pt x="3569" y="5989"/>
                    <a:pt x="3155" y="5904"/>
                    <a:pt x="2847" y="5750"/>
                  </a:cubicBezTo>
                  <a:cubicBezTo>
                    <a:pt x="1287" y="4970"/>
                    <a:pt x="626" y="3885"/>
                    <a:pt x="881" y="2525"/>
                  </a:cubicBezTo>
                  <a:cubicBezTo>
                    <a:pt x="1042" y="1665"/>
                    <a:pt x="2871" y="933"/>
                    <a:pt x="5667" y="604"/>
                  </a:cubicBezTo>
                  <a:close/>
                  <a:moveTo>
                    <a:pt x="5808" y="0"/>
                  </a:moveTo>
                  <a:cubicBezTo>
                    <a:pt x="5798" y="0"/>
                    <a:pt x="5787" y="1"/>
                    <a:pt x="5777" y="2"/>
                  </a:cubicBezTo>
                  <a:cubicBezTo>
                    <a:pt x="3863" y="213"/>
                    <a:pt x="607" y="806"/>
                    <a:pt x="305" y="2417"/>
                  </a:cubicBezTo>
                  <a:cubicBezTo>
                    <a:pt x="1" y="4042"/>
                    <a:pt x="790" y="5375"/>
                    <a:pt x="2585" y="6274"/>
                  </a:cubicBezTo>
                  <a:cubicBezTo>
                    <a:pt x="2980" y="6471"/>
                    <a:pt x="3471" y="6570"/>
                    <a:pt x="4001" y="6570"/>
                  </a:cubicBezTo>
                  <a:cubicBezTo>
                    <a:pt x="5303" y="6570"/>
                    <a:pt x="6844" y="5973"/>
                    <a:pt x="7785" y="4777"/>
                  </a:cubicBezTo>
                  <a:cubicBezTo>
                    <a:pt x="7823" y="4728"/>
                    <a:pt x="7845" y="4670"/>
                    <a:pt x="7847" y="4607"/>
                  </a:cubicBezTo>
                  <a:cubicBezTo>
                    <a:pt x="7913" y="3051"/>
                    <a:pt x="7022" y="1534"/>
                    <a:pt x="6049" y="127"/>
                  </a:cubicBezTo>
                  <a:cubicBezTo>
                    <a:pt x="5994" y="47"/>
                    <a:pt x="5904" y="0"/>
                    <a:pt x="5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053;p63">
              <a:extLst>
                <a:ext uri="{FF2B5EF4-FFF2-40B4-BE49-F238E27FC236}">
                  <a16:creationId xmlns:a16="http://schemas.microsoft.com/office/drawing/2014/main" id="{0E55C7FB-1486-DB88-8059-4FE539E3134F}"/>
                </a:ext>
              </a:extLst>
            </p:cNvPr>
            <p:cNvSpPr/>
            <p:nvPr/>
          </p:nvSpPr>
          <p:spPr>
            <a:xfrm>
              <a:off x="4818575" y="1336850"/>
              <a:ext cx="371675" cy="352075"/>
            </a:xfrm>
            <a:custGeom>
              <a:avLst/>
              <a:gdLst/>
              <a:ahLst/>
              <a:cxnLst/>
              <a:rect l="l" t="t" r="r" b="b"/>
              <a:pathLst>
                <a:path w="14867" h="14083" extrusionOk="0">
                  <a:moveTo>
                    <a:pt x="5790" y="0"/>
                  </a:moveTo>
                  <a:cubicBezTo>
                    <a:pt x="3645" y="0"/>
                    <a:pt x="1296" y="1408"/>
                    <a:pt x="0" y="2992"/>
                  </a:cubicBezTo>
                  <a:lnTo>
                    <a:pt x="471" y="5705"/>
                  </a:lnTo>
                  <a:cubicBezTo>
                    <a:pt x="471" y="5705"/>
                    <a:pt x="708" y="10425"/>
                    <a:pt x="4956" y="12667"/>
                  </a:cubicBezTo>
                  <a:cubicBezTo>
                    <a:pt x="6760" y="13620"/>
                    <a:pt x="8778" y="14083"/>
                    <a:pt x="10510" y="14083"/>
                  </a:cubicBezTo>
                  <a:cubicBezTo>
                    <a:pt x="12857" y="14083"/>
                    <a:pt x="14681" y="13234"/>
                    <a:pt x="14749" y="11605"/>
                  </a:cubicBezTo>
                  <a:cubicBezTo>
                    <a:pt x="14867" y="8774"/>
                    <a:pt x="11563" y="5824"/>
                    <a:pt x="9321" y="2047"/>
                  </a:cubicBezTo>
                  <a:cubicBezTo>
                    <a:pt x="8447" y="575"/>
                    <a:pt x="7160" y="0"/>
                    <a:pt x="5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054;p63">
              <a:extLst>
                <a:ext uri="{FF2B5EF4-FFF2-40B4-BE49-F238E27FC236}">
                  <a16:creationId xmlns:a16="http://schemas.microsoft.com/office/drawing/2014/main" id="{4A01BAE7-4A5C-66AB-C02B-7C20F2B18A37}"/>
                </a:ext>
              </a:extLst>
            </p:cNvPr>
            <p:cNvSpPr/>
            <p:nvPr/>
          </p:nvSpPr>
          <p:spPr>
            <a:xfrm>
              <a:off x="4810350" y="1329550"/>
              <a:ext cx="386350" cy="366725"/>
            </a:xfrm>
            <a:custGeom>
              <a:avLst/>
              <a:gdLst/>
              <a:ahLst/>
              <a:cxnLst/>
              <a:rect l="l" t="t" r="r" b="b"/>
              <a:pathLst>
                <a:path w="15454" h="14669" extrusionOk="0">
                  <a:moveTo>
                    <a:pt x="6121" y="0"/>
                  </a:moveTo>
                  <a:cubicBezTo>
                    <a:pt x="3834" y="0"/>
                    <a:pt x="1397" y="1516"/>
                    <a:pt x="103" y="3099"/>
                  </a:cubicBezTo>
                  <a:cubicBezTo>
                    <a:pt x="0" y="3224"/>
                    <a:pt x="18" y="3408"/>
                    <a:pt x="144" y="3511"/>
                  </a:cubicBezTo>
                  <a:cubicBezTo>
                    <a:pt x="198" y="3555"/>
                    <a:pt x="264" y="3577"/>
                    <a:pt x="329" y="3577"/>
                  </a:cubicBezTo>
                  <a:cubicBezTo>
                    <a:pt x="414" y="3577"/>
                    <a:pt x="498" y="3540"/>
                    <a:pt x="556" y="3469"/>
                  </a:cubicBezTo>
                  <a:cubicBezTo>
                    <a:pt x="1762" y="1995"/>
                    <a:pt x="4019" y="586"/>
                    <a:pt x="6117" y="586"/>
                  </a:cubicBezTo>
                  <a:cubicBezTo>
                    <a:pt x="6228" y="586"/>
                    <a:pt x="6339" y="590"/>
                    <a:pt x="6449" y="598"/>
                  </a:cubicBezTo>
                  <a:cubicBezTo>
                    <a:pt x="7718" y="693"/>
                    <a:pt x="8710" y="1329"/>
                    <a:pt x="9399" y="2489"/>
                  </a:cubicBezTo>
                  <a:cubicBezTo>
                    <a:pt x="10156" y="3765"/>
                    <a:pt x="11019" y="4927"/>
                    <a:pt x="11852" y="6052"/>
                  </a:cubicBezTo>
                  <a:cubicBezTo>
                    <a:pt x="13466" y="8226"/>
                    <a:pt x="14860" y="10104"/>
                    <a:pt x="14786" y="11885"/>
                  </a:cubicBezTo>
                  <a:cubicBezTo>
                    <a:pt x="14759" y="12542"/>
                    <a:pt x="14402" y="13070"/>
                    <a:pt x="13729" y="13458"/>
                  </a:cubicBezTo>
                  <a:cubicBezTo>
                    <a:pt x="13002" y="13876"/>
                    <a:pt x="11996" y="14078"/>
                    <a:pt x="10871" y="14078"/>
                  </a:cubicBezTo>
                  <a:cubicBezTo>
                    <a:pt x="9140" y="14078"/>
                    <a:pt x="7127" y="13600"/>
                    <a:pt x="5421" y="12700"/>
                  </a:cubicBezTo>
                  <a:cubicBezTo>
                    <a:pt x="1378" y="10566"/>
                    <a:pt x="1096" y="6028"/>
                    <a:pt x="1094" y="5983"/>
                  </a:cubicBezTo>
                  <a:cubicBezTo>
                    <a:pt x="1086" y="5829"/>
                    <a:pt x="980" y="5704"/>
                    <a:pt x="812" y="5704"/>
                  </a:cubicBezTo>
                  <a:cubicBezTo>
                    <a:pt x="804" y="5704"/>
                    <a:pt x="796" y="5704"/>
                    <a:pt x="787" y="5705"/>
                  </a:cubicBezTo>
                  <a:cubicBezTo>
                    <a:pt x="625" y="5714"/>
                    <a:pt x="500" y="5851"/>
                    <a:pt x="509" y="6013"/>
                  </a:cubicBezTo>
                  <a:cubicBezTo>
                    <a:pt x="518" y="6212"/>
                    <a:pt x="803" y="10925"/>
                    <a:pt x="5148" y="13218"/>
                  </a:cubicBezTo>
                  <a:cubicBezTo>
                    <a:pt x="6950" y="14169"/>
                    <a:pt x="9034" y="14668"/>
                    <a:pt x="10852" y="14668"/>
                  </a:cubicBezTo>
                  <a:cubicBezTo>
                    <a:pt x="12086" y="14668"/>
                    <a:pt x="13199" y="14438"/>
                    <a:pt x="14021" y="13967"/>
                  </a:cubicBezTo>
                  <a:cubicBezTo>
                    <a:pt x="14869" y="13479"/>
                    <a:pt x="15336" y="12768"/>
                    <a:pt x="15371" y="11910"/>
                  </a:cubicBezTo>
                  <a:cubicBezTo>
                    <a:pt x="15454" y="9922"/>
                    <a:pt x="14004" y="7967"/>
                    <a:pt x="12324" y="5703"/>
                  </a:cubicBezTo>
                  <a:cubicBezTo>
                    <a:pt x="11498" y="4591"/>
                    <a:pt x="10645" y="3441"/>
                    <a:pt x="9902" y="2191"/>
                  </a:cubicBezTo>
                  <a:cubicBezTo>
                    <a:pt x="9121" y="875"/>
                    <a:pt x="7942" y="123"/>
                    <a:pt x="6494" y="14"/>
                  </a:cubicBezTo>
                  <a:cubicBezTo>
                    <a:pt x="6370" y="5"/>
                    <a:pt x="6246" y="0"/>
                    <a:pt x="6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055;p63">
              <a:extLst>
                <a:ext uri="{FF2B5EF4-FFF2-40B4-BE49-F238E27FC236}">
                  <a16:creationId xmlns:a16="http://schemas.microsoft.com/office/drawing/2014/main" id="{01EA42F6-1B1F-CC75-15DC-56058B5934BE}"/>
                </a:ext>
              </a:extLst>
            </p:cNvPr>
            <p:cNvSpPr/>
            <p:nvPr/>
          </p:nvSpPr>
          <p:spPr>
            <a:xfrm>
              <a:off x="5004400" y="1519400"/>
              <a:ext cx="184350" cy="149675"/>
            </a:xfrm>
            <a:custGeom>
              <a:avLst/>
              <a:gdLst/>
              <a:ahLst/>
              <a:cxnLst/>
              <a:rect l="l" t="t" r="r" b="b"/>
              <a:pathLst>
                <a:path w="7374" h="5987" extrusionOk="0">
                  <a:moveTo>
                    <a:pt x="5570" y="1"/>
                  </a:moveTo>
                  <a:cubicBezTo>
                    <a:pt x="4082" y="165"/>
                    <a:pt x="632" y="701"/>
                    <a:pt x="355" y="2180"/>
                  </a:cubicBezTo>
                  <a:cubicBezTo>
                    <a:pt x="0" y="4068"/>
                    <a:pt x="1299" y="5130"/>
                    <a:pt x="2478" y="5720"/>
                  </a:cubicBezTo>
                  <a:cubicBezTo>
                    <a:pt x="2827" y="5894"/>
                    <a:pt x="3280" y="5986"/>
                    <a:pt x="3778" y="5986"/>
                  </a:cubicBezTo>
                  <a:cubicBezTo>
                    <a:pt x="4962" y="5986"/>
                    <a:pt x="6402" y="5466"/>
                    <a:pt x="7316" y="4303"/>
                  </a:cubicBezTo>
                  <a:cubicBezTo>
                    <a:pt x="7374" y="2924"/>
                    <a:pt x="6618"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056;p63">
              <a:extLst>
                <a:ext uri="{FF2B5EF4-FFF2-40B4-BE49-F238E27FC236}">
                  <a16:creationId xmlns:a16="http://schemas.microsoft.com/office/drawing/2014/main" id="{D97D6BA5-BB76-8296-329F-BFF94BAE4748}"/>
                </a:ext>
              </a:extLst>
            </p:cNvPr>
            <p:cNvSpPr/>
            <p:nvPr/>
          </p:nvSpPr>
          <p:spPr>
            <a:xfrm>
              <a:off x="4998425" y="1512100"/>
              <a:ext cx="197800" cy="164250"/>
            </a:xfrm>
            <a:custGeom>
              <a:avLst/>
              <a:gdLst/>
              <a:ahLst/>
              <a:cxnLst/>
              <a:rect l="l" t="t" r="r" b="b"/>
              <a:pathLst>
                <a:path w="7912" h="6570" extrusionOk="0">
                  <a:moveTo>
                    <a:pt x="5668" y="604"/>
                  </a:moveTo>
                  <a:cubicBezTo>
                    <a:pt x="6485" y="1803"/>
                    <a:pt x="7279" y="3182"/>
                    <a:pt x="7265" y="4488"/>
                  </a:cubicBezTo>
                  <a:cubicBezTo>
                    <a:pt x="6396" y="5539"/>
                    <a:pt x="5063" y="5978"/>
                    <a:pt x="4003" y="5978"/>
                  </a:cubicBezTo>
                  <a:cubicBezTo>
                    <a:pt x="3549" y="5978"/>
                    <a:pt x="3145" y="5898"/>
                    <a:pt x="2848" y="5750"/>
                  </a:cubicBezTo>
                  <a:cubicBezTo>
                    <a:pt x="1288" y="4970"/>
                    <a:pt x="627" y="3885"/>
                    <a:pt x="882" y="2525"/>
                  </a:cubicBezTo>
                  <a:cubicBezTo>
                    <a:pt x="1043" y="1665"/>
                    <a:pt x="2871" y="933"/>
                    <a:pt x="5668" y="604"/>
                  </a:cubicBezTo>
                  <a:close/>
                  <a:moveTo>
                    <a:pt x="5809" y="0"/>
                  </a:moveTo>
                  <a:cubicBezTo>
                    <a:pt x="5799" y="0"/>
                    <a:pt x="5789" y="1"/>
                    <a:pt x="5778" y="2"/>
                  </a:cubicBezTo>
                  <a:cubicBezTo>
                    <a:pt x="3864" y="213"/>
                    <a:pt x="607" y="806"/>
                    <a:pt x="306" y="2417"/>
                  </a:cubicBezTo>
                  <a:cubicBezTo>
                    <a:pt x="1" y="4042"/>
                    <a:pt x="789" y="5375"/>
                    <a:pt x="2586" y="6274"/>
                  </a:cubicBezTo>
                  <a:cubicBezTo>
                    <a:pt x="2981" y="6471"/>
                    <a:pt x="3471" y="6570"/>
                    <a:pt x="4002" y="6570"/>
                  </a:cubicBezTo>
                  <a:cubicBezTo>
                    <a:pt x="5304" y="6570"/>
                    <a:pt x="6846" y="5973"/>
                    <a:pt x="7786" y="4777"/>
                  </a:cubicBezTo>
                  <a:cubicBezTo>
                    <a:pt x="7824" y="4728"/>
                    <a:pt x="7845" y="4670"/>
                    <a:pt x="7848" y="4607"/>
                  </a:cubicBezTo>
                  <a:cubicBezTo>
                    <a:pt x="7912" y="3051"/>
                    <a:pt x="7023" y="1534"/>
                    <a:pt x="6051" y="127"/>
                  </a:cubicBezTo>
                  <a:cubicBezTo>
                    <a:pt x="5995" y="47"/>
                    <a:pt x="5905" y="0"/>
                    <a:pt x="58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7;p63">
              <a:extLst>
                <a:ext uri="{FF2B5EF4-FFF2-40B4-BE49-F238E27FC236}">
                  <a16:creationId xmlns:a16="http://schemas.microsoft.com/office/drawing/2014/main" id="{7AF7FD55-DFB9-6C12-5662-5E5C6FDA6FF3}"/>
                </a:ext>
              </a:extLst>
            </p:cNvPr>
            <p:cNvSpPr/>
            <p:nvPr/>
          </p:nvSpPr>
          <p:spPr>
            <a:xfrm>
              <a:off x="4612675" y="1336850"/>
              <a:ext cx="371725" cy="352075"/>
            </a:xfrm>
            <a:custGeom>
              <a:avLst/>
              <a:gdLst/>
              <a:ahLst/>
              <a:cxnLst/>
              <a:rect l="l" t="t" r="r" b="b"/>
              <a:pathLst>
                <a:path w="14869" h="14083" extrusionOk="0">
                  <a:moveTo>
                    <a:pt x="5791" y="0"/>
                  </a:moveTo>
                  <a:cubicBezTo>
                    <a:pt x="3646" y="0"/>
                    <a:pt x="1296" y="1408"/>
                    <a:pt x="1" y="2992"/>
                  </a:cubicBezTo>
                  <a:lnTo>
                    <a:pt x="473" y="5705"/>
                  </a:lnTo>
                  <a:cubicBezTo>
                    <a:pt x="473" y="5705"/>
                    <a:pt x="708" y="10425"/>
                    <a:pt x="4956" y="12667"/>
                  </a:cubicBezTo>
                  <a:cubicBezTo>
                    <a:pt x="6761" y="13620"/>
                    <a:pt x="8778" y="14083"/>
                    <a:pt x="10511" y="14083"/>
                  </a:cubicBezTo>
                  <a:cubicBezTo>
                    <a:pt x="12857" y="14083"/>
                    <a:pt x="14682" y="13234"/>
                    <a:pt x="14749"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058;p63">
              <a:extLst>
                <a:ext uri="{FF2B5EF4-FFF2-40B4-BE49-F238E27FC236}">
                  <a16:creationId xmlns:a16="http://schemas.microsoft.com/office/drawing/2014/main" id="{1E327762-7C14-A59E-BFD5-F2EF4326EDCE}"/>
                </a:ext>
              </a:extLst>
            </p:cNvPr>
            <p:cNvSpPr/>
            <p:nvPr/>
          </p:nvSpPr>
          <p:spPr>
            <a:xfrm>
              <a:off x="4604450" y="1329525"/>
              <a:ext cx="386375" cy="366750"/>
            </a:xfrm>
            <a:custGeom>
              <a:avLst/>
              <a:gdLst/>
              <a:ahLst/>
              <a:cxnLst/>
              <a:rect l="l" t="t" r="r" b="b"/>
              <a:pathLst>
                <a:path w="15455" h="14670" extrusionOk="0">
                  <a:moveTo>
                    <a:pt x="6114" y="0"/>
                  </a:moveTo>
                  <a:cubicBezTo>
                    <a:pt x="3827" y="0"/>
                    <a:pt x="1396" y="1519"/>
                    <a:pt x="103" y="3100"/>
                  </a:cubicBezTo>
                  <a:cubicBezTo>
                    <a:pt x="1" y="3225"/>
                    <a:pt x="20" y="3409"/>
                    <a:pt x="144" y="3512"/>
                  </a:cubicBezTo>
                  <a:cubicBezTo>
                    <a:pt x="199" y="3556"/>
                    <a:pt x="264" y="3578"/>
                    <a:pt x="330" y="3578"/>
                  </a:cubicBezTo>
                  <a:cubicBezTo>
                    <a:pt x="414" y="3578"/>
                    <a:pt x="499" y="3541"/>
                    <a:pt x="556" y="3470"/>
                  </a:cubicBezTo>
                  <a:cubicBezTo>
                    <a:pt x="1760" y="1999"/>
                    <a:pt x="4012" y="587"/>
                    <a:pt x="6110" y="587"/>
                  </a:cubicBezTo>
                  <a:cubicBezTo>
                    <a:pt x="6224" y="587"/>
                    <a:pt x="6337" y="591"/>
                    <a:pt x="6450" y="599"/>
                  </a:cubicBezTo>
                  <a:cubicBezTo>
                    <a:pt x="7719" y="694"/>
                    <a:pt x="8711" y="1330"/>
                    <a:pt x="9400" y="2490"/>
                  </a:cubicBezTo>
                  <a:cubicBezTo>
                    <a:pt x="10156" y="3766"/>
                    <a:pt x="11020" y="4928"/>
                    <a:pt x="11854" y="6053"/>
                  </a:cubicBezTo>
                  <a:cubicBezTo>
                    <a:pt x="13466" y="8227"/>
                    <a:pt x="14861" y="10105"/>
                    <a:pt x="14786" y="11886"/>
                  </a:cubicBezTo>
                  <a:cubicBezTo>
                    <a:pt x="14760" y="12543"/>
                    <a:pt x="14404" y="13071"/>
                    <a:pt x="13730" y="13459"/>
                  </a:cubicBezTo>
                  <a:cubicBezTo>
                    <a:pt x="13003" y="13877"/>
                    <a:pt x="11997" y="14079"/>
                    <a:pt x="10872" y="14079"/>
                  </a:cubicBezTo>
                  <a:cubicBezTo>
                    <a:pt x="9141" y="14079"/>
                    <a:pt x="7128" y="13601"/>
                    <a:pt x="5423" y="12701"/>
                  </a:cubicBezTo>
                  <a:cubicBezTo>
                    <a:pt x="1379" y="10567"/>
                    <a:pt x="1096" y="6029"/>
                    <a:pt x="1094" y="5984"/>
                  </a:cubicBezTo>
                  <a:cubicBezTo>
                    <a:pt x="1087" y="5830"/>
                    <a:pt x="975" y="5705"/>
                    <a:pt x="812" y="5705"/>
                  </a:cubicBezTo>
                  <a:cubicBezTo>
                    <a:pt x="804" y="5705"/>
                    <a:pt x="796" y="5705"/>
                    <a:pt x="787" y="5706"/>
                  </a:cubicBezTo>
                  <a:cubicBezTo>
                    <a:pt x="625" y="5715"/>
                    <a:pt x="501" y="5852"/>
                    <a:pt x="510" y="6014"/>
                  </a:cubicBezTo>
                  <a:cubicBezTo>
                    <a:pt x="519" y="6213"/>
                    <a:pt x="803" y="10926"/>
                    <a:pt x="5149" y="13219"/>
                  </a:cubicBezTo>
                  <a:cubicBezTo>
                    <a:pt x="6952" y="14170"/>
                    <a:pt x="9034" y="14669"/>
                    <a:pt x="10853" y="14669"/>
                  </a:cubicBezTo>
                  <a:cubicBezTo>
                    <a:pt x="12087" y="14669"/>
                    <a:pt x="13200" y="14439"/>
                    <a:pt x="14022" y="13968"/>
                  </a:cubicBezTo>
                  <a:cubicBezTo>
                    <a:pt x="14870" y="13480"/>
                    <a:pt x="15336" y="12769"/>
                    <a:pt x="15372" y="11911"/>
                  </a:cubicBezTo>
                  <a:cubicBezTo>
                    <a:pt x="15454" y="9923"/>
                    <a:pt x="14004" y="7968"/>
                    <a:pt x="12324" y="5704"/>
                  </a:cubicBezTo>
                  <a:cubicBezTo>
                    <a:pt x="11498" y="4592"/>
                    <a:pt x="10645" y="3442"/>
                    <a:pt x="9903" y="2192"/>
                  </a:cubicBezTo>
                  <a:cubicBezTo>
                    <a:pt x="9122" y="876"/>
                    <a:pt x="7943" y="124"/>
                    <a:pt x="6494"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059;p63">
              <a:extLst>
                <a:ext uri="{FF2B5EF4-FFF2-40B4-BE49-F238E27FC236}">
                  <a16:creationId xmlns:a16="http://schemas.microsoft.com/office/drawing/2014/main" id="{837FDBBA-56BC-742D-F227-830A97ED3098}"/>
                </a:ext>
              </a:extLst>
            </p:cNvPr>
            <p:cNvSpPr/>
            <p:nvPr/>
          </p:nvSpPr>
          <p:spPr>
            <a:xfrm>
              <a:off x="4798500" y="1519400"/>
              <a:ext cx="184375" cy="149675"/>
            </a:xfrm>
            <a:custGeom>
              <a:avLst/>
              <a:gdLst/>
              <a:ahLst/>
              <a:cxnLst/>
              <a:rect l="l" t="t" r="r" b="b"/>
              <a:pathLst>
                <a:path w="7375" h="5987" extrusionOk="0">
                  <a:moveTo>
                    <a:pt x="5572" y="1"/>
                  </a:moveTo>
                  <a:cubicBezTo>
                    <a:pt x="4082" y="165"/>
                    <a:pt x="632" y="701"/>
                    <a:pt x="355" y="2180"/>
                  </a:cubicBezTo>
                  <a:cubicBezTo>
                    <a:pt x="1" y="4068"/>
                    <a:pt x="1300" y="5130"/>
                    <a:pt x="2479" y="5720"/>
                  </a:cubicBezTo>
                  <a:cubicBezTo>
                    <a:pt x="2828" y="5894"/>
                    <a:pt x="3281" y="5986"/>
                    <a:pt x="3778" y="5986"/>
                  </a:cubicBezTo>
                  <a:cubicBezTo>
                    <a:pt x="4963" y="5986"/>
                    <a:pt x="6403" y="5466"/>
                    <a:pt x="7316" y="4303"/>
                  </a:cubicBezTo>
                  <a:cubicBezTo>
                    <a:pt x="7374" y="2924"/>
                    <a:pt x="6619" y="1516"/>
                    <a:pt x="5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060;p63">
              <a:extLst>
                <a:ext uri="{FF2B5EF4-FFF2-40B4-BE49-F238E27FC236}">
                  <a16:creationId xmlns:a16="http://schemas.microsoft.com/office/drawing/2014/main" id="{E62F7A94-D2E0-4319-0787-D0C831D93669}"/>
                </a:ext>
              </a:extLst>
            </p:cNvPr>
            <p:cNvSpPr/>
            <p:nvPr/>
          </p:nvSpPr>
          <p:spPr>
            <a:xfrm>
              <a:off x="4792575" y="1512100"/>
              <a:ext cx="197800" cy="164250"/>
            </a:xfrm>
            <a:custGeom>
              <a:avLst/>
              <a:gdLst/>
              <a:ahLst/>
              <a:cxnLst/>
              <a:rect l="l" t="t" r="r" b="b"/>
              <a:pathLst>
                <a:path w="7912" h="6570" extrusionOk="0">
                  <a:moveTo>
                    <a:pt x="5667" y="604"/>
                  </a:moveTo>
                  <a:cubicBezTo>
                    <a:pt x="6483" y="1803"/>
                    <a:pt x="7278" y="3182"/>
                    <a:pt x="7263" y="4488"/>
                  </a:cubicBezTo>
                  <a:cubicBezTo>
                    <a:pt x="6389" y="5548"/>
                    <a:pt x="5084" y="5988"/>
                    <a:pt x="4030" y="5988"/>
                  </a:cubicBezTo>
                  <a:cubicBezTo>
                    <a:pt x="3569" y="5988"/>
                    <a:pt x="3155" y="5903"/>
                    <a:pt x="2847" y="5750"/>
                  </a:cubicBezTo>
                  <a:cubicBezTo>
                    <a:pt x="1287" y="4970"/>
                    <a:pt x="626" y="3885"/>
                    <a:pt x="880" y="2525"/>
                  </a:cubicBezTo>
                  <a:cubicBezTo>
                    <a:pt x="1041" y="1665"/>
                    <a:pt x="2869" y="933"/>
                    <a:pt x="5667" y="604"/>
                  </a:cubicBezTo>
                  <a:close/>
                  <a:moveTo>
                    <a:pt x="5807" y="0"/>
                  </a:moveTo>
                  <a:cubicBezTo>
                    <a:pt x="5797" y="0"/>
                    <a:pt x="5787" y="1"/>
                    <a:pt x="5777" y="2"/>
                  </a:cubicBezTo>
                  <a:cubicBezTo>
                    <a:pt x="3862" y="213"/>
                    <a:pt x="606" y="806"/>
                    <a:pt x="305" y="2417"/>
                  </a:cubicBezTo>
                  <a:cubicBezTo>
                    <a:pt x="0" y="4042"/>
                    <a:pt x="788" y="5375"/>
                    <a:pt x="2585" y="6274"/>
                  </a:cubicBezTo>
                  <a:cubicBezTo>
                    <a:pt x="2979" y="6471"/>
                    <a:pt x="3469" y="6570"/>
                    <a:pt x="4000" y="6570"/>
                  </a:cubicBezTo>
                  <a:cubicBezTo>
                    <a:pt x="5302" y="6570"/>
                    <a:pt x="6845" y="5973"/>
                    <a:pt x="7785" y="4777"/>
                  </a:cubicBezTo>
                  <a:cubicBezTo>
                    <a:pt x="7822" y="4728"/>
                    <a:pt x="7845" y="4670"/>
                    <a:pt x="7847" y="4607"/>
                  </a:cubicBezTo>
                  <a:cubicBezTo>
                    <a:pt x="7911" y="3051"/>
                    <a:pt x="7022" y="1534"/>
                    <a:pt x="6050" y="127"/>
                  </a:cubicBezTo>
                  <a:cubicBezTo>
                    <a:pt x="5995" y="47"/>
                    <a:pt x="5903" y="0"/>
                    <a:pt x="58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061;p63">
              <a:extLst>
                <a:ext uri="{FF2B5EF4-FFF2-40B4-BE49-F238E27FC236}">
                  <a16:creationId xmlns:a16="http://schemas.microsoft.com/office/drawing/2014/main" id="{1C3BFF32-FB27-2A08-E2A8-694EF79F4CE5}"/>
                </a:ext>
              </a:extLst>
            </p:cNvPr>
            <p:cNvSpPr/>
            <p:nvPr/>
          </p:nvSpPr>
          <p:spPr>
            <a:xfrm>
              <a:off x="3787450" y="2756425"/>
              <a:ext cx="125475" cy="318075"/>
            </a:xfrm>
            <a:custGeom>
              <a:avLst/>
              <a:gdLst/>
              <a:ahLst/>
              <a:cxnLst/>
              <a:rect l="l" t="t" r="r" b="b"/>
              <a:pathLst>
                <a:path w="5019" h="12723" extrusionOk="0">
                  <a:moveTo>
                    <a:pt x="309" y="1"/>
                  </a:moveTo>
                  <a:cubicBezTo>
                    <a:pt x="302" y="1"/>
                    <a:pt x="294" y="1"/>
                    <a:pt x="287" y="2"/>
                  </a:cubicBezTo>
                  <a:cubicBezTo>
                    <a:pt x="125" y="9"/>
                    <a:pt x="1" y="145"/>
                    <a:pt x="8" y="307"/>
                  </a:cubicBezTo>
                  <a:cubicBezTo>
                    <a:pt x="21" y="607"/>
                    <a:pt x="388" y="7715"/>
                    <a:pt x="4409" y="12615"/>
                  </a:cubicBezTo>
                  <a:cubicBezTo>
                    <a:pt x="4464" y="12683"/>
                    <a:pt x="4546" y="12723"/>
                    <a:pt x="4634" y="12723"/>
                  </a:cubicBezTo>
                  <a:cubicBezTo>
                    <a:pt x="4882" y="12723"/>
                    <a:pt x="5019" y="12435"/>
                    <a:pt x="4861" y="12244"/>
                  </a:cubicBezTo>
                  <a:cubicBezTo>
                    <a:pt x="967" y="7497"/>
                    <a:pt x="595" y="353"/>
                    <a:pt x="592" y="281"/>
                  </a:cubicBezTo>
                  <a:cubicBezTo>
                    <a:pt x="586" y="127"/>
                    <a:pt x="460"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062;p63">
              <a:extLst>
                <a:ext uri="{FF2B5EF4-FFF2-40B4-BE49-F238E27FC236}">
                  <a16:creationId xmlns:a16="http://schemas.microsoft.com/office/drawing/2014/main" id="{7D25C35A-922C-DB12-C358-64B9D8F319DE}"/>
                </a:ext>
              </a:extLst>
            </p:cNvPr>
            <p:cNvSpPr/>
            <p:nvPr/>
          </p:nvSpPr>
          <p:spPr>
            <a:xfrm>
              <a:off x="3393850" y="3454500"/>
              <a:ext cx="109975" cy="133725"/>
            </a:xfrm>
            <a:custGeom>
              <a:avLst/>
              <a:gdLst/>
              <a:ahLst/>
              <a:cxnLst/>
              <a:rect l="l" t="t" r="r" b="b"/>
              <a:pathLst>
                <a:path w="4399" h="5349" extrusionOk="0">
                  <a:moveTo>
                    <a:pt x="2199" y="1"/>
                  </a:moveTo>
                  <a:cubicBezTo>
                    <a:pt x="985" y="1"/>
                    <a:pt x="1" y="1199"/>
                    <a:pt x="1" y="2675"/>
                  </a:cubicBezTo>
                  <a:cubicBezTo>
                    <a:pt x="1" y="4152"/>
                    <a:pt x="985" y="5349"/>
                    <a:pt x="2199" y="5349"/>
                  </a:cubicBezTo>
                  <a:cubicBezTo>
                    <a:pt x="3414" y="5349"/>
                    <a:pt x="4398" y="4152"/>
                    <a:pt x="4398" y="2675"/>
                  </a:cubicBezTo>
                  <a:cubicBezTo>
                    <a:pt x="4398" y="1199"/>
                    <a:pt x="3414" y="1"/>
                    <a:pt x="2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063;p63">
              <a:extLst>
                <a:ext uri="{FF2B5EF4-FFF2-40B4-BE49-F238E27FC236}">
                  <a16:creationId xmlns:a16="http://schemas.microsoft.com/office/drawing/2014/main" id="{04ED6CD9-9321-9B8E-7001-D84AAC7AF0D0}"/>
                </a:ext>
              </a:extLst>
            </p:cNvPr>
            <p:cNvSpPr/>
            <p:nvPr/>
          </p:nvSpPr>
          <p:spPr>
            <a:xfrm>
              <a:off x="3249875" y="3530375"/>
              <a:ext cx="124575" cy="148375"/>
            </a:xfrm>
            <a:custGeom>
              <a:avLst/>
              <a:gdLst/>
              <a:ahLst/>
              <a:cxnLst/>
              <a:rect l="l" t="t" r="r" b="b"/>
              <a:pathLst>
                <a:path w="4983" h="5935" extrusionOk="0">
                  <a:moveTo>
                    <a:pt x="2492" y="586"/>
                  </a:moveTo>
                  <a:lnTo>
                    <a:pt x="2492" y="587"/>
                  </a:lnTo>
                  <a:cubicBezTo>
                    <a:pt x="3543" y="587"/>
                    <a:pt x="4397" y="1655"/>
                    <a:pt x="4397" y="2967"/>
                  </a:cubicBezTo>
                  <a:cubicBezTo>
                    <a:pt x="4397" y="4280"/>
                    <a:pt x="3543" y="5348"/>
                    <a:pt x="2492" y="5348"/>
                  </a:cubicBezTo>
                  <a:cubicBezTo>
                    <a:pt x="1441" y="5348"/>
                    <a:pt x="586" y="4280"/>
                    <a:pt x="586" y="2967"/>
                  </a:cubicBezTo>
                  <a:cubicBezTo>
                    <a:pt x="586" y="1655"/>
                    <a:pt x="1441" y="586"/>
                    <a:pt x="2492" y="586"/>
                  </a:cubicBezTo>
                  <a:close/>
                  <a:moveTo>
                    <a:pt x="2492" y="0"/>
                  </a:moveTo>
                  <a:cubicBezTo>
                    <a:pt x="1119" y="0"/>
                    <a:pt x="1" y="1332"/>
                    <a:pt x="1" y="2967"/>
                  </a:cubicBezTo>
                  <a:cubicBezTo>
                    <a:pt x="1" y="4604"/>
                    <a:pt x="1119" y="5935"/>
                    <a:pt x="2492" y="5935"/>
                  </a:cubicBezTo>
                  <a:cubicBezTo>
                    <a:pt x="3866" y="5935"/>
                    <a:pt x="4983" y="4604"/>
                    <a:pt x="4983" y="2967"/>
                  </a:cubicBezTo>
                  <a:cubicBezTo>
                    <a:pt x="4983" y="1332"/>
                    <a:pt x="3866" y="0"/>
                    <a:pt x="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3012;p63">
            <a:extLst>
              <a:ext uri="{FF2B5EF4-FFF2-40B4-BE49-F238E27FC236}">
                <a16:creationId xmlns:a16="http://schemas.microsoft.com/office/drawing/2014/main" id="{17889072-79EF-85BB-1115-EAC9745D525D}"/>
              </a:ext>
            </a:extLst>
          </p:cNvPr>
          <p:cNvSpPr txBox="1">
            <a:spLocks noGrp="1"/>
          </p:cNvSpPr>
          <p:nvPr>
            <p:ph type="title"/>
          </p:nvPr>
        </p:nvSpPr>
        <p:spPr>
          <a:xfrm>
            <a:off x="671150" y="958975"/>
            <a:ext cx="4291734" cy="167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sp>
        <p:nvSpPr>
          <p:cNvPr id="57" name="Google Shape;3013;p63">
            <a:extLst>
              <a:ext uri="{FF2B5EF4-FFF2-40B4-BE49-F238E27FC236}">
                <a16:creationId xmlns:a16="http://schemas.microsoft.com/office/drawing/2014/main" id="{8335F6CA-7324-7787-FB03-A61BB9FD30F3}"/>
              </a:ext>
            </a:extLst>
          </p:cNvPr>
          <p:cNvSpPr txBox="1">
            <a:spLocks/>
          </p:cNvSpPr>
          <p:nvPr/>
        </p:nvSpPr>
        <p:spPr>
          <a:xfrm>
            <a:off x="671150" y="2511350"/>
            <a:ext cx="3742800" cy="628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1pPr>
            <a:lvl2pPr marL="914400" marR="0" lvl="1"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0" indent="0" algn="l">
              <a:buClr>
                <a:schemeClr val="dk1"/>
              </a:buClr>
              <a:buSzPts val="1100"/>
              <a:buFont typeface="Arial"/>
              <a:buNone/>
            </a:pPr>
            <a:r>
              <a:rPr lang="en-US" dirty="0"/>
              <a:t>Do you have any questions?</a:t>
            </a:r>
          </a:p>
          <a:p>
            <a:pPr marL="0" indent="0" algn="l">
              <a:buClr>
                <a:schemeClr val="dk1"/>
              </a:buClr>
              <a:buSzPts val="1100"/>
              <a:buFont typeface="Arial"/>
              <a:buNone/>
            </a:pPr>
            <a:r>
              <a:rPr lang="en-US" dirty="0" smtClean="0"/>
              <a:t>aliyannshaikhh@gmail.com</a:t>
            </a:r>
            <a:endParaRPr lang="en-US" dirty="0"/>
          </a:p>
          <a:p>
            <a:pPr marL="0" indent="0" algn="l">
              <a:buClr>
                <a:schemeClr val="dk1"/>
              </a:buClr>
              <a:buSzPts val="1100"/>
              <a:buFont typeface="Arial"/>
              <a:buNone/>
            </a:pPr>
            <a:endParaRPr lang="en-US" dirty="0"/>
          </a:p>
        </p:txBody>
      </p:sp>
      <p:sp>
        <p:nvSpPr>
          <p:cNvPr id="63" name="TextBox 62">
            <a:extLst>
              <a:ext uri="{FF2B5EF4-FFF2-40B4-BE49-F238E27FC236}">
                <a16:creationId xmlns:a16="http://schemas.microsoft.com/office/drawing/2014/main" id="{7EAD15EF-DE40-ACF7-92E7-4BCBA92258DF}"/>
              </a:ext>
            </a:extLst>
          </p:cNvPr>
          <p:cNvSpPr txBox="1"/>
          <p:nvPr/>
        </p:nvSpPr>
        <p:spPr>
          <a:xfrm>
            <a:off x="671150" y="4430472"/>
            <a:ext cx="3042470" cy="523220"/>
          </a:xfrm>
          <a:prstGeom prst="rect">
            <a:avLst/>
          </a:prstGeom>
          <a:noFill/>
        </p:spPr>
        <p:txBody>
          <a:bodyPr wrap="square" rtlCol="0">
            <a:spAutoFit/>
          </a:bodyPr>
          <a:lstStyle/>
          <a:p>
            <a:r>
              <a:rPr lang="en-US" dirty="0"/>
              <a:t>Presented to you by </a:t>
            </a:r>
            <a:r>
              <a:rPr lang="en-US" dirty="0" smtClean="0">
                <a:hlinkClick r:id="rId3"/>
              </a:rPr>
              <a:t>Aliyan Shaikh </a:t>
            </a:r>
            <a:r>
              <a:rPr lang="en-US" dirty="0"/>
              <a:t>in collaboration with </a:t>
            </a:r>
            <a:r>
              <a:rPr lang="en-US" dirty="0" err="1">
                <a:hlinkClick r:id="rId4"/>
              </a:rPr>
              <a:t>CodeAlpha</a:t>
            </a:r>
            <a:endParaRPr lang="en-US" dirty="0"/>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1"/>
          <p:cNvSpPr txBox="1">
            <a:spLocks noGrp="1"/>
          </p:cNvSpPr>
          <p:nvPr>
            <p:ph type="title" idx="6"/>
          </p:nvPr>
        </p:nvSpPr>
        <p:spPr>
          <a:xfrm>
            <a:off x="3572285" y="1365005"/>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cxnSp>
        <p:nvCxnSpPr>
          <p:cNvPr id="304" name="Google Shape;304;p31"/>
          <p:cNvCxnSpPr/>
          <p:nvPr/>
        </p:nvCxnSpPr>
        <p:spPr>
          <a:xfrm>
            <a:off x="4572000" y="465900"/>
            <a:ext cx="0" cy="4211700"/>
          </a:xfrm>
          <a:prstGeom prst="straightConnector1">
            <a:avLst/>
          </a:prstGeom>
          <a:noFill/>
          <a:ln w="19050" cap="flat" cmpd="sng">
            <a:solidFill>
              <a:schemeClr val="lt1"/>
            </a:solidFill>
            <a:prstDash val="solid"/>
            <a:round/>
            <a:headEnd type="oval" w="med" len="med"/>
            <a:tailEnd type="oval" w="med" len="med"/>
          </a:ln>
        </p:spPr>
      </p:cxnSp>
      <p:sp>
        <p:nvSpPr>
          <p:cNvPr id="305" name="Google Shape;305;p31"/>
          <p:cNvSpPr txBox="1">
            <a:spLocks noGrp="1"/>
          </p:cNvSpPr>
          <p:nvPr>
            <p:ph type="ctrTitle"/>
          </p:nvPr>
        </p:nvSpPr>
        <p:spPr>
          <a:xfrm>
            <a:off x="518210" y="1534903"/>
            <a:ext cx="3119215" cy="458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lt2"/>
                </a:solidFill>
              </a:rPr>
              <a:t>Introduction</a:t>
            </a:r>
            <a:endParaRPr dirty="0">
              <a:solidFill>
                <a:schemeClr val="lt2"/>
              </a:solidFill>
            </a:endParaRPr>
          </a:p>
        </p:txBody>
      </p:sp>
      <p:sp>
        <p:nvSpPr>
          <p:cNvPr id="307" name="Google Shape;307;p31"/>
          <p:cNvSpPr txBox="1">
            <a:spLocks noGrp="1"/>
          </p:cNvSpPr>
          <p:nvPr>
            <p:ph type="ctrTitle" idx="2"/>
          </p:nvPr>
        </p:nvSpPr>
        <p:spPr>
          <a:xfrm>
            <a:off x="5856695" y="3184626"/>
            <a:ext cx="3051567" cy="458100"/>
          </a:xfrm>
          <a:prstGeom prst="rect">
            <a:avLst/>
          </a:prstGeom>
        </p:spPr>
        <p:txBody>
          <a:bodyPr spcFirstLastPara="1" wrap="square" lIns="91425" tIns="91425" rIns="91425" bIns="91425" anchor="b" anchorCtr="0">
            <a:noAutofit/>
          </a:bodyPr>
          <a:lstStyle/>
          <a:p>
            <a:pPr algn="l"/>
            <a:r>
              <a:rPr lang="en-US" sz="1800" b="0" i="0" dirty="0">
                <a:solidFill>
                  <a:srgbClr val="1F1C51"/>
                </a:solidFill>
                <a:effectLst/>
                <a:latin typeface="Viga" panose="020B0604020202020204" charset="0"/>
                <a:ea typeface="Viga" panose="020B0604020202020204" charset="0"/>
                <a:cs typeface="Viga" panose="020B0604020202020204" charset="0"/>
              </a:rPr>
              <a:t>Awareness and Prevention</a:t>
            </a:r>
            <a:endParaRPr dirty="0">
              <a:solidFill>
                <a:schemeClr val="lt2"/>
              </a:solidFill>
            </a:endParaRPr>
          </a:p>
        </p:txBody>
      </p:sp>
      <p:sp>
        <p:nvSpPr>
          <p:cNvPr id="308" name="Google Shape;308;p31"/>
          <p:cNvSpPr txBox="1">
            <a:spLocks noGrp="1"/>
          </p:cNvSpPr>
          <p:nvPr>
            <p:ph type="subTitle" idx="3"/>
          </p:nvPr>
        </p:nvSpPr>
        <p:spPr>
          <a:xfrm>
            <a:off x="5856696" y="3582851"/>
            <a:ext cx="2729100" cy="635100"/>
          </a:xfrm>
          <a:prstGeom prst="rect">
            <a:avLst/>
          </a:prstGeom>
        </p:spPr>
        <p:txBody>
          <a:bodyPr spcFirstLastPara="1" wrap="square" lIns="91425" tIns="91425" rIns="91425" bIns="91425" anchor="t" anchorCtr="0">
            <a:noAutofit/>
          </a:bodyPr>
          <a:lstStyle/>
          <a:p>
            <a:pPr marL="0" marR="0" indent="0" algn="ctr" rtl="0">
              <a:spcBef>
                <a:spcPts val="0"/>
              </a:spcBef>
              <a:spcAft>
                <a:spcPts val="0"/>
              </a:spcAft>
            </a:pPr>
            <a:r>
              <a:rPr lang="en-US" dirty="0">
                <a:solidFill>
                  <a:schemeClr val="lt2"/>
                </a:solidFill>
              </a:rPr>
              <a:t>Tips and Advices on </a:t>
            </a:r>
            <a:r>
              <a:rPr lang="en-US" dirty="0" smtClean="0">
                <a:solidFill>
                  <a:schemeClr val="lt2"/>
                </a:solidFill>
              </a:rPr>
              <a:t>How </a:t>
            </a:r>
            <a:r>
              <a:rPr lang="en-US" dirty="0">
                <a:solidFill>
                  <a:schemeClr val="lt2"/>
                </a:solidFill>
              </a:rPr>
              <a:t>to </a:t>
            </a:r>
            <a:r>
              <a:rPr lang="en-US" dirty="0" smtClean="0">
                <a:solidFill>
                  <a:schemeClr val="lt2"/>
                </a:solidFill>
              </a:rPr>
              <a:t>Detect </a:t>
            </a:r>
            <a:r>
              <a:rPr lang="en-US" dirty="0">
                <a:solidFill>
                  <a:schemeClr val="lt2"/>
                </a:solidFill>
              </a:rPr>
              <a:t>and </a:t>
            </a:r>
            <a:r>
              <a:rPr lang="en-US" dirty="0" smtClean="0">
                <a:solidFill>
                  <a:schemeClr val="lt2"/>
                </a:solidFill>
              </a:rPr>
              <a:t>Avoid Getting </a:t>
            </a:r>
            <a:r>
              <a:rPr lang="en-US" dirty="0">
                <a:solidFill>
                  <a:schemeClr val="lt2"/>
                </a:solidFill>
              </a:rPr>
              <a:t>“Phished”</a:t>
            </a:r>
          </a:p>
        </p:txBody>
      </p:sp>
      <p:sp>
        <p:nvSpPr>
          <p:cNvPr id="309" name="Google Shape;309;p31"/>
          <p:cNvSpPr txBox="1">
            <a:spLocks noGrp="1"/>
          </p:cNvSpPr>
          <p:nvPr>
            <p:ph type="ctrTitle" idx="4"/>
          </p:nvPr>
        </p:nvSpPr>
        <p:spPr>
          <a:xfrm>
            <a:off x="518210" y="3179271"/>
            <a:ext cx="3119213"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Social Engineering Overview</a:t>
            </a:r>
            <a:endParaRPr dirty="0">
              <a:solidFill>
                <a:schemeClr val="lt2"/>
              </a:solidFill>
            </a:endParaRPr>
          </a:p>
        </p:txBody>
      </p:sp>
      <p:sp>
        <p:nvSpPr>
          <p:cNvPr id="310" name="Google Shape;310;p31"/>
          <p:cNvSpPr txBox="1">
            <a:spLocks noGrp="1"/>
          </p:cNvSpPr>
          <p:nvPr>
            <p:ph type="subTitle" idx="5"/>
          </p:nvPr>
        </p:nvSpPr>
        <p:spPr>
          <a:xfrm>
            <a:off x="518211" y="3577496"/>
            <a:ext cx="2729100" cy="6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lt2"/>
                </a:solidFill>
              </a:rPr>
              <a:t>Definition and Tactics</a:t>
            </a:r>
          </a:p>
        </p:txBody>
      </p:sp>
      <p:sp>
        <p:nvSpPr>
          <p:cNvPr id="311" name="Google Shape;311;p31"/>
          <p:cNvSpPr txBox="1">
            <a:spLocks noGrp="1"/>
          </p:cNvSpPr>
          <p:nvPr>
            <p:ph type="title" idx="7"/>
          </p:nvPr>
        </p:nvSpPr>
        <p:spPr>
          <a:xfrm>
            <a:off x="4999979" y="3328634"/>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312" name="Google Shape;312;p31"/>
          <p:cNvSpPr txBox="1">
            <a:spLocks noGrp="1"/>
          </p:cNvSpPr>
          <p:nvPr>
            <p:ph type="title" idx="8"/>
          </p:nvPr>
        </p:nvSpPr>
        <p:spPr>
          <a:xfrm>
            <a:off x="3572285" y="3297596"/>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313" name="Google Shape;313;p31"/>
          <p:cNvSpPr txBox="1">
            <a:spLocks noGrp="1"/>
          </p:cNvSpPr>
          <p:nvPr>
            <p:ph type="title" idx="9"/>
          </p:nvPr>
        </p:nvSpPr>
        <p:spPr>
          <a:xfrm>
            <a:off x="4574503" y="1365005"/>
            <a:ext cx="1192200" cy="790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03</a:t>
            </a:r>
          </a:p>
        </p:txBody>
      </p:sp>
      <p:sp>
        <p:nvSpPr>
          <p:cNvPr id="316" name="Google Shape;316;p31"/>
          <p:cNvSpPr txBox="1">
            <a:spLocks noGrp="1"/>
          </p:cNvSpPr>
          <p:nvPr>
            <p:ph type="ctrTitle" idx="15"/>
          </p:nvPr>
        </p:nvSpPr>
        <p:spPr>
          <a:xfrm>
            <a:off x="5842902" y="1240180"/>
            <a:ext cx="2975371" cy="458100"/>
          </a:xfrm>
          <a:prstGeom prst="rect">
            <a:avLst/>
          </a:prstGeom>
        </p:spPr>
        <p:txBody>
          <a:bodyPr spcFirstLastPara="1" wrap="square" lIns="91425" tIns="91425" rIns="91425" bIns="91425" anchor="b" anchorCtr="0">
            <a:noAutofit/>
          </a:bodyPr>
          <a:lstStyle/>
          <a:p>
            <a:pPr marL="0" marR="0" indent="0" algn="l" rtl="0">
              <a:spcBef>
                <a:spcPts val="0"/>
              </a:spcBef>
              <a:spcAft>
                <a:spcPts val="0"/>
              </a:spcAft>
            </a:pPr>
            <a:r>
              <a:rPr lang="en-US" sz="1800" b="0" i="0" dirty="0">
                <a:solidFill>
                  <a:srgbClr val="1F1C51"/>
                </a:solidFill>
                <a:effectLst/>
                <a:latin typeface="Viga" panose="020B0604020202020204" charset="0"/>
                <a:ea typeface="Viga" panose="020B0604020202020204" charset="0"/>
                <a:cs typeface="Viga" panose="020B0604020202020204" charset="0"/>
              </a:rPr>
              <a:t>Phishing Attacks Overview</a:t>
            </a:r>
            <a:endParaRPr lang="en-US" dirty="0">
              <a:effectLst/>
            </a:endParaRPr>
          </a:p>
        </p:txBody>
      </p:sp>
      <p:sp>
        <p:nvSpPr>
          <p:cNvPr id="317" name="Google Shape;317;p31"/>
          <p:cNvSpPr txBox="1">
            <a:spLocks noGrp="1"/>
          </p:cNvSpPr>
          <p:nvPr>
            <p:ph type="subTitle" idx="16"/>
          </p:nvPr>
        </p:nvSpPr>
        <p:spPr>
          <a:xfrm>
            <a:off x="5842903" y="1638405"/>
            <a:ext cx="2729100" cy="635100"/>
          </a:xfrm>
          <a:prstGeom prst="rect">
            <a:avLst/>
          </a:prstGeom>
        </p:spPr>
        <p:txBody>
          <a:bodyPr spcFirstLastPara="1" wrap="square" lIns="91425" tIns="91425" rIns="91425" bIns="91425" anchor="t" anchorCtr="0">
            <a:noAutofit/>
          </a:bodyPr>
          <a:lstStyle/>
          <a:p>
            <a:pPr marL="0" indent="0" algn="ctr"/>
            <a:r>
              <a:rPr lang="en-US" dirty="0">
                <a:solidFill>
                  <a:schemeClr val="lt2"/>
                </a:solidFill>
              </a:rPr>
              <a:t>Definition, Types and </a:t>
            </a:r>
            <a:r>
              <a:rPr lang="en-US" dirty="0" smtClean="0">
                <a:solidFill>
                  <a:schemeClr val="lt2"/>
                </a:solidFill>
              </a:rPr>
              <a:t>How </a:t>
            </a:r>
            <a:r>
              <a:rPr lang="en-US" dirty="0">
                <a:solidFill>
                  <a:schemeClr val="lt2"/>
                </a:solidFill>
              </a:rPr>
              <a:t>it </a:t>
            </a:r>
            <a:r>
              <a:rPr lang="en-US" dirty="0" smtClean="0">
                <a:solidFill>
                  <a:schemeClr val="lt2"/>
                </a:solidFill>
              </a:rPr>
              <a:t>Works</a:t>
            </a:r>
            <a:endParaRPr lang="en-US" dirty="0">
              <a:solidFill>
                <a:schemeClr val="lt2"/>
              </a:solidFill>
            </a:endParaRPr>
          </a:p>
        </p:txBody>
      </p:sp>
      <p:cxnSp>
        <p:nvCxnSpPr>
          <p:cNvPr id="322" name="Google Shape;322;p31"/>
          <p:cNvCxnSpPr>
            <a:cxnSpLocks/>
          </p:cNvCxnSpPr>
          <p:nvPr/>
        </p:nvCxnSpPr>
        <p:spPr>
          <a:xfrm>
            <a:off x="572002" y="2610240"/>
            <a:ext cx="7933263" cy="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709180" y="1458975"/>
            <a:ext cx="4559100"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530" name="Google Shape;530;p34"/>
          <p:cNvSpPr/>
          <p:nvPr/>
        </p:nvSpPr>
        <p:spPr>
          <a:xfrm>
            <a:off x="3902050" y="1314599"/>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1" name="Google Shape;531;p34"/>
          <p:cNvGrpSpPr/>
          <p:nvPr/>
        </p:nvGrpSpPr>
        <p:grpSpPr>
          <a:xfrm>
            <a:off x="6025569" y="1547598"/>
            <a:ext cx="1524512" cy="3199926"/>
            <a:chOff x="5431588" y="1307171"/>
            <a:chExt cx="1423580" cy="2988072"/>
          </a:xfrm>
        </p:grpSpPr>
        <p:sp>
          <p:nvSpPr>
            <p:cNvPr id="532" name="Google Shape;532;p34"/>
            <p:cNvSpPr/>
            <p:nvPr/>
          </p:nvSpPr>
          <p:spPr>
            <a:xfrm>
              <a:off x="5536047" y="1312545"/>
              <a:ext cx="1313785" cy="2977344"/>
            </a:xfrm>
            <a:custGeom>
              <a:avLst/>
              <a:gdLst/>
              <a:ahLst/>
              <a:cxnLst/>
              <a:rect l="l" t="t" r="r" b="b"/>
              <a:pathLst>
                <a:path w="68947" h="156250" extrusionOk="0">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a:off x="5530674" y="1307171"/>
              <a:ext cx="1324494" cy="2988072"/>
            </a:xfrm>
            <a:custGeom>
              <a:avLst/>
              <a:gdLst/>
              <a:ahLst/>
              <a:cxnLst/>
              <a:rect l="l" t="t" r="r" b="b"/>
              <a:pathLst>
                <a:path w="69509" h="156813" extrusionOk="0">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4"/>
            <p:cNvSpPr/>
            <p:nvPr/>
          </p:nvSpPr>
          <p:spPr>
            <a:xfrm>
              <a:off x="6788418" y="1565043"/>
              <a:ext cx="35004" cy="268733"/>
            </a:xfrm>
            <a:custGeom>
              <a:avLst/>
              <a:gdLst/>
              <a:ahLst/>
              <a:cxnLst/>
              <a:rect l="l" t="t" r="r" b="b"/>
              <a:pathLst>
                <a:path w="1837" h="14103" extrusionOk="0">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4"/>
            <p:cNvSpPr/>
            <p:nvPr/>
          </p:nvSpPr>
          <p:spPr>
            <a:xfrm>
              <a:off x="6788418" y="1885033"/>
              <a:ext cx="35004" cy="165512"/>
            </a:xfrm>
            <a:custGeom>
              <a:avLst/>
              <a:gdLst/>
              <a:ahLst/>
              <a:cxnLst/>
              <a:rect l="l" t="t" r="r" b="b"/>
              <a:pathLst>
                <a:path w="1837" h="8686" extrusionOk="0">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5436923" y="1312545"/>
              <a:ext cx="1313766" cy="2977344"/>
            </a:xfrm>
            <a:custGeom>
              <a:avLst/>
              <a:gdLst/>
              <a:ahLst/>
              <a:cxnLst/>
              <a:rect l="l" t="t" r="r" b="b"/>
              <a:pathLst>
                <a:path w="68946" h="156250" extrusionOk="0">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5431588" y="1307171"/>
              <a:ext cx="1324475" cy="2988072"/>
            </a:xfrm>
            <a:custGeom>
              <a:avLst/>
              <a:gdLst/>
              <a:ahLst/>
              <a:cxnLst/>
              <a:rect l="l" t="t" r="r" b="b"/>
              <a:pathLst>
                <a:path w="69508" h="156813" extrusionOk="0">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4"/>
            <p:cNvSpPr/>
            <p:nvPr/>
          </p:nvSpPr>
          <p:spPr>
            <a:xfrm>
              <a:off x="5524405" y="1510774"/>
              <a:ext cx="1138841" cy="2553675"/>
            </a:xfrm>
            <a:custGeom>
              <a:avLst/>
              <a:gdLst/>
              <a:ahLst/>
              <a:cxnLst/>
              <a:rect l="l" t="t" r="r" b="b"/>
              <a:pathLst>
                <a:path w="59766" h="134016" extrusionOk="0">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4"/>
            <p:cNvSpPr/>
            <p:nvPr/>
          </p:nvSpPr>
          <p:spPr>
            <a:xfrm>
              <a:off x="5908897" y="1413079"/>
              <a:ext cx="334834" cy="32146"/>
            </a:xfrm>
            <a:custGeom>
              <a:avLst/>
              <a:gdLst/>
              <a:ahLst/>
              <a:cxnLst/>
              <a:rect l="l" t="t" r="r" b="b"/>
              <a:pathLst>
                <a:path w="17572" h="1687" extrusionOk="0">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4"/>
            <p:cNvSpPr/>
            <p:nvPr/>
          </p:nvSpPr>
          <p:spPr>
            <a:xfrm>
              <a:off x="5994701" y="4116888"/>
              <a:ext cx="58308" cy="75839"/>
            </a:xfrm>
            <a:custGeom>
              <a:avLst/>
              <a:gdLst/>
              <a:ahLst/>
              <a:cxnLst/>
              <a:rect l="l" t="t" r="r" b="b"/>
              <a:pathLst>
                <a:path w="3060" h="3980" extrusionOk="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5896301" y="1685680"/>
              <a:ext cx="395010" cy="460597"/>
            </a:xfrm>
            <a:custGeom>
              <a:avLst/>
              <a:gdLst/>
              <a:ahLst/>
              <a:cxnLst/>
              <a:rect l="l" t="t" r="r" b="b"/>
              <a:pathLst>
                <a:path w="20730" h="24172" extrusionOk="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4"/>
            <p:cNvSpPr/>
            <p:nvPr/>
          </p:nvSpPr>
          <p:spPr>
            <a:xfrm>
              <a:off x="6018806" y="1738157"/>
              <a:ext cx="150001" cy="174906"/>
            </a:xfrm>
            <a:custGeom>
              <a:avLst/>
              <a:gdLst/>
              <a:ahLst/>
              <a:cxnLst/>
              <a:rect l="l" t="t" r="r" b="b"/>
              <a:pathLst>
                <a:path w="7872" h="9179" extrusionOk="0">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4"/>
            <p:cNvSpPr/>
            <p:nvPr/>
          </p:nvSpPr>
          <p:spPr>
            <a:xfrm>
              <a:off x="6013432" y="1732803"/>
              <a:ext cx="160748" cy="185634"/>
            </a:xfrm>
            <a:custGeom>
              <a:avLst/>
              <a:gdLst/>
              <a:ahLst/>
              <a:cxnLst/>
              <a:rect l="l" t="t" r="r" b="b"/>
              <a:pathLst>
                <a:path w="8436" h="9742" extrusionOk="0">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p:nvPr/>
          </p:nvSpPr>
          <p:spPr>
            <a:xfrm>
              <a:off x="5957544" y="1936386"/>
              <a:ext cx="272525" cy="209891"/>
            </a:xfrm>
            <a:custGeom>
              <a:avLst/>
              <a:gdLst/>
              <a:ahLst/>
              <a:cxnLst/>
              <a:rect l="l" t="t" r="r" b="b"/>
              <a:pathLst>
                <a:path w="14302" h="11015" extrusionOk="0">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5952190" y="1931032"/>
              <a:ext cx="283234" cy="220619"/>
            </a:xfrm>
            <a:custGeom>
              <a:avLst/>
              <a:gdLst/>
              <a:ahLst/>
              <a:cxnLst/>
              <a:rect l="l" t="t" r="r" b="b"/>
              <a:pathLst>
                <a:path w="14864" h="11578" extrusionOk="0">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4"/>
            <p:cNvSpPr/>
            <p:nvPr/>
          </p:nvSpPr>
          <p:spPr>
            <a:xfrm>
              <a:off x="5807695" y="2262875"/>
              <a:ext cx="572222" cy="655835"/>
            </a:xfrm>
            <a:custGeom>
              <a:avLst/>
              <a:gdLst/>
              <a:ahLst/>
              <a:cxnLst/>
              <a:rect l="l" t="t" r="r" b="b"/>
              <a:pathLst>
                <a:path w="30030" h="34418" extrusionOk="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4"/>
            <p:cNvSpPr/>
            <p:nvPr/>
          </p:nvSpPr>
          <p:spPr>
            <a:xfrm>
              <a:off x="5760458" y="2716555"/>
              <a:ext cx="666715" cy="630778"/>
            </a:xfrm>
            <a:custGeom>
              <a:avLst/>
              <a:gdLst/>
              <a:ahLst/>
              <a:cxnLst/>
              <a:rect l="l" t="t" r="r" b="b"/>
              <a:pathLst>
                <a:path w="34989" h="33103" extrusionOk="0">
                  <a:moveTo>
                    <a:pt x="1" y="1"/>
                  </a:moveTo>
                  <a:lnTo>
                    <a:pt x="1" y="33102"/>
                  </a:lnTo>
                  <a:lnTo>
                    <a:pt x="34989" y="33102"/>
                  </a:lnTo>
                  <a:lnTo>
                    <a:pt x="34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4"/>
            <p:cNvSpPr/>
            <p:nvPr/>
          </p:nvSpPr>
          <p:spPr>
            <a:xfrm>
              <a:off x="6003181" y="2875188"/>
              <a:ext cx="187806" cy="275745"/>
            </a:xfrm>
            <a:custGeom>
              <a:avLst/>
              <a:gdLst/>
              <a:ahLst/>
              <a:cxnLst/>
              <a:rect l="l" t="t" r="r" b="b"/>
              <a:pathLst>
                <a:path w="9856" h="14471" extrusionOk="0">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4"/>
            <p:cNvSpPr/>
            <p:nvPr/>
          </p:nvSpPr>
          <p:spPr>
            <a:xfrm>
              <a:off x="5996759" y="2869853"/>
              <a:ext cx="200611" cy="286435"/>
            </a:xfrm>
            <a:custGeom>
              <a:avLst/>
              <a:gdLst/>
              <a:ahLst/>
              <a:cxnLst/>
              <a:rect l="l" t="t" r="r" b="b"/>
              <a:pathLst>
                <a:path w="10528" h="15032" extrusionOk="0">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4"/>
            <p:cNvSpPr/>
            <p:nvPr/>
          </p:nvSpPr>
          <p:spPr>
            <a:xfrm>
              <a:off x="5887574" y="2853485"/>
              <a:ext cx="775672" cy="1061878"/>
            </a:xfrm>
            <a:custGeom>
              <a:avLst/>
              <a:gdLst/>
              <a:ahLst/>
              <a:cxnLst/>
              <a:rect l="l" t="t" r="r" b="b"/>
              <a:pathLst>
                <a:path w="40707" h="55727" extrusionOk="0">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4"/>
            <p:cNvSpPr/>
            <p:nvPr/>
          </p:nvSpPr>
          <p:spPr>
            <a:xfrm>
              <a:off x="6507643" y="1676190"/>
              <a:ext cx="155603" cy="218351"/>
            </a:xfrm>
            <a:custGeom>
              <a:avLst/>
              <a:gdLst/>
              <a:ahLst/>
              <a:cxnLst/>
              <a:rect l="l" t="t" r="r" b="b"/>
              <a:pathLst>
                <a:path w="8166" h="11459" extrusionOk="0">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4"/>
            <p:cNvSpPr/>
            <p:nvPr/>
          </p:nvSpPr>
          <p:spPr>
            <a:xfrm>
              <a:off x="5524405" y="1952545"/>
              <a:ext cx="945204" cy="1292558"/>
            </a:xfrm>
            <a:custGeom>
              <a:avLst/>
              <a:gdLst/>
              <a:ahLst/>
              <a:cxnLst/>
              <a:rect l="l" t="t" r="r" b="b"/>
              <a:pathLst>
                <a:path w="49604" h="67833" extrusionOk="0">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4"/>
            <p:cNvSpPr/>
            <p:nvPr/>
          </p:nvSpPr>
          <p:spPr>
            <a:xfrm>
              <a:off x="5795367" y="3956807"/>
              <a:ext cx="66388" cy="83975"/>
            </a:xfrm>
            <a:custGeom>
              <a:avLst/>
              <a:gdLst/>
              <a:ahLst/>
              <a:cxnLst/>
              <a:rect l="l" t="t" r="r" b="b"/>
              <a:pathLst>
                <a:path w="3484" h="4407" extrusionOk="0">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4"/>
            <p:cNvSpPr/>
            <p:nvPr/>
          </p:nvSpPr>
          <p:spPr>
            <a:xfrm>
              <a:off x="6033802" y="3081344"/>
              <a:ext cx="629444" cy="862906"/>
            </a:xfrm>
            <a:custGeom>
              <a:avLst/>
              <a:gdLst/>
              <a:ahLst/>
              <a:cxnLst/>
              <a:rect l="l" t="t" r="r" b="b"/>
              <a:pathLst>
                <a:path w="33033" h="45285" extrusionOk="0">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34"/>
          <p:cNvGrpSpPr/>
          <p:nvPr/>
        </p:nvGrpSpPr>
        <p:grpSpPr>
          <a:xfrm>
            <a:off x="4330173" y="1963985"/>
            <a:ext cx="1891146" cy="2887347"/>
            <a:chOff x="3605604" y="1716301"/>
            <a:chExt cx="1765941" cy="2696187"/>
          </a:xfrm>
        </p:grpSpPr>
        <p:sp>
          <p:nvSpPr>
            <p:cNvPr id="556" name="Google Shape;556;p34"/>
            <p:cNvSpPr/>
            <p:nvPr/>
          </p:nvSpPr>
          <p:spPr>
            <a:xfrm>
              <a:off x="3611854" y="1721637"/>
              <a:ext cx="862372" cy="1070872"/>
            </a:xfrm>
            <a:custGeom>
              <a:avLst/>
              <a:gdLst/>
              <a:ahLst/>
              <a:cxnLst/>
              <a:rect l="l" t="t" r="r" b="b"/>
              <a:pathLst>
                <a:path w="45257" h="56199" extrusionOk="0">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4"/>
            <p:cNvSpPr/>
            <p:nvPr/>
          </p:nvSpPr>
          <p:spPr>
            <a:xfrm>
              <a:off x="3605604" y="1716301"/>
              <a:ext cx="873958" cy="1081600"/>
            </a:xfrm>
            <a:custGeom>
              <a:avLst/>
              <a:gdLst/>
              <a:ahLst/>
              <a:cxnLst/>
              <a:rect l="l" t="t" r="r" b="b"/>
              <a:pathLst>
                <a:path w="45865" h="56762" extrusionOk="0">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4"/>
            <p:cNvSpPr/>
            <p:nvPr/>
          </p:nvSpPr>
          <p:spPr>
            <a:xfrm>
              <a:off x="3675879" y="1804945"/>
              <a:ext cx="751834" cy="809971"/>
            </a:xfrm>
            <a:custGeom>
              <a:avLst/>
              <a:gdLst/>
              <a:ahLst/>
              <a:cxnLst/>
              <a:rect l="l" t="t" r="r" b="b"/>
              <a:pathLst>
                <a:path w="39456" h="42507" extrusionOk="0">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4"/>
            <p:cNvSpPr/>
            <p:nvPr/>
          </p:nvSpPr>
          <p:spPr>
            <a:xfrm>
              <a:off x="3755434" y="2044505"/>
              <a:ext cx="476127" cy="739029"/>
            </a:xfrm>
            <a:custGeom>
              <a:avLst/>
              <a:gdLst/>
              <a:ahLst/>
              <a:cxnLst/>
              <a:rect l="l" t="t" r="r" b="b"/>
              <a:pathLst>
                <a:path w="24987" h="38784" extrusionOk="0">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4"/>
            <p:cNvSpPr/>
            <p:nvPr/>
          </p:nvSpPr>
          <p:spPr>
            <a:xfrm>
              <a:off x="4191431" y="1996448"/>
              <a:ext cx="18617" cy="24695"/>
            </a:xfrm>
            <a:custGeom>
              <a:avLst/>
              <a:gdLst/>
              <a:ahLst/>
              <a:cxnLst/>
              <a:rect l="l" t="t" r="r" b="b"/>
              <a:pathLst>
                <a:path w="977" h="1296" extrusionOk="0">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
            <p:cNvSpPr/>
            <p:nvPr/>
          </p:nvSpPr>
          <p:spPr>
            <a:xfrm>
              <a:off x="4388670" y="2630732"/>
              <a:ext cx="395296" cy="343219"/>
            </a:xfrm>
            <a:custGeom>
              <a:avLst/>
              <a:gdLst/>
              <a:ahLst/>
              <a:cxnLst/>
              <a:rect l="l" t="t" r="r" b="b"/>
              <a:pathLst>
                <a:path w="20745" h="18012" extrusionOk="0">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p:nvPr/>
          </p:nvSpPr>
          <p:spPr>
            <a:xfrm>
              <a:off x="4384249" y="2625301"/>
              <a:ext cx="406500" cy="353985"/>
            </a:xfrm>
            <a:custGeom>
              <a:avLst/>
              <a:gdLst/>
              <a:ahLst/>
              <a:cxnLst/>
              <a:rect l="l" t="t" r="r" b="b"/>
              <a:pathLst>
                <a:path w="21333" h="18577" extrusionOk="0">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4"/>
            <p:cNvSpPr/>
            <p:nvPr/>
          </p:nvSpPr>
          <p:spPr>
            <a:xfrm>
              <a:off x="4508811" y="4188573"/>
              <a:ext cx="245352" cy="128126"/>
            </a:xfrm>
            <a:custGeom>
              <a:avLst/>
              <a:gdLst/>
              <a:ahLst/>
              <a:cxnLst/>
              <a:rect l="l" t="t" r="r" b="b"/>
              <a:pathLst>
                <a:path w="12876" h="6724" extrusionOk="0">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p:cNvSpPr/>
            <p:nvPr/>
          </p:nvSpPr>
          <p:spPr>
            <a:xfrm>
              <a:off x="4503228" y="4183200"/>
              <a:ext cx="256366" cy="138854"/>
            </a:xfrm>
            <a:custGeom>
              <a:avLst/>
              <a:gdLst/>
              <a:ahLst/>
              <a:cxnLst/>
              <a:rect l="l" t="t" r="r" b="b"/>
              <a:pathLst>
                <a:path w="13454" h="7287" extrusionOk="0">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p:cNvSpPr/>
            <p:nvPr/>
          </p:nvSpPr>
          <p:spPr>
            <a:xfrm>
              <a:off x="4521483" y="4255837"/>
              <a:ext cx="228431" cy="60843"/>
            </a:xfrm>
            <a:custGeom>
              <a:avLst/>
              <a:gdLst/>
              <a:ahLst/>
              <a:cxnLst/>
              <a:rect l="l" t="t" r="r" b="b"/>
              <a:pathLst>
                <a:path w="11988" h="3193" extrusionOk="0">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4516052" y="4250483"/>
              <a:ext cx="239426" cy="71571"/>
            </a:xfrm>
            <a:custGeom>
              <a:avLst/>
              <a:gdLst/>
              <a:ahLst/>
              <a:cxnLst/>
              <a:rect l="l" t="t" r="r" b="b"/>
              <a:pathLst>
                <a:path w="12565" h="3756" extrusionOk="0">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4"/>
            <p:cNvSpPr/>
            <p:nvPr/>
          </p:nvSpPr>
          <p:spPr>
            <a:xfrm>
              <a:off x="3818982" y="2130728"/>
              <a:ext cx="867593" cy="2102071"/>
            </a:xfrm>
            <a:custGeom>
              <a:avLst/>
              <a:gdLst/>
              <a:ahLst/>
              <a:cxnLst/>
              <a:rect l="l" t="t" r="r" b="b"/>
              <a:pathLst>
                <a:path w="45531" h="110316" extrusionOk="0">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3813647" y="2125393"/>
              <a:ext cx="875825" cy="2112780"/>
            </a:xfrm>
            <a:custGeom>
              <a:avLst/>
              <a:gdLst/>
              <a:ahLst/>
              <a:cxnLst/>
              <a:rect l="l" t="t" r="r" b="b"/>
              <a:pathLst>
                <a:path w="45963" h="110878" extrusionOk="0">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a:off x="4471959" y="2414229"/>
              <a:ext cx="34032" cy="79383"/>
            </a:xfrm>
            <a:custGeom>
              <a:avLst/>
              <a:gdLst/>
              <a:ahLst/>
              <a:cxnLst/>
              <a:rect l="l" t="t" r="r" b="b"/>
              <a:pathLst>
                <a:path w="1786" h="4166" extrusionOk="0">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a:off x="4276817" y="2645537"/>
              <a:ext cx="102554" cy="34871"/>
            </a:xfrm>
            <a:custGeom>
              <a:avLst/>
              <a:gdLst/>
              <a:ahLst/>
              <a:cxnLst/>
              <a:rect l="l" t="t" r="r" b="b"/>
              <a:pathLst>
                <a:path w="5382" h="1830" extrusionOk="0">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4"/>
            <p:cNvSpPr/>
            <p:nvPr/>
          </p:nvSpPr>
          <p:spPr>
            <a:xfrm>
              <a:off x="3818982" y="2883248"/>
              <a:ext cx="867593" cy="1349551"/>
            </a:xfrm>
            <a:custGeom>
              <a:avLst/>
              <a:gdLst/>
              <a:ahLst/>
              <a:cxnLst/>
              <a:rect l="l" t="t" r="r" b="b"/>
              <a:pathLst>
                <a:path w="45531" h="70824" extrusionOk="0">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3813647" y="2877894"/>
              <a:ext cx="875844" cy="1360260"/>
            </a:xfrm>
            <a:custGeom>
              <a:avLst/>
              <a:gdLst/>
              <a:ahLst/>
              <a:cxnLst/>
              <a:rect l="l" t="t" r="r" b="b"/>
              <a:pathLst>
                <a:path w="45964" h="71386" extrusionOk="0">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4"/>
            <p:cNvSpPr/>
            <p:nvPr/>
          </p:nvSpPr>
          <p:spPr>
            <a:xfrm>
              <a:off x="5055175" y="2964518"/>
              <a:ext cx="217551" cy="233233"/>
            </a:xfrm>
            <a:custGeom>
              <a:avLst/>
              <a:gdLst/>
              <a:ahLst/>
              <a:cxnLst/>
              <a:rect l="l" t="t" r="r" b="b"/>
              <a:pathLst>
                <a:path w="11417" h="12240" extrusionOk="0">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4"/>
            <p:cNvSpPr/>
            <p:nvPr/>
          </p:nvSpPr>
          <p:spPr>
            <a:xfrm>
              <a:off x="5049840" y="2959183"/>
              <a:ext cx="228241" cy="243904"/>
            </a:xfrm>
            <a:custGeom>
              <a:avLst/>
              <a:gdLst/>
              <a:ahLst/>
              <a:cxnLst/>
              <a:rect l="l" t="t" r="r" b="b"/>
              <a:pathLst>
                <a:path w="11978" h="12800" extrusionOk="0">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4"/>
            <p:cNvSpPr/>
            <p:nvPr/>
          </p:nvSpPr>
          <p:spPr>
            <a:xfrm>
              <a:off x="4085943" y="2913203"/>
              <a:ext cx="1280229" cy="76601"/>
            </a:xfrm>
            <a:custGeom>
              <a:avLst/>
              <a:gdLst/>
              <a:ahLst/>
              <a:cxnLst/>
              <a:rect l="l" t="t" r="r" b="b"/>
              <a:pathLst>
                <a:path w="67186" h="4020" extrusionOk="0">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p:nvPr/>
          </p:nvSpPr>
          <p:spPr>
            <a:xfrm>
              <a:off x="4080588" y="2907868"/>
              <a:ext cx="1290957" cy="87291"/>
            </a:xfrm>
            <a:custGeom>
              <a:avLst/>
              <a:gdLst/>
              <a:ahLst/>
              <a:cxnLst/>
              <a:rect l="l" t="t" r="r" b="b"/>
              <a:pathLst>
                <a:path w="67749" h="4581" extrusionOk="0">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4"/>
            <p:cNvSpPr/>
            <p:nvPr/>
          </p:nvSpPr>
          <p:spPr>
            <a:xfrm>
              <a:off x="4903783" y="2901732"/>
              <a:ext cx="98000" cy="99562"/>
            </a:xfrm>
            <a:custGeom>
              <a:avLst/>
              <a:gdLst/>
              <a:ahLst/>
              <a:cxnLst/>
              <a:rect l="l" t="t" r="r" b="b"/>
              <a:pathLst>
                <a:path w="5143" h="5225" extrusionOk="0">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4"/>
            <p:cNvSpPr/>
            <p:nvPr/>
          </p:nvSpPr>
          <p:spPr>
            <a:xfrm>
              <a:off x="4898391" y="2896396"/>
              <a:ext cx="108766" cy="110271"/>
            </a:xfrm>
            <a:custGeom>
              <a:avLst/>
              <a:gdLst/>
              <a:ahLst/>
              <a:cxnLst/>
              <a:rect l="l" t="t" r="r" b="b"/>
              <a:pathLst>
                <a:path w="5708" h="5787" extrusionOk="0">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4"/>
            <p:cNvSpPr/>
            <p:nvPr/>
          </p:nvSpPr>
          <p:spPr>
            <a:xfrm>
              <a:off x="3729919" y="2752436"/>
              <a:ext cx="398154" cy="398154"/>
            </a:xfrm>
            <a:custGeom>
              <a:avLst/>
              <a:gdLst/>
              <a:ahLst/>
              <a:cxnLst/>
              <a:rect l="l" t="t" r="r" b="b"/>
              <a:pathLst>
                <a:path w="20895" h="20895" extrusionOk="0">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4"/>
            <p:cNvSpPr/>
            <p:nvPr/>
          </p:nvSpPr>
          <p:spPr>
            <a:xfrm>
              <a:off x="3724546" y="2747101"/>
              <a:ext cx="408882" cy="408882"/>
            </a:xfrm>
            <a:custGeom>
              <a:avLst/>
              <a:gdLst/>
              <a:ahLst/>
              <a:cxnLst/>
              <a:rect l="l" t="t" r="r" b="b"/>
              <a:pathLst>
                <a:path w="21458" h="21458" extrusionOk="0">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4"/>
            <p:cNvSpPr/>
            <p:nvPr/>
          </p:nvSpPr>
          <p:spPr>
            <a:xfrm>
              <a:off x="3848575" y="2819814"/>
              <a:ext cx="160824" cy="263416"/>
            </a:xfrm>
            <a:custGeom>
              <a:avLst/>
              <a:gdLst/>
              <a:ahLst/>
              <a:cxnLst/>
              <a:rect l="l" t="t" r="r" b="b"/>
              <a:pathLst>
                <a:path w="8440" h="13824" extrusionOk="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a:off x="3843220" y="2814441"/>
              <a:ext cx="171533" cy="274144"/>
            </a:xfrm>
            <a:custGeom>
              <a:avLst/>
              <a:gdLst/>
              <a:ahLst/>
              <a:cxnLst/>
              <a:rect l="l" t="t" r="r" b="b"/>
              <a:pathLst>
                <a:path w="9002" h="14387" extrusionOk="0">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4"/>
            <p:cNvSpPr/>
            <p:nvPr/>
          </p:nvSpPr>
          <p:spPr>
            <a:xfrm>
              <a:off x="4744636" y="2935878"/>
              <a:ext cx="144913" cy="81841"/>
            </a:xfrm>
            <a:custGeom>
              <a:avLst/>
              <a:gdLst/>
              <a:ahLst/>
              <a:cxnLst/>
              <a:rect l="l" t="t" r="r" b="b"/>
              <a:pathLst>
                <a:path w="7605" h="4295" extrusionOk="0">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4"/>
            <p:cNvSpPr/>
            <p:nvPr/>
          </p:nvSpPr>
          <p:spPr>
            <a:xfrm>
              <a:off x="4738977" y="2930543"/>
              <a:ext cx="158976" cy="92550"/>
            </a:xfrm>
            <a:custGeom>
              <a:avLst/>
              <a:gdLst/>
              <a:ahLst/>
              <a:cxnLst/>
              <a:rect l="l" t="t" r="r" b="b"/>
              <a:pathLst>
                <a:path w="8343" h="4857" extrusionOk="0">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4"/>
            <p:cNvSpPr/>
            <p:nvPr/>
          </p:nvSpPr>
          <p:spPr>
            <a:xfrm>
              <a:off x="4791664" y="2963756"/>
              <a:ext cx="24924" cy="38758"/>
            </a:xfrm>
            <a:custGeom>
              <a:avLst/>
              <a:gdLst/>
              <a:ahLst/>
              <a:cxnLst/>
              <a:rect l="l" t="t" r="r" b="b"/>
              <a:pathLst>
                <a:path w="1308" h="2034" extrusionOk="0">
                  <a:moveTo>
                    <a:pt x="1307" y="1"/>
                  </a:moveTo>
                  <a:lnTo>
                    <a:pt x="1" y="2034"/>
                  </a:lnTo>
                  <a:cubicBezTo>
                    <a:pt x="1089" y="1744"/>
                    <a:pt x="1307"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4"/>
            <p:cNvSpPr/>
            <p:nvPr/>
          </p:nvSpPr>
          <p:spPr>
            <a:xfrm>
              <a:off x="4785966" y="2958306"/>
              <a:ext cx="36338" cy="49562"/>
            </a:xfrm>
            <a:custGeom>
              <a:avLst/>
              <a:gdLst/>
              <a:ahLst/>
              <a:cxnLst/>
              <a:rect l="l" t="t" r="r" b="b"/>
              <a:pathLst>
                <a:path w="1907" h="2601" extrusionOk="0">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4"/>
            <p:cNvSpPr/>
            <p:nvPr/>
          </p:nvSpPr>
          <p:spPr>
            <a:xfrm>
              <a:off x="4820704" y="2952704"/>
              <a:ext cx="27668" cy="60881"/>
            </a:xfrm>
            <a:custGeom>
              <a:avLst/>
              <a:gdLst/>
              <a:ahLst/>
              <a:cxnLst/>
              <a:rect l="l" t="t" r="r" b="b"/>
              <a:pathLst>
                <a:path w="1452" h="3195" extrusionOk="0">
                  <a:moveTo>
                    <a:pt x="1452" y="0"/>
                  </a:moveTo>
                  <a:lnTo>
                    <a:pt x="1" y="3194"/>
                  </a:lnTo>
                  <a:cubicBezTo>
                    <a:pt x="871" y="2758"/>
                    <a:pt x="1452" y="1"/>
                    <a:pt x="1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4"/>
            <p:cNvSpPr/>
            <p:nvPr/>
          </p:nvSpPr>
          <p:spPr>
            <a:xfrm>
              <a:off x="4814930" y="2947464"/>
              <a:ext cx="39234" cy="71475"/>
            </a:xfrm>
            <a:custGeom>
              <a:avLst/>
              <a:gdLst/>
              <a:ahLst/>
              <a:cxnLst/>
              <a:rect l="l" t="t" r="r" b="b"/>
              <a:pathLst>
                <a:path w="2059" h="3751" extrusionOk="0">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4"/>
            <p:cNvSpPr/>
            <p:nvPr/>
          </p:nvSpPr>
          <p:spPr>
            <a:xfrm>
              <a:off x="4846961" y="2956877"/>
              <a:ext cx="22180" cy="55317"/>
            </a:xfrm>
            <a:custGeom>
              <a:avLst/>
              <a:gdLst/>
              <a:ahLst/>
              <a:cxnLst/>
              <a:rect l="l" t="t" r="r" b="b"/>
              <a:pathLst>
                <a:path w="1164" h="2903" extrusionOk="0">
                  <a:moveTo>
                    <a:pt x="1163" y="0"/>
                  </a:moveTo>
                  <a:lnTo>
                    <a:pt x="1" y="2903"/>
                  </a:lnTo>
                  <a:cubicBezTo>
                    <a:pt x="510" y="2176"/>
                    <a:pt x="1163" y="1"/>
                    <a:pt x="1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4"/>
            <p:cNvSpPr/>
            <p:nvPr/>
          </p:nvSpPr>
          <p:spPr>
            <a:xfrm>
              <a:off x="4840883" y="2951504"/>
              <a:ext cx="34223" cy="66026"/>
            </a:xfrm>
            <a:custGeom>
              <a:avLst/>
              <a:gdLst/>
              <a:ahLst/>
              <a:cxnLst/>
              <a:rect l="l" t="t" r="r" b="b"/>
              <a:pathLst>
                <a:path w="1796" h="3465" extrusionOk="0">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4"/>
            <p:cNvSpPr/>
            <p:nvPr/>
          </p:nvSpPr>
          <p:spPr>
            <a:xfrm>
              <a:off x="4270967" y="2130728"/>
              <a:ext cx="148038" cy="292799"/>
            </a:xfrm>
            <a:custGeom>
              <a:avLst/>
              <a:gdLst/>
              <a:ahLst/>
              <a:cxnLst/>
              <a:rect l="l" t="t" r="r" b="b"/>
              <a:pathLst>
                <a:path w="7769" h="15366" extrusionOk="0">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4"/>
            <p:cNvSpPr/>
            <p:nvPr/>
          </p:nvSpPr>
          <p:spPr>
            <a:xfrm>
              <a:off x="4265117" y="2125393"/>
              <a:ext cx="159833" cy="303489"/>
            </a:xfrm>
            <a:custGeom>
              <a:avLst/>
              <a:gdLst/>
              <a:ahLst/>
              <a:cxnLst/>
              <a:rect l="l" t="t" r="r" b="b"/>
              <a:pathLst>
                <a:path w="8388" h="15927" extrusionOk="0">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4"/>
            <p:cNvSpPr/>
            <p:nvPr/>
          </p:nvSpPr>
          <p:spPr>
            <a:xfrm>
              <a:off x="3892630" y="2293668"/>
              <a:ext cx="561932" cy="719231"/>
            </a:xfrm>
            <a:custGeom>
              <a:avLst/>
              <a:gdLst/>
              <a:ahLst/>
              <a:cxnLst/>
              <a:rect l="l" t="t" r="r" b="b"/>
              <a:pathLst>
                <a:path w="29490" h="37745" extrusionOk="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4"/>
            <p:cNvSpPr/>
            <p:nvPr/>
          </p:nvSpPr>
          <p:spPr>
            <a:xfrm>
              <a:off x="3890801" y="2288332"/>
              <a:ext cx="558273" cy="729845"/>
            </a:xfrm>
            <a:custGeom>
              <a:avLst/>
              <a:gdLst/>
              <a:ahLst/>
              <a:cxnLst/>
              <a:rect l="l" t="t" r="r" b="b"/>
              <a:pathLst>
                <a:path w="29298" h="38302" extrusionOk="0">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p:nvPr/>
          </p:nvSpPr>
          <p:spPr>
            <a:xfrm>
              <a:off x="3898308" y="2547004"/>
              <a:ext cx="556254" cy="465895"/>
            </a:xfrm>
            <a:custGeom>
              <a:avLst/>
              <a:gdLst/>
              <a:ahLst/>
              <a:cxnLst/>
              <a:rect l="l" t="t" r="r" b="b"/>
              <a:pathLst>
                <a:path w="29192" h="24450" extrusionOk="0">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4"/>
            <p:cNvSpPr/>
            <p:nvPr/>
          </p:nvSpPr>
          <p:spPr>
            <a:xfrm>
              <a:off x="3890286" y="2541669"/>
              <a:ext cx="558788" cy="476508"/>
            </a:xfrm>
            <a:custGeom>
              <a:avLst/>
              <a:gdLst/>
              <a:ahLst/>
              <a:cxnLst/>
              <a:rect l="l" t="t" r="r" b="b"/>
              <a:pathLst>
                <a:path w="29325" h="25007" extrusionOk="0">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4"/>
            <p:cNvSpPr/>
            <p:nvPr/>
          </p:nvSpPr>
          <p:spPr>
            <a:xfrm>
              <a:off x="4220147" y="1881641"/>
              <a:ext cx="299278" cy="334987"/>
            </a:xfrm>
            <a:custGeom>
              <a:avLst/>
              <a:gdLst/>
              <a:ahLst/>
              <a:cxnLst/>
              <a:rect l="l" t="t" r="r" b="b"/>
              <a:pathLst>
                <a:path w="15706" h="17580" extrusionOk="0">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4"/>
            <p:cNvSpPr/>
            <p:nvPr/>
          </p:nvSpPr>
          <p:spPr>
            <a:xfrm>
              <a:off x="4218337" y="1876439"/>
              <a:ext cx="304842" cy="345581"/>
            </a:xfrm>
            <a:custGeom>
              <a:avLst/>
              <a:gdLst/>
              <a:ahLst/>
              <a:cxnLst/>
              <a:rect l="l" t="t" r="r" b="b"/>
              <a:pathLst>
                <a:path w="15998" h="18136" extrusionOk="0">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4"/>
            <p:cNvSpPr/>
            <p:nvPr/>
          </p:nvSpPr>
          <p:spPr>
            <a:xfrm>
              <a:off x="4435088" y="1999535"/>
              <a:ext cx="13319" cy="33251"/>
            </a:xfrm>
            <a:custGeom>
              <a:avLst/>
              <a:gdLst/>
              <a:ahLst/>
              <a:cxnLst/>
              <a:rect l="l" t="t" r="r" b="b"/>
              <a:pathLst>
                <a:path w="699" h="1745" extrusionOk="0">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4"/>
            <p:cNvSpPr/>
            <p:nvPr/>
          </p:nvSpPr>
          <p:spPr>
            <a:xfrm>
              <a:off x="4412507" y="1966951"/>
              <a:ext cx="43998" cy="26868"/>
            </a:xfrm>
            <a:custGeom>
              <a:avLst/>
              <a:gdLst/>
              <a:ahLst/>
              <a:cxnLst/>
              <a:rect l="l" t="t" r="r" b="b"/>
              <a:pathLst>
                <a:path w="2309" h="1410" extrusionOk="0">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4"/>
            <p:cNvSpPr/>
            <p:nvPr/>
          </p:nvSpPr>
          <p:spPr>
            <a:xfrm>
              <a:off x="4398121" y="2109368"/>
              <a:ext cx="58537" cy="23800"/>
            </a:xfrm>
            <a:custGeom>
              <a:avLst/>
              <a:gdLst/>
              <a:ahLst/>
              <a:cxnLst/>
              <a:rect l="l" t="t" r="r" b="b"/>
              <a:pathLst>
                <a:path w="3072" h="1249" extrusionOk="0">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4"/>
            <p:cNvSpPr/>
            <p:nvPr/>
          </p:nvSpPr>
          <p:spPr>
            <a:xfrm>
              <a:off x="3779024" y="4211877"/>
              <a:ext cx="221324" cy="195276"/>
            </a:xfrm>
            <a:custGeom>
              <a:avLst/>
              <a:gdLst/>
              <a:ahLst/>
              <a:cxnLst/>
              <a:rect l="l" t="t" r="r" b="b"/>
              <a:pathLst>
                <a:path w="11615" h="10248" extrusionOk="0">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4"/>
            <p:cNvSpPr/>
            <p:nvPr/>
          </p:nvSpPr>
          <p:spPr>
            <a:xfrm>
              <a:off x="3773650" y="4206542"/>
              <a:ext cx="230889" cy="205946"/>
            </a:xfrm>
            <a:custGeom>
              <a:avLst/>
              <a:gdLst/>
              <a:ahLst/>
              <a:cxnLst/>
              <a:rect l="l" t="t" r="r" b="b"/>
              <a:pathLst>
                <a:path w="12117" h="10808" extrusionOk="0">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4"/>
            <p:cNvSpPr/>
            <p:nvPr/>
          </p:nvSpPr>
          <p:spPr>
            <a:xfrm>
              <a:off x="3780186" y="4284687"/>
              <a:ext cx="219742" cy="122466"/>
            </a:xfrm>
            <a:custGeom>
              <a:avLst/>
              <a:gdLst/>
              <a:ahLst/>
              <a:cxnLst/>
              <a:rect l="l" t="t" r="r" b="b"/>
              <a:pathLst>
                <a:path w="11532" h="6427" extrusionOk="0">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4"/>
            <p:cNvSpPr/>
            <p:nvPr/>
          </p:nvSpPr>
          <p:spPr>
            <a:xfrm>
              <a:off x="3774908" y="4279313"/>
              <a:ext cx="229441" cy="133156"/>
            </a:xfrm>
            <a:custGeom>
              <a:avLst/>
              <a:gdLst/>
              <a:ahLst/>
              <a:cxnLst/>
              <a:rect l="l" t="t" r="r" b="b"/>
              <a:pathLst>
                <a:path w="12041" h="6988" extrusionOk="0">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34"/>
          <p:cNvSpPr txBox="1">
            <a:spLocks noGrp="1"/>
          </p:cNvSpPr>
          <p:nvPr>
            <p:ph type="title" idx="2"/>
          </p:nvPr>
        </p:nvSpPr>
        <p:spPr>
          <a:xfrm>
            <a:off x="709181" y="1179775"/>
            <a:ext cx="895325"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2260451" y="338175"/>
            <a:ext cx="4572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Phishing? More like Fishing </a:t>
            </a:r>
            <a:r>
              <a:rPr lang="en" dirty="0">
                <a:sym typeface="Wingdings" panose="05000000000000000000" pitchFamily="2" charset="2"/>
              </a:rPr>
              <a:t></a:t>
            </a:r>
            <a:endParaRPr dirty="0"/>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person fishing on a boat&#10;&#10;Description automatically generated">
            <a:extLst>
              <a:ext uri="{FF2B5EF4-FFF2-40B4-BE49-F238E27FC236}">
                <a16:creationId xmlns:a16="http://schemas.microsoft.com/office/drawing/2014/main" id="{D594AD28-6382-E559-F994-98D64429500F}"/>
              </a:ext>
            </a:extLst>
          </p:cNvPr>
          <p:cNvPicPr>
            <a:picLocks noChangeAspect="1"/>
          </p:cNvPicPr>
          <p:nvPr/>
        </p:nvPicPr>
        <p:blipFill>
          <a:blip r:embed="rId3"/>
          <a:stretch>
            <a:fillRect/>
          </a:stretch>
        </p:blipFill>
        <p:spPr>
          <a:xfrm>
            <a:off x="1653980" y="1225360"/>
            <a:ext cx="5483415" cy="3084421"/>
          </a:xfrm>
          <a:prstGeom prst="rect">
            <a:avLst/>
          </a:prstGeom>
        </p:spPr>
      </p:pic>
      <p:sp>
        <p:nvSpPr>
          <p:cNvPr id="4" name="TextBox 3">
            <a:extLst>
              <a:ext uri="{FF2B5EF4-FFF2-40B4-BE49-F238E27FC236}">
                <a16:creationId xmlns:a16="http://schemas.microsoft.com/office/drawing/2014/main" id="{1290AA0E-3506-4C0D-2504-60A0044B4EED}"/>
              </a:ext>
            </a:extLst>
          </p:cNvPr>
          <p:cNvSpPr txBox="1"/>
          <p:nvPr/>
        </p:nvSpPr>
        <p:spPr>
          <a:xfrm>
            <a:off x="325402" y="2377064"/>
            <a:ext cx="968188" cy="584775"/>
          </a:xfrm>
          <a:prstGeom prst="rect">
            <a:avLst/>
          </a:prstGeom>
          <a:noFill/>
        </p:spPr>
        <p:txBody>
          <a:bodyPr wrap="square" rtlCol="0">
            <a:spAutoFit/>
          </a:bodyPr>
          <a:lstStyle/>
          <a:p>
            <a:pPr algn="ctr"/>
            <a:r>
              <a:rPr lang="en-US" sz="1800" dirty="0">
                <a:solidFill>
                  <a:schemeClr val="lt2"/>
                </a:solidFill>
                <a:latin typeface="Viga"/>
                <a:sym typeface="Viga"/>
              </a:rPr>
              <a:t>Hacker</a:t>
            </a:r>
            <a:r>
              <a:rPr lang="en-US" dirty="0"/>
              <a:t>😈</a:t>
            </a:r>
          </a:p>
        </p:txBody>
      </p:sp>
      <p:cxnSp>
        <p:nvCxnSpPr>
          <p:cNvPr id="6" name="Straight Arrow Connector 5">
            <a:extLst>
              <a:ext uri="{FF2B5EF4-FFF2-40B4-BE49-F238E27FC236}">
                <a16:creationId xmlns:a16="http://schemas.microsoft.com/office/drawing/2014/main" id="{C2AC3F72-2D52-184E-F56C-13D962A20AB8}"/>
              </a:ext>
            </a:extLst>
          </p:cNvPr>
          <p:cNvCxnSpPr>
            <a:cxnSpLocks/>
            <a:stCxn id="4" idx="3"/>
          </p:cNvCxnSpPr>
          <p:nvPr/>
        </p:nvCxnSpPr>
        <p:spPr>
          <a:xfrm>
            <a:off x="1293590" y="2669452"/>
            <a:ext cx="870332"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32419502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VS. SOLUTION</a:t>
            </a:r>
            <a:endParaRPr/>
          </a:p>
        </p:txBody>
      </p:sp>
      <p:sp>
        <p:nvSpPr>
          <p:cNvPr id="627" name="Google Shape;627;p36"/>
          <p:cNvSpPr txBox="1">
            <a:spLocks noGrp="1"/>
          </p:cNvSpPr>
          <p:nvPr>
            <p:ph type="body" idx="1"/>
          </p:nvPr>
        </p:nvSpPr>
        <p:spPr>
          <a:xfrm>
            <a:off x="5316193" y="3450300"/>
            <a:ext cx="2628600" cy="1149900"/>
          </a:xfrm>
          <a:prstGeom prst="rect">
            <a:avLst/>
          </a:prstGeom>
        </p:spPr>
        <p:txBody>
          <a:bodyPr spcFirstLastPara="1" wrap="square" lIns="91425" tIns="91425" rIns="91425" bIns="91425" anchor="t" anchorCtr="0">
            <a:noAutofit/>
          </a:bodyPr>
          <a:lstStyle/>
          <a:p>
            <a:pPr marL="0" lvl="0" indent="0" algn="ctr" rtl="0">
              <a:spcBef>
                <a:spcPts val="0"/>
              </a:spcBef>
              <a:buNone/>
            </a:pPr>
            <a:r>
              <a:rPr lang="en" dirty="0"/>
              <a:t>Simple.</a:t>
            </a:r>
          </a:p>
          <a:p>
            <a:pPr marL="0" lvl="0" indent="0" algn="ctr" rtl="0">
              <a:spcBef>
                <a:spcPts val="0"/>
              </a:spcBef>
              <a:buNone/>
            </a:pPr>
            <a:r>
              <a:rPr lang="en" dirty="0"/>
              <a:t>Get more educated on security risks and more aware of your digital behavior.</a:t>
            </a:r>
            <a:endParaRPr dirty="0"/>
          </a:p>
        </p:txBody>
      </p:sp>
      <p:sp>
        <p:nvSpPr>
          <p:cNvPr id="628" name="Google Shape;628;p36"/>
          <p:cNvSpPr txBox="1">
            <a:spLocks noGrp="1"/>
          </p:cNvSpPr>
          <p:nvPr>
            <p:ph type="title" idx="2"/>
          </p:nvPr>
        </p:nvSpPr>
        <p:spPr>
          <a:xfrm>
            <a:off x="5316193" y="2952450"/>
            <a:ext cx="26286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Solution</a:t>
            </a:r>
            <a:endParaRPr/>
          </a:p>
        </p:txBody>
      </p:sp>
      <p:sp>
        <p:nvSpPr>
          <p:cNvPr id="629" name="Google Shape;629;p36"/>
          <p:cNvSpPr txBox="1">
            <a:spLocks noGrp="1"/>
          </p:cNvSpPr>
          <p:nvPr>
            <p:ph type="body" idx="3"/>
          </p:nvPr>
        </p:nvSpPr>
        <p:spPr>
          <a:xfrm>
            <a:off x="1199212" y="3450300"/>
            <a:ext cx="2628600" cy="114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“Hackers” usually have malicious intent and when they do, they exploit the lack of security awareness of the general population.</a:t>
            </a:r>
            <a:endParaRPr dirty="0"/>
          </a:p>
        </p:txBody>
      </p:sp>
      <p:sp>
        <p:nvSpPr>
          <p:cNvPr id="630" name="Google Shape;630;p36"/>
          <p:cNvSpPr txBox="1">
            <a:spLocks noGrp="1"/>
          </p:cNvSpPr>
          <p:nvPr>
            <p:ph type="title" idx="4"/>
          </p:nvPr>
        </p:nvSpPr>
        <p:spPr>
          <a:xfrm>
            <a:off x="1199212" y="2952450"/>
            <a:ext cx="26286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Problem</a:t>
            </a:r>
            <a:endParaRPr/>
          </a:p>
        </p:txBody>
      </p:sp>
      <p:grpSp>
        <p:nvGrpSpPr>
          <p:cNvPr id="631" name="Google Shape;631;p36"/>
          <p:cNvGrpSpPr/>
          <p:nvPr/>
        </p:nvGrpSpPr>
        <p:grpSpPr>
          <a:xfrm>
            <a:off x="5644752" y="1272354"/>
            <a:ext cx="1971493" cy="1950831"/>
            <a:chOff x="1265450" y="370125"/>
            <a:chExt cx="5159625" cy="5105550"/>
          </a:xfrm>
        </p:grpSpPr>
        <p:sp>
          <p:nvSpPr>
            <p:cNvPr id="632" name="Google Shape;632;p36"/>
            <p:cNvSpPr/>
            <p:nvPr/>
          </p:nvSpPr>
          <p:spPr>
            <a:xfrm>
              <a:off x="1265450" y="370125"/>
              <a:ext cx="5159625" cy="4258100"/>
            </a:xfrm>
            <a:custGeom>
              <a:avLst/>
              <a:gdLst/>
              <a:ahLst/>
              <a:cxnLst/>
              <a:rect l="l" t="t" r="r" b="b"/>
              <a:pathLst>
                <a:path w="206385" h="170324" extrusionOk="0">
                  <a:moveTo>
                    <a:pt x="117410" y="1"/>
                  </a:moveTo>
                  <a:cubicBezTo>
                    <a:pt x="105360" y="1"/>
                    <a:pt x="93531" y="2578"/>
                    <a:pt x="83893" y="7842"/>
                  </a:cubicBezTo>
                  <a:cubicBezTo>
                    <a:pt x="62493" y="19530"/>
                    <a:pt x="58312" y="45845"/>
                    <a:pt x="40332" y="60830"/>
                  </a:cubicBezTo>
                  <a:cubicBezTo>
                    <a:pt x="23789" y="74614"/>
                    <a:pt x="8626" y="86102"/>
                    <a:pt x="5409" y="108158"/>
                  </a:cubicBezTo>
                  <a:cubicBezTo>
                    <a:pt x="0" y="145249"/>
                    <a:pt x="35926" y="170324"/>
                    <a:pt x="69990" y="170324"/>
                  </a:cubicBezTo>
                  <a:cubicBezTo>
                    <a:pt x="78722" y="170324"/>
                    <a:pt x="87331" y="168676"/>
                    <a:pt x="95091" y="165161"/>
                  </a:cubicBezTo>
                  <a:cubicBezTo>
                    <a:pt x="107093" y="159723"/>
                    <a:pt x="116570" y="150633"/>
                    <a:pt x="129934" y="148595"/>
                  </a:cubicBezTo>
                  <a:cubicBezTo>
                    <a:pt x="157045" y="144459"/>
                    <a:pt x="167155" y="146758"/>
                    <a:pt x="186915" y="128835"/>
                  </a:cubicBezTo>
                  <a:cubicBezTo>
                    <a:pt x="206384" y="111176"/>
                    <a:pt x="203086" y="81348"/>
                    <a:pt x="192211" y="55849"/>
                  </a:cubicBezTo>
                  <a:cubicBezTo>
                    <a:pt x="185999" y="41288"/>
                    <a:pt x="177317" y="28138"/>
                    <a:pt x="168992" y="19473"/>
                  </a:cubicBezTo>
                  <a:cubicBezTo>
                    <a:pt x="156664" y="6642"/>
                    <a:pt x="136753" y="1"/>
                    <a:pt x="1174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p:cNvSpPr/>
            <p:nvPr/>
          </p:nvSpPr>
          <p:spPr>
            <a:xfrm>
              <a:off x="2902575" y="1647075"/>
              <a:ext cx="2518250" cy="1982150"/>
            </a:xfrm>
            <a:custGeom>
              <a:avLst/>
              <a:gdLst/>
              <a:ahLst/>
              <a:cxnLst/>
              <a:rect l="l" t="t" r="r" b="b"/>
              <a:pathLst>
                <a:path w="100730" h="79286" extrusionOk="0">
                  <a:moveTo>
                    <a:pt x="48967" y="1"/>
                  </a:moveTo>
                  <a:cubicBezTo>
                    <a:pt x="47675" y="1"/>
                    <a:pt x="46533" y="845"/>
                    <a:pt x="46157" y="2083"/>
                  </a:cubicBezTo>
                  <a:lnTo>
                    <a:pt x="44517" y="7475"/>
                  </a:lnTo>
                  <a:lnTo>
                    <a:pt x="1" y="7475"/>
                  </a:lnTo>
                  <a:lnTo>
                    <a:pt x="1" y="79285"/>
                  </a:lnTo>
                  <a:lnTo>
                    <a:pt x="100730" y="79285"/>
                  </a:lnTo>
                  <a:lnTo>
                    <a:pt x="100730" y="2762"/>
                  </a:lnTo>
                  <a:cubicBezTo>
                    <a:pt x="100730" y="1237"/>
                    <a:pt x="99493" y="1"/>
                    <a:pt x="9796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a:off x="2895575" y="1640075"/>
              <a:ext cx="2532275" cy="1996150"/>
            </a:xfrm>
            <a:custGeom>
              <a:avLst/>
              <a:gdLst/>
              <a:ahLst/>
              <a:cxnLst/>
              <a:rect l="l" t="t" r="r" b="b"/>
              <a:pathLst>
                <a:path w="101291" h="79846" extrusionOk="0">
                  <a:moveTo>
                    <a:pt x="49235" y="562"/>
                  </a:moveTo>
                  <a:cubicBezTo>
                    <a:pt x="49239" y="562"/>
                    <a:pt x="49243" y="562"/>
                    <a:pt x="49247" y="562"/>
                  </a:cubicBezTo>
                  <a:lnTo>
                    <a:pt x="98248" y="562"/>
                  </a:lnTo>
                  <a:cubicBezTo>
                    <a:pt x="99616" y="562"/>
                    <a:pt x="100729" y="1675"/>
                    <a:pt x="100729" y="3042"/>
                  </a:cubicBezTo>
                  <a:lnTo>
                    <a:pt x="100729" y="79284"/>
                  </a:lnTo>
                  <a:lnTo>
                    <a:pt x="561" y="79284"/>
                  </a:lnTo>
                  <a:lnTo>
                    <a:pt x="561" y="8035"/>
                  </a:lnTo>
                  <a:lnTo>
                    <a:pt x="45004" y="8035"/>
                  </a:lnTo>
                  <a:lnTo>
                    <a:pt x="46707" y="2445"/>
                  </a:lnTo>
                  <a:cubicBezTo>
                    <a:pt x="47041" y="1326"/>
                    <a:pt x="48069" y="562"/>
                    <a:pt x="49235" y="562"/>
                  </a:cubicBezTo>
                  <a:close/>
                  <a:moveTo>
                    <a:pt x="49247" y="0"/>
                  </a:moveTo>
                  <a:cubicBezTo>
                    <a:pt x="47821" y="0"/>
                    <a:pt x="46584" y="916"/>
                    <a:pt x="46168" y="2282"/>
                  </a:cubicBezTo>
                  <a:lnTo>
                    <a:pt x="44589" y="7474"/>
                  </a:lnTo>
                  <a:lnTo>
                    <a:pt x="0" y="7474"/>
                  </a:lnTo>
                  <a:lnTo>
                    <a:pt x="0" y="79846"/>
                  </a:lnTo>
                  <a:lnTo>
                    <a:pt x="101290" y="79846"/>
                  </a:lnTo>
                  <a:lnTo>
                    <a:pt x="101290" y="3042"/>
                  </a:lnTo>
                  <a:cubicBezTo>
                    <a:pt x="101290" y="1366"/>
                    <a:pt x="99925" y="0"/>
                    <a:pt x="98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a:off x="2902575" y="2020775"/>
              <a:ext cx="2518250" cy="1795275"/>
            </a:xfrm>
            <a:custGeom>
              <a:avLst/>
              <a:gdLst/>
              <a:ahLst/>
              <a:cxnLst/>
              <a:rect l="l" t="t" r="r" b="b"/>
              <a:pathLst>
                <a:path w="100730" h="71811" extrusionOk="0">
                  <a:moveTo>
                    <a:pt x="1" y="0"/>
                  </a:moveTo>
                  <a:lnTo>
                    <a:pt x="1" y="71811"/>
                  </a:lnTo>
                  <a:lnTo>
                    <a:pt x="100730" y="71811"/>
                  </a:lnTo>
                  <a:lnTo>
                    <a:pt x="100730"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a:off x="2895575" y="2013750"/>
              <a:ext cx="2532275" cy="1809325"/>
            </a:xfrm>
            <a:custGeom>
              <a:avLst/>
              <a:gdLst/>
              <a:ahLst/>
              <a:cxnLst/>
              <a:rect l="l" t="t" r="r" b="b"/>
              <a:pathLst>
                <a:path w="101291" h="72373" extrusionOk="0">
                  <a:moveTo>
                    <a:pt x="100729" y="562"/>
                  </a:moveTo>
                  <a:lnTo>
                    <a:pt x="100729" y="71811"/>
                  </a:lnTo>
                  <a:lnTo>
                    <a:pt x="561" y="71811"/>
                  </a:lnTo>
                  <a:lnTo>
                    <a:pt x="561" y="562"/>
                  </a:lnTo>
                  <a:close/>
                  <a:moveTo>
                    <a:pt x="0" y="0"/>
                  </a:moveTo>
                  <a:lnTo>
                    <a:pt x="0" y="72372"/>
                  </a:lnTo>
                  <a:lnTo>
                    <a:pt x="101290" y="72372"/>
                  </a:lnTo>
                  <a:lnTo>
                    <a:pt x="101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a:off x="3498125" y="1833075"/>
              <a:ext cx="222175" cy="1983650"/>
            </a:xfrm>
            <a:custGeom>
              <a:avLst/>
              <a:gdLst/>
              <a:ahLst/>
              <a:cxnLst/>
              <a:rect l="l" t="t" r="r" b="b"/>
              <a:pathLst>
                <a:path w="8887" h="79346" extrusionOk="0">
                  <a:moveTo>
                    <a:pt x="1" y="1"/>
                  </a:moveTo>
                  <a:lnTo>
                    <a:pt x="1" y="79346"/>
                  </a:lnTo>
                  <a:lnTo>
                    <a:pt x="8887" y="79346"/>
                  </a:lnTo>
                  <a:lnTo>
                    <a:pt x="88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a:off x="3491125" y="1826075"/>
              <a:ext cx="236200" cy="1997675"/>
            </a:xfrm>
            <a:custGeom>
              <a:avLst/>
              <a:gdLst/>
              <a:ahLst/>
              <a:cxnLst/>
              <a:rect l="l" t="t" r="r" b="b"/>
              <a:pathLst>
                <a:path w="9448" h="79907" extrusionOk="0">
                  <a:moveTo>
                    <a:pt x="8886" y="561"/>
                  </a:moveTo>
                  <a:lnTo>
                    <a:pt x="8886" y="79345"/>
                  </a:lnTo>
                  <a:lnTo>
                    <a:pt x="561" y="79345"/>
                  </a:lnTo>
                  <a:lnTo>
                    <a:pt x="561" y="561"/>
                  </a:lnTo>
                  <a:close/>
                  <a:moveTo>
                    <a:pt x="281" y="0"/>
                  </a:moveTo>
                  <a:cubicBezTo>
                    <a:pt x="126" y="0"/>
                    <a:pt x="0" y="126"/>
                    <a:pt x="0" y="281"/>
                  </a:cubicBezTo>
                  <a:lnTo>
                    <a:pt x="0" y="79626"/>
                  </a:lnTo>
                  <a:cubicBezTo>
                    <a:pt x="0" y="79781"/>
                    <a:pt x="126" y="79906"/>
                    <a:pt x="281" y="79906"/>
                  </a:cubicBezTo>
                  <a:lnTo>
                    <a:pt x="9167" y="79906"/>
                  </a:lnTo>
                  <a:cubicBezTo>
                    <a:pt x="9322" y="79906"/>
                    <a:pt x="9447" y="79781"/>
                    <a:pt x="9447" y="79626"/>
                  </a:cubicBezTo>
                  <a:lnTo>
                    <a:pt x="9447" y="281"/>
                  </a:lnTo>
                  <a:cubicBezTo>
                    <a:pt x="9447" y="126"/>
                    <a:pt x="9322" y="0"/>
                    <a:pt x="9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a:off x="3410850" y="3642150"/>
              <a:ext cx="388800" cy="47625"/>
            </a:xfrm>
            <a:custGeom>
              <a:avLst/>
              <a:gdLst/>
              <a:ahLst/>
              <a:cxnLst/>
              <a:rect l="l" t="t" r="r" b="b"/>
              <a:pathLst>
                <a:path w="15552" h="1905" extrusionOk="0">
                  <a:moveTo>
                    <a:pt x="25" y="0"/>
                  </a:moveTo>
                  <a:cubicBezTo>
                    <a:pt x="11" y="0"/>
                    <a:pt x="0" y="11"/>
                    <a:pt x="0" y="24"/>
                  </a:cubicBezTo>
                  <a:lnTo>
                    <a:pt x="0" y="1879"/>
                  </a:lnTo>
                  <a:cubicBezTo>
                    <a:pt x="0" y="1894"/>
                    <a:pt x="11" y="1905"/>
                    <a:pt x="25" y="1905"/>
                  </a:cubicBezTo>
                  <a:lnTo>
                    <a:pt x="15528" y="1905"/>
                  </a:lnTo>
                  <a:cubicBezTo>
                    <a:pt x="15541" y="1905"/>
                    <a:pt x="15552" y="1894"/>
                    <a:pt x="15552" y="1879"/>
                  </a:cubicBezTo>
                  <a:lnTo>
                    <a:pt x="15552" y="24"/>
                  </a:lnTo>
                  <a:cubicBezTo>
                    <a:pt x="15552" y="11"/>
                    <a:pt x="15541" y="0"/>
                    <a:pt x="15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p:cNvSpPr/>
            <p:nvPr/>
          </p:nvSpPr>
          <p:spPr>
            <a:xfrm>
              <a:off x="3403825" y="3635125"/>
              <a:ext cx="402850" cy="61675"/>
            </a:xfrm>
            <a:custGeom>
              <a:avLst/>
              <a:gdLst/>
              <a:ahLst/>
              <a:cxnLst/>
              <a:rect l="l" t="t" r="r" b="b"/>
              <a:pathLst>
                <a:path w="16114" h="2467" extrusionOk="0">
                  <a:moveTo>
                    <a:pt x="15010" y="562"/>
                  </a:moveTo>
                  <a:cubicBezTo>
                    <a:pt x="15309" y="562"/>
                    <a:pt x="15552" y="805"/>
                    <a:pt x="15552" y="1104"/>
                  </a:cubicBezTo>
                  <a:lnTo>
                    <a:pt x="15552" y="1363"/>
                  </a:lnTo>
                  <a:cubicBezTo>
                    <a:pt x="15552" y="1662"/>
                    <a:pt x="15309" y="1904"/>
                    <a:pt x="15010" y="1905"/>
                  </a:cubicBezTo>
                  <a:lnTo>
                    <a:pt x="1104" y="1905"/>
                  </a:lnTo>
                  <a:cubicBezTo>
                    <a:pt x="805" y="1904"/>
                    <a:pt x="562" y="1662"/>
                    <a:pt x="562" y="1363"/>
                  </a:cubicBezTo>
                  <a:lnTo>
                    <a:pt x="562" y="1104"/>
                  </a:lnTo>
                  <a:cubicBezTo>
                    <a:pt x="562" y="805"/>
                    <a:pt x="805" y="562"/>
                    <a:pt x="1104" y="562"/>
                  </a:cubicBezTo>
                  <a:close/>
                  <a:moveTo>
                    <a:pt x="1104" y="1"/>
                  </a:moveTo>
                  <a:cubicBezTo>
                    <a:pt x="495" y="1"/>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1"/>
                    <a:pt x="150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a:off x="3410850" y="2128175"/>
              <a:ext cx="388800" cy="47650"/>
            </a:xfrm>
            <a:custGeom>
              <a:avLst/>
              <a:gdLst/>
              <a:ahLst/>
              <a:cxnLst/>
              <a:rect l="l" t="t" r="r" b="b"/>
              <a:pathLst>
                <a:path w="15552" h="1906" extrusionOk="0">
                  <a:moveTo>
                    <a:pt x="25" y="1"/>
                  </a:moveTo>
                  <a:cubicBezTo>
                    <a:pt x="11" y="1"/>
                    <a:pt x="0" y="11"/>
                    <a:pt x="0" y="25"/>
                  </a:cubicBezTo>
                  <a:lnTo>
                    <a:pt x="0" y="1880"/>
                  </a:lnTo>
                  <a:cubicBezTo>
                    <a:pt x="0" y="1893"/>
                    <a:pt x="11" y="1905"/>
                    <a:pt x="25" y="1905"/>
                  </a:cubicBezTo>
                  <a:lnTo>
                    <a:pt x="15528" y="1905"/>
                  </a:lnTo>
                  <a:cubicBezTo>
                    <a:pt x="15541" y="1905"/>
                    <a:pt x="15552" y="1893"/>
                    <a:pt x="15552" y="1880"/>
                  </a:cubicBezTo>
                  <a:lnTo>
                    <a:pt x="15552" y="25"/>
                  </a:lnTo>
                  <a:cubicBezTo>
                    <a:pt x="15552" y="11"/>
                    <a:pt x="15541" y="1"/>
                    <a:pt x="155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3403825" y="2121175"/>
              <a:ext cx="402850" cy="61675"/>
            </a:xfrm>
            <a:custGeom>
              <a:avLst/>
              <a:gdLst/>
              <a:ahLst/>
              <a:cxnLst/>
              <a:rect l="l" t="t" r="r" b="b"/>
              <a:pathLst>
                <a:path w="16114" h="2467" extrusionOk="0">
                  <a:moveTo>
                    <a:pt x="15010" y="561"/>
                  </a:moveTo>
                  <a:cubicBezTo>
                    <a:pt x="15309" y="561"/>
                    <a:pt x="15552" y="804"/>
                    <a:pt x="15552" y="1104"/>
                  </a:cubicBezTo>
                  <a:lnTo>
                    <a:pt x="15552" y="1363"/>
                  </a:lnTo>
                  <a:cubicBezTo>
                    <a:pt x="15552" y="1661"/>
                    <a:pt x="15309" y="1903"/>
                    <a:pt x="15010" y="1903"/>
                  </a:cubicBezTo>
                  <a:lnTo>
                    <a:pt x="1104" y="1903"/>
                  </a:lnTo>
                  <a:cubicBezTo>
                    <a:pt x="805" y="1903"/>
                    <a:pt x="562" y="1661"/>
                    <a:pt x="562" y="1363"/>
                  </a:cubicBezTo>
                  <a:lnTo>
                    <a:pt x="562" y="1104"/>
                  </a:lnTo>
                  <a:cubicBezTo>
                    <a:pt x="562" y="804"/>
                    <a:pt x="805" y="561"/>
                    <a:pt x="1104" y="561"/>
                  </a:cubicBezTo>
                  <a:close/>
                  <a:moveTo>
                    <a:pt x="1104" y="0"/>
                  </a:moveTo>
                  <a:cubicBezTo>
                    <a:pt x="495" y="0"/>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0"/>
                    <a:pt x="15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3349275" y="2591025"/>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9"/>
                  </a:cubicBezTo>
                  <a:cubicBezTo>
                    <a:pt x="0" y="13156"/>
                    <a:pt x="1096" y="15800"/>
                    <a:pt x="3045" y="17751"/>
                  </a:cubicBezTo>
                  <a:cubicBezTo>
                    <a:pt x="4996" y="19700"/>
                    <a:pt x="7640" y="20795"/>
                    <a:pt x="10398" y="20795"/>
                  </a:cubicBezTo>
                  <a:cubicBezTo>
                    <a:pt x="13156" y="20795"/>
                    <a:pt x="15800" y="19700"/>
                    <a:pt x="17750" y="17751"/>
                  </a:cubicBezTo>
                  <a:cubicBezTo>
                    <a:pt x="19700" y="15800"/>
                    <a:pt x="20795" y="13156"/>
                    <a:pt x="20795" y="10399"/>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3342250" y="2584000"/>
              <a:ext cx="533975" cy="533950"/>
            </a:xfrm>
            <a:custGeom>
              <a:avLst/>
              <a:gdLst/>
              <a:ahLst/>
              <a:cxnLst/>
              <a:rect l="l" t="t" r="r" b="b"/>
              <a:pathLst>
                <a:path w="21359" h="21358" extrusionOk="0">
                  <a:moveTo>
                    <a:pt x="10679" y="562"/>
                  </a:moveTo>
                  <a:cubicBezTo>
                    <a:pt x="16258" y="562"/>
                    <a:pt x="20797" y="5100"/>
                    <a:pt x="20797" y="10680"/>
                  </a:cubicBezTo>
                  <a:cubicBezTo>
                    <a:pt x="20797" y="16259"/>
                    <a:pt x="16258" y="20797"/>
                    <a:pt x="10679" y="20797"/>
                  </a:cubicBezTo>
                  <a:cubicBezTo>
                    <a:pt x="5100" y="20797"/>
                    <a:pt x="562" y="16259"/>
                    <a:pt x="562" y="10680"/>
                  </a:cubicBezTo>
                  <a:cubicBezTo>
                    <a:pt x="562" y="5100"/>
                    <a:pt x="5100" y="562"/>
                    <a:pt x="10679" y="562"/>
                  </a:cubicBezTo>
                  <a:close/>
                  <a:moveTo>
                    <a:pt x="10679" y="1"/>
                  </a:moveTo>
                  <a:cubicBezTo>
                    <a:pt x="4791" y="1"/>
                    <a:pt x="1" y="4791"/>
                    <a:pt x="1" y="10680"/>
                  </a:cubicBezTo>
                  <a:cubicBezTo>
                    <a:pt x="1" y="16568"/>
                    <a:pt x="4791" y="21357"/>
                    <a:pt x="10679" y="21357"/>
                  </a:cubicBezTo>
                  <a:cubicBezTo>
                    <a:pt x="16566" y="21357"/>
                    <a:pt x="21358" y="16568"/>
                    <a:pt x="21358" y="10680"/>
                  </a:cubicBezTo>
                  <a:cubicBezTo>
                    <a:pt x="21358" y="4791"/>
                    <a:pt x="16566" y="1"/>
                    <a:pt x="106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a:off x="3349275" y="2615450"/>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7"/>
                  </a:cubicBezTo>
                  <a:cubicBezTo>
                    <a:pt x="0" y="13156"/>
                    <a:pt x="1096" y="15800"/>
                    <a:pt x="3045" y="17750"/>
                  </a:cubicBezTo>
                  <a:cubicBezTo>
                    <a:pt x="4996" y="19700"/>
                    <a:pt x="7640" y="20795"/>
                    <a:pt x="10398" y="20795"/>
                  </a:cubicBezTo>
                  <a:cubicBezTo>
                    <a:pt x="13156" y="20795"/>
                    <a:pt x="15800" y="19700"/>
                    <a:pt x="17750" y="17750"/>
                  </a:cubicBezTo>
                  <a:cubicBezTo>
                    <a:pt x="19700" y="15800"/>
                    <a:pt x="20795" y="13156"/>
                    <a:pt x="20795" y="10397"/>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6"/>
            <p:cNvSpPr/>
            <p:nvPr/>
          </p:nvSpPr>
          <p:spPr>
            <a:xfrm>
              <a:off x="3342250" y="2608425"/>
              <a:ext cx="533975" cy="533925"/>
            </a:xfrm>
            <a:custGeom>
              <a:avLst/>
              <a:gdLst/>
              <a:ahLst/>
              <a:cxnLst/>
              <a:rect l="l" t="t" r="r" b="b"/>
              <a:pathLst>
                <a:path w="21359" h="21357" extrusionOk="0">
                  <a:moveTo>
                    <a:pt x="10679" y="562"/>
                  </a:moveTo>
                  <a:cubicBezTo>
                    <a:pt x="16258" y="562"/>
                    <a:pt x="20797" y="5100"/>
                    <a:pt x="20797" y="10679"/>
                  </a:cubicBezTo>
                  <a:cubicBezTo>
                    <a:pt x="20797" y="16259"/>
                    <a:pt x="16258" y="20797"/>
                    <a:pt x="10679" y="20797"/>
                  </a:cubicBezTo>
                  <a:cubicBezTo>
                    <a:pt x="5100" y="20797"/>
                    <a:pt x="562" y="16259"/>
                    <a:pt x="562" y="10679"/>
                  </a:cubicBezTo>
                  <a:cubicBezTo>
                    <a:pt x="562" y="5100"/>
                    <a:pt x="5100" y="562"/>
                    <a:pt x="10679" y="562"/>
                  </a:cubicBezTo>
                  <a:close/>
                  <a:moveTo>
                    <a:pt x="10679" y="1"/>
                  </a:moveTo>
                  <a:cubicBezTo>
                    <a:pt x="4791" y="1"/>
                    <a:pt x="1" y="4791"/>
                    <a:pt x="1" y="10679"/>
                  </a:cubicBezTo>
                  <a:cubicBezTo>
                    <a:pt x="1" y="16566"/>
                    <a:pt x="4791" y="21357"/>
                    <a:pt x="10679" y="21357"/>
                  </a:cubicBezTo>
                  <a:cubicBezTo>
                    <a:pt x="16566" y="21357"/>
                    <a:pt x="21358" y="16566"/>
                    <a:pt x="21358" y="10679"/>
                  </a:cubicBezTo>
                  <a:cubicBezTo>
                    <a:pt x="21358" y="4791"/>
                    <a:pt x="16566" y="1"/>
                    <a:pt x="10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p:cNvSpPr/>
            <p:nvPr/>
          </p:nvSpPr>
          <p:spPr>
            <a:xfrm>
              <a:off x="3437425" y="2703600"/>
              <a:ext cx="343575" cy="343575"/>
            </a:xfrm>
            <a:custGeom>
              <a:avLst/>
              <a:gdLst/>
              <a:ahLst/>
              <a:cxnLst/>
              <a:rect l="l" t="t" r="r" b="b"/>
              <a:pathLst>
                <a:path w="13743" h="13743" extrusionOk="0">
                  <a:moveTo>
                    <a:pt x="6872" y="0"/>
                  </a:moveTo>
                  <a:cubicBezTo>
                    <a:pt x="5050" y="0"/>
                    <a:pt x="3302" y="725"/>
                    <a:pt x="2013" y="2013"/>
                  </a:cubicBezTo>
                  <a:cubicBezTo>
                    <a:pt x="725" y="3301"/>
                    <a:pt x="1" y="5050"/>
                    <a:pt x="1" y="6871"/>
                  </a:cubicBezTo>
                  <a:cubicBezTo>
                    <a:pt x="1" y="8693"/>
                    <a:pt x="725" y="10442"/>
                    <a:pt x="2013" y="11730"/>
                  </a:cubicBezTo>
                  <a:cubicBezTo>
                    <a:pt x="3302" y="13018"/>
                    <a:pt x="5050" y="13743"/>
                    <a:pt x="6872" y="13743"/>
                  </a:cubicBezTo>
                  <a:cubicBezTo>
                    <a:pt x="8694" y="13743"/>
                    <a:pt x="10442" y="13018"/>
                    <a:pt x="11730" y="11730"/>
                  </a:cubicBezTo>
                  <a:cubicBezTo>
                    <a:pt x="13018" y="10442"/>
                    <a:pt x="13743" y="8693"/>
                    <a:pt x="13743" y="6871"/>
                  </a:cubicBezTo>
                  <a:cubicBezTo>
                    <a:pt x="13743" y="5050"/>
                    <a:pt x="13018" y="3301"/>
                    <a:pt x="11730" y="2013"/>
                  </a:cubicBezTo>
                  <a:cubicBezTo>
                    <a:pt x="10442" y="725"/>
                    <a:pt x="8694" y="0"/>
                    <a:pt x="68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3430400" y="2696575"/>
              <a:ext cx="357625" cy="357625"/>
            </a:xfrm>
            <a:custGeom>
              <a:avLst/>
              <a:gdLst/>
              <a:ahLst/>
              <a:cxnLst/>
              <a:rect l="l" t="t" r="r" b="b"/>
              <a:pathLst>
                <a:path w="14305" h="14305" extrusionOk="0">
                  <a:moveTo>
                    <a:pt x="7153" y="562"/>
                  </a:moveTo>
                  <a:cubicBezTo>
                    <a:pt x="10786" y="562"/>
                    <a:pt x="13743" y="3518"/>
                    <a:pt x="13743" y="7152"/>
                  </a:cubicBezTo>
                  <a:cubicBezTo>
                    <a:pt x="13743" y="10786"/>
                    <a:pt x="10788" y="13743"/>
                    <a:pt x="7153" y="13743"/>
                  </a:cubicBezTo>
                  <a:cubicBezTo>
                    <a:pt x="3519" y="13743"/>
                    <a:pt x="562" y="10786"/>
                    <a:pt x="562" y="7152"/>
                  </a:cubicBezTo>
                  <a:cubicBezTo>
                    <a:pt x="562" y="3518"/>
                    <a:pt x="3519" y="562"/>
                    <a:pt x="7153" y="562"/>
                  </a:cubicBezTo>
                  <a:close/>
                  <a:moveTo>
                    <a:pt x="7153" y="1"/>
                  </a:moveTo>
                  <a:cubicBezTo>
                    <a:pt x="3209" y="1"/>
                    <a:pt x="1" y="3209"/>
                    <a:pt x="1" y="7152"/>
                  </a:cubicBezTo>
                  <a:cubicBezTo>
                    <a:pt x="1" y="11096"/>
                    <a:pt x="3209" y="14304"/>
                    <a:pt x="7153" y="14304"/>
                  </a:cubicBezTo>
                  <a:cubicBezTo>
                    <a:pt x="11097" y="14304"/>
                    <a:pt x="14304" y="11096"/>
                    <a:pt x="14304" y="7152"/>
                  </a:cubicBezTo>
                  <a:cubicBezTo>
                    <a:pt x="14304" y="3209"/>
                    <a:pt x="11097" y="1"/>
                    <a:pt x="7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3437425" y="2723925"/>
              <a:ext cx="343575" cy="343600"/>
            </a:xfrm>
            <a:custGeom>
              <a:avLst/>
              <a:gdLst/>
              <a:ahLst/>
              <a:cxnLst/>
              <a:rect l="l" t="t" r="r" b="b"/>
              <a:pathLst>
                <a:path w="13743" h="13744" extrusionOk="0">
                  <a:moveTo>
                    <a:pt x="6872" y="1"/>
                  </a:moveTo>
                  <a:cubicBezTo>
                    <a:pt x="5050" y="1"/>
                    <a:pt x="3302" y="725"/>
                    <a:pt x="2013" y="2014"/>
                  </a:cubicBezTo>
                  <a:cubicBezTo>
                    <a:pt x="725" y="3302"/>
                    <a:pt x="1" y="5050"/>
                    <a:pt x="1" y="6873"/>
                  </a:cubicBezTo>
                  <a:cubicBezTo>
                    <a:pt x="1" y="8695"/>
                    <a:pt x="725" y="10442"/>
                    <a:pt x="2013" y="11731"/>
                  </a:cubicBezTo>
                  <a:cubicBezTo>
                    <a:pt x="3302" y="13020"/>
                    <a:pt x="5050" y="13743"/>
                    <a:pt x="6872" y="13743"/>
                  </a:cubicBezTo>
                  <a:cubicBezTo>
                    <a:pt x="8694" y="13743"/>
                    <a:pt x="10442" y="13020"/>
                    <a:pt x="11730" y="11731"/>
                  </a:cubicBezTo>
                  <a:cubicBezTo>
                    <a:pt x="13018" y="10442"/>
                    <a:pt x="13743" y="8695"/>
                    <a:pt x="13743" y="6873"/>
                  </a:cubicBezTo>
                  <a:cubicBezTo>
                    <a:pt x="13743" y="5050"/>
                    <a:pt x="13018" y="3302"/>
                    <a:pt x="11730" y="2014"/>
                  </a:cubicBezTo>
                  <a:cubicBezTo>
                    <a:pt x="10442" y="725"/>
                    <a:pt x="8694" y="1"/>
                    <a:pt x="6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p:cNvSpPr/>
            <p:nvPr/>
          </p:nvSpPr>
          <p:spPr>
            <a:xfrm>
              <a:off x="3430400" y="2716925"/>
              <a:ext cx="357625" cy="357650"/>
            </a:xfrm>
            <a:custGeom>
              <a:avLst/>
              <a:gdLst/>
              <a:ahLst/>
              <a:cxnLst/>
              <a:rect l="l" t="t" r="r" b="b"/>
              <a:pathLst>
                <a:path w="14305" h="14306" extrusionOk="0">
                  <a:moveTo>
                    <a:pt x="7153" y="562"/>
                  </a:moveTo>
                  <a:cubicBezTo>
                    <a:pt x="10786" y="562"/>
                    <a:pt x="13743" y="3519"/>
                    <a:pt x="13743" y="7153"/>
                  </a:cubicBezTo>
                  <a:cubicBezTo>
                    <a:pt x="13743" y="10787"/>
                    <a:pt x="10788" y="13744"/>
                    <a:pt x="7153" y="13744"/>
                  </a:cubicBezTo>
                  <a:cubicBezTo>
                    <a:pt x="3519" y="13744"/>
                    <a:pt x="562" y="10787"/>
                    <a:pt x="562" y="7153"/>
                  </a:cubicBezTo>
                  <a:cubicBezTo>
                    <a:pt x="562" y="3519"/>
                    <a:pt x="3519" y="562"/>
                    <a:pt x="7153" y="562"/>
                  </a:cubicBezTo>
                  <a:close/>
                  <a:moveTo>
                    <a:pt x="7153" y="0"/>
                  </a:moveTo>
                  <a:cubicBezTo>
                    <a:pt x="3209" y="0"/>
                    <a:pt x="1" y="3210"/>
                    <a:pt x="1" y="7153"/>
                  </a:cubicBezTo>
                  <a:cubicBezTo>
                    <a:pt x="1" y="11096"/>
                    <a:pt x="3209" y="14305"/>
                    <a:pt x="7153" y="14305"/>
                  </a:cubicBezTo>
                  <a:cubicBezTo>
                    <a:pt x="11097" y="14305"/>
                    <a:pt x="14304" y="11096"/>
                    <a:pt x="14304" y="7153"/>
                  </a:cubicBezTo>
                  <a:cubicBezTo>
                    <a:pt x="14304" y="3208"/>
                    <a:pt x="11097" y="0"/>
                    <a:pt x="7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p:cNvSpPr/>
            <p:nvPr/>
          </p:nvSpPr>
          <p:spPr>
            <a:xfrm>
              <a:off x="3503525" y="2832675"/>
              <a:ext cx="254375" cy="215275"/>
            </a:xfrm>
            <a:custGeom>
              <a:avLst/>
              <a:gdLst/>
              <a:ahLst/>
              <a:cxnLst/>
              <a:rect l="l" t="t" r="r" b="b"/>
              <a:pathLst>
                <a:path w="10175" h="8611" extrusionOk="0">
                  <a:moveTo>
                    <a:pt x="9457" y="0"/>
                  </a:moveTo>
                  <a:lnTo>
                    <a:pt x="1" y="6635"/>
                  </a:lnTo>
                  <a:cubicBezTo>
                    <a:pt x="1066" y="7845"/>
                    <a:pt x="2622" y="8611"/>
                    <a:pt x="4361" y="8611"/>
                  </a:cubicBezTo>
                  <a:cubicBezTo>
                    <a:pt x="7573" y="8611"/>
                    <a:pt x="10175" y="6009"/>
                    <a:pt x="10175" y="2797"/>
                  </a:cubicBezTo>
                  <a:cubicBezTo>
                    <a:pt x="10175" y="1819"/>
                    <a:pt x="9929" y="857"/>
                    <a:pt x="945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6"/>
            <p:cNvSpPr/>
            <p:nvPr/>
          </p:nvSpPr>
          <p:spPr>
            <a:xfrm>
              <a:off x="3601500" y="2610950"/>
              <a:ext cx="14250" cy="58925"/>
            </a:xfrm>
            <a:custGeom>
              <a:avLst/>
              <a:gdLst/>
              <a:ahLst/>
              <a:cxnLst/>
              <a:rect l="l" t="t" r="r" b="b"/>
              <a:pathLst>
                <a:path w="570" h="2357" extrusionOk="0">
                  <a:moveTo>
                    <a:pt x="285" y="1"/>
                  </a:moveTo>
                  <a:cubicBezTo>
                    <a:pt x="127" y="1"/>
                    <a:pt x="0" y="130"/>
                    <a:pt x="4" y="288"/>
                  </a:cubicBezTo>
                  <a:lnTo>
                    <a:pt x="4" y="2076"/>
                  </a:lnTo>
                  <a:cubicBezTo>
                    <a:pt x="4" y="2231"/>
                    <a:pt x="130" y="2356"/>
                    <a:pt x="285" y="2356"/>
                  </a:cubicBezTo>
                  <a:cubicBezTo>
                    <a:pt x="440" y="2356"/>
                    <a:pt x="566" y="2231"/>
                    <a:pt x="566" y="2076"/>
                  </a:cubicBezTo>
                  <a:lnTo>
                    <a:pt x="566" y="288"/>
                  </a:lnTo>
                  <a:cubicBezTo>
                    <a:pt x="570" y="130"/>
                    <a:pt x="443"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3472050" y="2645875"/>
              <a:ext cx="39200" cy="52800"/>
            </a:xfrm>
            <a:custGeom>
              <a:avLst/>
              <a:gdLst/>
              <a:ahLst/>
              <a:cxnLst/>
              <a:rect l="l" t="t" r="r" b="b"/>
              <a:pathLst>
                <a:path w="1568" h="2112" extrusionOk="0">
                  <a:moveTo>
                    <a:pt x="321" y="1"/>
                  </a:moveTo>
                  <a:cubicBezTo>
                    <a:pt x="274" y="1"/>
                    <a:pt x="225" y="13"/>
                    <a:pt x="180" y="39"/>
                  </a:cubicBezTo>
                  <a:cubicBezTo>
                    <a:pt x="47" y="116"/>
                    <a:pt x="1" y="289"/>
                    <a:pt x="78" y="422"/>
                  </a:cubicBezTo>
                  <a:lnTo>
                    <a:pt x="972" y="1970"/>
                  </a:lnTo>
                  <a:cubicBezTo>
                    <a:pt x="1022" y="2057"/>
                    <a:pt x="1115" y="2110"/>
                    <a:pt x="1215" y="2110"/>
                  </a:cubicBezTo>
                  <a:lnTo>
                    <a:pt x="1215" y="2111"/>
                  </a:lnTo>
                  <a:cubicBezTo>
                    <a:pt x="1431" y="2111"/>
                    <a:pt x="1567" y="1876"/>
                    <a:pt x="1458" y="1689"/>
                  </a:cubicBezTo>
                  <a:lnTo>
                    <a:pt x="565" y="142"/>
                  </a:lnTo>
                  <a:cubicBezTo>
                    <a:pt x="512" y="51"/>
                    <a:pt x="418"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3378125" y="2740250"/>
              <a:ext cx="54325" cy="36425"/>
            </a:xfrm>
            <a:custGeom>
              <a:avLst/>
              <a:gdLst/>
              <a:ahLst/>
              <a:cxnLst/>
              <a:rect l="l" t="t" r="r" b="b"/>
              <a:pathLst>
                <a:path w="2173" h="1457" extrusionOk="0">
                  <a:moveTo>
                    <a:pt x="322" y="1"/>
                  </a:moveTo>
                  <a:cubicBezTo>
                    <a:pt x="225" y="1"/>
                    <a:pt x="130" y="51"/>
                    <a:pt x="78" y="141"/>
                  </a:cubicBezTo>
                  <a:cubicBezTo>
                    <a:pt x="1" y="276"/>
                    <a:pt x="47" y="447"/>
                    <a:pt x="180" y="524"/>
                  </a:cubicBezTo>
                  <a:lnTo>
                    <a:pt x="1728" y="1419"/>
                  </a:lnTo>
                  <a:cubicBezTo>
                    <a:pt x="1771" y="1443"/>
                    <a:pt x="1819" y="1456"/>
                    <a:pt x="1868" y="1456"/>
                  </a:cubicBezTo>
                  <a:cubicBezTo>
                    <a:pt x="1995" y="1456"/>
                    <a:pt x="2107" y="1371"/>
                    <a:pt x="2139" y="1249"/>
                  </a:cubicBezTo>
                  <a:cubicBezTo>
                    <a:pt x="2173" y="1126"/>
                    <a:pt x="2119" y="995"/>
                    <a:pt x="2008" y="932"/>
                  </a:cubicBezTo>
                  <a:lnTo>
                    <a:pt x="461" y="39"/>
                  </a:lnTo>
                  <a:cubicBezTo>
                    <a:pt x="417" y="13"/>
                    <a:pt x="369" y="1"/>
                    <a:pt x="3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p:nvPr/>
          </p:nvSpPr>
          <p:spPr>
            <a:xfrm>
              <a:off x="3345125" y="2869000"/>
              <a:ext cx="58400" cy="14050"/>
            </a:xfrm>
            <a:custGeom>
              <a:avLst/>
              <a:gdLst/>
              <a:ahLst/>
              <a:cxnLst/>
              <a:rect l="l" t="t" r="r" b="b"/>
              <a:pathLst>
                <a:path w="2336" h="562" extrusionOk="0">
                  <a:moveTo>
                    <a:pt x="274" y="0"/>
                  </a:moveTo>
                  <a:cubicBezTo>
                    <a:pt x="122" y="4"/>
                    <a:pt x="0" y="128"/>
                    <a:pt x="0" y="281"/>
                  </a:cubicBezTo>
                  <a:cubicBezTo>
                    <a:pt x="0" y="433"/>
                    <a:pt x="122" y="557"/>
                    <a:pt x="274" y="561"/>
                  </a:cubicBezTo>
                  <a:lnTo>
                    <a:pt x="2062" y="561"/>
                  </a:lnTo>
                  <a:cubicBezTo>
                    <a:pt x="2214" y="557"/>
                    <a:pt x="2335" y="433"/>
                    <a:pt x="2335" y="281"/>
                  </a:cubicBezTo>
                  <a:cubicBezTo>
                    <a:pt x="2335" y="128"/>
                    <a:pt x="2214" y="4"/>
                    <a:pt x="2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p:cNvSpPr/>
            <p:nvPr/>
          </p:nvSpPr>
          <p:spPr>
            <a:xfrm>
              <a:off x="3379175" y="2975125"/>
              <a:ext cx="54425" cy="36450"/>
            </a:xfrm>
            <a:custGeom>
              <a:avLst/>
              <a:gdLst/>
              <a:ahLst/>
              <a:cxnLst/>
              <a:rect l="l" t="t" r="r" b="b"/>
              <a:pathLst>
                <a:path w="2177" h="1458" extrusionOk="0">
                  <a:moveTo>
                    <a:pt x="1855" y="0"/>
                  </a:moveTo>
                  <a:cubicBezTo>
                    <a:pt x="1806" y="0"/>
                    <a:pt x="1756" y="13"/>
                    <a:pt x="1710" y="41"/>
                  </a:cubicBezTo>
                  <a:lnTo>
                    <a:pt x="163" y="934"/>
                  </a:lnTo>
                  <a:cubicBezTo>
                    <a:pt x="53" y="999"/>
                    <a:pt x="1" y="1127"/>
                    <a:pt x="33" y="1250"/>
                  </a:cubicBezTo>
                  <a:cubicBezTo>
                    <a:pt x="67" y="1371"/>
                    <a:pt x="177" y="1456"/>
                    <a:pt x="304" y="1457"/>
                  </a:cubicBezTo>
                  <a:cubicBezTo>
                    <a:pt x="353" y="1457"/>
                    <a:pt x="401" y="1445"/>
                    <a:pt x="443" y="1420"/>
                  </a:cubicBezTo>
                  <a:lnTo>
                    <a:pt x="1991" y="526"/>
                  </a:lnTo>
                  <a:cubicBezTo>
                    <a:pt x="2128" y="450"/>
                    <a:pt x="2177" y="277"/>
                    <a:pt x="2097" y="141"/>
                  </a:cubicBezTo>
                  <a:cubicBezTo>
                    <a:pt x="2045" y="50"/>
                    <a:pt x="1952" y="0"/>
                    <a:pt x="1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3473100" y="3052750"/>
              <a:ext cx="38400" cy="52750"/>
            </a:xfrm>
            <a:custGeom>
              <a:avLst/>
              <a:gdLst/>
              <a:ahLst/>
              <a:cxnLst/>
              <a:rect l="l" t="t" r="r" b="b"/>
              <a:pathLst>
                <a:path w="1536" h="2110" extrusionOk="0">
                  <a:moveTo>
                    <a:pt x="1214" y="0"/>
                  </a:moveTo>
                  <a:cubicBezTo>
                    <a:pt x="1117" y="0"/>
                    <a:pt x="1024" y="51"/>
                    <a:pt x="972" y="141"/>
                  </a:cubicBezTo>
                  <a:lnTo>
                    <a:pt x="78" y="1688"/>
                  </a:lnTo>
                  <a:cubicBezTo>
                    <a:pt x="1" y="1822"/>
                    <a:pt x="47" y="1995"/>
                    <a:pt x="180" y="2072"/>
                  </a:cubicBezTo>
                  <a:cubicBezTo>
                    <a:pt x="223" y="2096"/>
                    <a:pt x="272" y="2109"/>
                    <a:pt x="320" y="2109"/>
                  </a:cubicBezTo>
                  <a:cubicBezTo>
                    <a:pt x="422" y="2109"/>
                    <a:pt x="513" y="2055"/>
                    <a:pt x="565" y="1969"/>
                  </a:cubicBezTo>
                  <a:lnTo>
                    <a:pt x="1458" y="422"/>
                  </a:lnTo>
                  <a:cubicBezTo>
                    <a:pt x="1536" y="287"/>
                    <a:pt x="1489" y="115"/>
                    <a:pt x="1355" y="39"/>
                  </a:cubicBezTo>
                  <a:cubicBezTo>
                    <a:pt x="1311" y="13"/>
                    <a:pt x="1262" y="0"/>
                    <a:pt x="1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3602775" y="3080925"/>
              <a:ext cx="14100" cy="58725"/>
            </a:xfrm>
            <a:custGeom>
              <a:avLst/>
              <a:gdLst/>
              <a:ahLst/>
              <a:cxnLst/>
              <a:rect l="l" t="t" r="r" b="b"/>
              <a:pathLst>
                <a:path w="564" h="2349" extrusionOk="0">
                  <a:moveTo>
                    <a:pt x="283" y="0"/>
                  </a:moveTo>
                  <a:cubicBezTo>
                    <a:pt x="128" y="0"/>
                    <a:pt x="1" y="126"/>
                    <a:pt x="1" y="281"/>
                  </a:cubicBezTo>
                  <a:lnTo>
                    <a:pt x="1" y="2068"/>
                  </a:lnTo>
                  <a:cubicBezTo>
                    <a:pt x="1" y="2223"/>
                    <a:pt x="128" y="2349"/>
                    <a:pt x="283" y="2349"/>
                  </a:cubicBezTo>
                  <a:cubicBezTo>
                    <a:pt x="436" y="2349"/>
                    <a:pt x="563" y="2223"/>
                    <a:pt x="563" y="2068"/>
                  </a:cubicBezTo>
                  <a:lnTo>
                    <a:pt x="563" y="281"/>
                  </a:lnTo>
                  <a:cubicBezTo>
                    <a:pt x="563" y="126"/>
                    <a:pt x="436"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6"/>
            <p:cNvSpPr/>
            <p:nvPr/>
          </p:nvSpPr>
          <p:spPr>
            <a:xfrm>
              <a:off x="3707975" y="3052150"/>
              <a:ext cx="38400" cy="52725"/>
            </a:xfrm>
            <a:custGeom>
              <a:avLst/>
              <a:gdLst/>
              <a:ahLst/>
              <a:cxnLst/>
              <a:rect l="l" t="t" r="r" b="b"/>
              <a:pathLst>
                <a:path w="1536" h="2109" extrusionOk="0">
                  <a:moveTo>
                    <a:pt x="321" y="0"/>
                  </a:moveTo>
                  <a:cubicBezTo>
                    <a:pt x="274" y="0"/>
                    <a:pt x="225" y="12"/>
                    <a:pt x="181" y="38"/>
                  </a:cubicBezTo>
                  <a:cubicBezTo>
                    <a:pt x="46" y="115"/>
                    <a:pt x="0" y="288"/>
                    <a:pt x="79" y="421"/>
                  </a:cubicBezTo>
                  <a:lnTo>
                    <a:pt x="972" y="1969"/>
                  </a:lnTo>
                  <a:cubicBezTo>
                    <a:pt x="1021" y="2055"/>
                    <a:pt x="1115" y="2109"/>
                    <a:pt x="1216" y="2109"/>
                  </a:cubicBezTo>
                  <a:cubicBezTo>
                    <a:pt x="1264" y="2109"/>
                    <a:pt x="1313" y="2096"/>
                    <a:pt x="1355" y="2071"/>
                  </a:cubicBezTo>
                  <a:cubicBezTo>
                    <a:pt x="1490" y="1994"/>
                    <a:pt x="1535" y="1822"/>
                    <a:pt x="1459" y="1688"/>
                  </a:cubicBezTo>
                  <a:lnTo>
                    <a:pt x="564" y="141"/>
                  </a:lnTo>
                  <a:cubicBezTo>
                    <a:pt x="513" y="50"/>
                    <a:pt x="418"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6"/>
            <p:cNvSpPr/>
            <p:nvPr/>
          </p:nvSpPr>
          <p:spPr>
            <a:xfrm>
              <a:off x="3785575" y="2974125"/>
              <a:ext cx="54325" cy="36400"/>
            </a:xfrm>
            <a:custGeom>
              <a:avLst/>
              <a:gdLst/>
              <a:ahLst/>
              <a:cxnLst/>
              <a:rect l="l" t="t" r="r" b="b"/>
              <a:pathLst>
                <a:path w="2173" h="1456" extrusionOk="0">
                  <a:moveTo>
                    <a:pt x="322" y="0"/>
                  </a:moveTo>
                  <a:cubicBezTo>
                    <a:pt x="224" y="0"/>
                    <a:pt x="130" y="51"/>
                    <a:pt x="79" y="140"/>
                  </a:cubicBezTo>
                  <a:cubicBezTo>
                    <a:pt x="0" y="275"/>
                    <a:pt x="46" y="446"/>
                    <a:pt x="181" y="523"/>
                  </a:cubicBezTo>
                  <a:lnTo>
                    <a:pt x="1728" y="1418"/>
                  </a:lnTo>
                  <a:cubicBezTo>
                    <a:pt x="1770" y="1442"/>
                    <a:pt x="1819" y="1455"/>
                    <a:pt x="1869" y="1455"/>
                  </a:cubicBezTo>
                  <a:cubicBezTo>
                    <a:pt x="1996" y="1455"/>
                    <a:pt x="2106" y="1370"/>
                    <a:pt x="2140" y="1248"/>
                  </a:cubicBezTo>
                  <a:cubicBezTo>
                    <a:pt x="2172" y="1125"/>
                    <a:pt x="2118" y="995"/>
                    <a:pt x="2009" y="932"/>
                  </a:cubicBezTo>
                  <a:lnTo>
                    <a:pt x="462" y="38"/>
                  </a:lnTo>
                  <a:cubicBezTo>
                    <a:pt x="417" y="12"/>
                    <a:pt x="369"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p:cNvSpPr/>
            <p:nvPr/>
          </p:nvSpPr>
          <p:spPr>
            <a:xfrm>
              <a:off x="3814750" y="2867775"/>
              <a:ext cx="58725" cy="14050"/>
            </a:xfrm>
            <a:custGeom>
              <a:avLst/>
              <a:gdLst/>
              <a:ahLst/>
              <a:cxnLst/>
              <a:rect l="l" t="t" r="r" b="b"/>
              <a:pathLst>
                <a:path w="2349" h="562" extrusionOk="0">
                  <a:moveTo>
                    <a:pt x="281" y="0"/>
                  </a:moveTo>
                  <a:cubicBezTo>
                    <a:pt x="126" y="0"/>
                    <a:pt x="0" y="126"/>
                    <a:pt x="0" y="281"/>
                  </a:cubicBezTo>
                  <a:cubicBezTo>
                    <a:pt x="0" y="436"/>
                    <a:pt x="126" y="562"/>
                    <a:pt x="281" y="562"/>
                  </a:cubicBezTo>
                  <a:lnTo>
                    <a:pt x="2068" y="562"/>
                  </a:lnTo>
                  <a:cubicBezTo>
                    <a:pt x="2223" y="562"/>
                    <a:pt x="2349" y="436"/>
                    <a:pt x="2349" y="281"/>
                  </a:cubicBezTo>
                  <a:cubicBezTo>
                    <a:pt x="2349" y="126"/>
                    <a:pt x="2223" y="0"/>
                    <a:pt x="2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p:cNvSpPr/>
            <p:nvPr/>
          </p:nvSpPr>
          <p:spPr>
            <a:xfrm>
              <a:off x="3785375" y="2739200"/>
              <a:ext cx="54350" cy="36425"/>
            </a:xfrm>
            <a:custGeom>
              <a:avLst/>
              <a:gdLst/>
              <a:ahLst/>
              <a:cxnLst/>
              <a:rect l="l" t="t" r="r" b="b"/>
              <a:pathLst>
                <a:path w="2174" h="1457" extrusionOk="0">
                  <a:moveTo>
                    <a:pt x="1852" y="1"/>
                  </a:moveTo>
                  <a:cubicBezTo>
                    <a:pt x="1805" y="1"/>
                    <a:pt x="1756" y="13"/>
                    <a:pt x="1712" y="39"/>
                  </a:cubicBezTo>
                  <a:lnTo>
                    <a:pt x="165" y="932"/>
                  </a:lnTo>
                  <a:cubicBezTo>
                    <a:pt x="54" y="995"/>
                    <a:pt x="0" y="1126"/>
                    <a:pt x="34" y="1249"/>
                  </a:cubicBezTo>
                  <a:cubicBezTo>
                    <a:pt x="66" y="1372"/>
                    <a:pt x="178" y="1457"/>
                    <a:pt x="305" y="1457"/>
                  </a:cubicBezTo>
                  <a:cubicBezTo>
                    <a:pt x="355" y="1457"/>
                    <a:pt x="404" y="1444"/>
                    <a:pt x="447" y="1420"/>
                  </a:cubicBezTo>
                  <a:lnTo>
                    <a:pt x="1993" y="524"/>
                  </a:lnTo>
                  <a:cubicBezTo>
                    <a:pt x="2128" y="448"/>
                    <a:pt x="2173" y="276"/>
                    <a:pt x="2095" y="141"/>
                  </a:cubicBezTo>
                  <a:cubicBezTo>
                    <a:pt x="2044" y="52"/>
                    <a:pt x="1949" y="1"/>
                    <a:pt x="1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3706175" y="2645275"/>
              <a:ext cx="39175" cy="52750"/>
            </a:xfrm>
            <a:custGeom>
              <a:avLst/>
              <a:gdLst/>
              <a:ahLst/>
              <a:cxnLst/>
              <a:rect l="l" t="t" r="r" b="b"/>
              <a:pathLst>
                <a:path w="1567" h="2110" extrusionOk="0">
                  <a:moveTo>
                    <a:pt x="1245" y="1"/>
                  </a:moveTo>
                  <a:cubicBezTo>
                    <a:pt x="1148" y="1"/>
                    <a:pt x="1055" y="51"/>
                    <a:pt x="1003" y="141"/>
                  </a:cubicBezTo>
                  <a:lnTo>
                    <a:pt x="109" y="1689"/>
                  </a:lnTo>
                  <a:cubicBezTo>
                    <a:pt x="1" y="1875"/>
                    <a:pt x="136" y="2110"/>
                    <a:pt x="352" y="2110"/>
                  </a:cubicBezTo>
                  <a:cubicBezTo>
                    <a:pt x="453" y="2110"/>
                    <a:pt x="546" y="2056"/>
                    <a:pt x="596" y="1969"/>
                  </a:cubicBezTo>
                  <a:lnTo>
                    <a:pt x="1489" y="422"/>
                  </a:lnTo>
                  <a:cubicBezTo>
                    <a:pt x="1567" y="287"/>
                    <a:pt x="1520" y="116"/>
                    <a:pt x="1386" y="39"/>
                  </a:cubicBezTo>
                  <a:cubicBezTo>
                    <a:pt x="1342" y="13"/>
                    <a:pt x="1293" y="1"/>
                    <a:pt x="1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6"/>
            <p:cNvSpPr/>
            <p:nvPr/>
          </p:nvSpPr>
          <p:spPr>
            <a:xfrm>
              <a:off x="4161700"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a:off x="4470400" y="2433350"/>
              <a:ext cx="219325" cy="219350"/>
            </a:xfrm>
            <a:custGeom>
              <a:avLst/>
              <a:gdLst/>
              <a:ahLst/>
              <a:cxnLst/>
              <a:rect l="l" t="t" r="r" b="b"/>
              <a:pathLst>
                <a:path w="8773" h="8774" extrusionOk="0">
                  <a:moveTo>
                    <a:pt x="0" y="1"/>
                  </a:moveTo>
                  <a:lnTo>
                    <a:pt x="0"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6"/>
            <p:cNvSpPr/>
            <p:nvPr/>
          </p:nvSpPr>
          <p:spPr>
            <a:xfrm>
              <a:off x="4779075"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6"/>
            <p:cNvSpPr/>
            <p:nvPr/>
          </p:nvSpPr>
          <p:spPr>
            <a:xfrm>
              <a:off x="4161700"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4470400" y="2725800"/>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4779075"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4161700"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4470400" y="3018225"/>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4779075"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4827875" y="2266900"/>
              <a:ext cx="1404750" cy="3201750"/>
            </a:xfrm>
            <a:custGeom>
              <a:avLst/>
              <a:gdLst/>
              <a:ahLst/>
              <a:cxnLst/>
              <a:rect l="l" t="t" r="r" b="b"/>
              <a:pathLst>
                <a:path w="56190" h="128070" extrusionOk="0">
                  <a:moveTo>
                    <a:pt x="15950" y="0"/>
                  </a:moveTo>
                  <a:cubicBezTo>
                    <a:pt x="12296" y="0"/>
                    <a:pt x="10963" y="8469"/>
                    <a:pt x="10963" y="16691"/>
                  </a:cubicBezTo>
                  <a:cubicBezTo>
                    <a:pt x="10963" y="24914"/>
                    <a:pt x="9136" y="30396"/>
                    <a:pt x="4569" y="37705"/>
                  </a:cubicBezTo>
                  <a:cubicBezTo>
                    <a:pt x="1" y="45014"/>
                    <a:pt x="5482" y="61001"/>
                    <a:pt x="5482" y="61001"/>
                  </a:cubicBezTo>
                  <a:cubicBezTo>
                    <a:pt x="5482" y="61001"/>
                    <a:pt x="8223" y="70594"/>
                    <a:pt x="11420" y="75162"/>
                  </a:cubicBezTo>
                  <a:cubicBezTo>
                    <a:pt x="14617" y="79729"/>
                    <a:pt x="21016" y="128070"/>
                    <a:pt x="21016" y="128070"/>
                  </a:cubicBezTo>
                  <a:lnTo>
                    <a:pt x="56190" y="115280"/>
                  </a:lnTo>
                  <a:cubicBezTo>
                    <a:pt x="56190" y="115280"/>
                    <a:pt x="38986" y="82055"/>
                    <a:pt x="38986" y="79771"/>
                  </a:cubicBezTo>
                  <a:cubicBezTo>
                    <a:pt x="38986" y="77487"/>
                    <a:pt x="44309" y="61458"/>
                    <a:pt x="47963" y="55976"/>
                  </a:cubicBezTo>
                  <a:cubicBezTo>
                    <a:pt x="48750" y="54796"/>
                    <a:pt x="49388" y="53892"/>
                    <a:pt x="49906" y="53198"/>
                  </a:cubicBezTo>
                  <a:cubicBezTo>
                    <a:pt x="51304" y="51326"/>
                    <a:pt x="52075" y="49062"/>
                    <a:pt x="52075" y="46727"/>
                  </a:cubicBezTo>
                  <a:lnTo>
                    <a:pt x="52075" y="45471"/>
                  </a:lnTo>
                  <a:cubicBezTo>
                    <a:pt x="52075" y="42273"/>
                    <a:pt x="52075" y="37705"/>
                    <a:pt x="51161" y="33595"/>
                  </a:cubicBezTo>
                  <a:cubicBezTo>
                    <a:pt x="50247" y="29483"/>
                    <a:pt x="46135" y="28112"/>
                    <a:pt x="46135" y="28112"/>
                  </a:cubicBezTo>
                  <a:cubicBezTo>
                    <a:pt x="46135" y="28112"/>
                    <a:pt x="45020" y="24011"/>
                    <a:pt x="41364" y="21727"/>
                  </a:cubicBezTo>
                  <a:cubicBezTo>
                    <a:pt x="39855" y="20783"/>
                    <a:pt x="38190" y="20373"/>
                    <a:pt x="37140" y="18981"/>
                  </a:cubicBezTo>
                  <a:cubicBezTo>
                    <a:pt x="36137" y="17648"/>
                    <a:pt x="35652" y="15371"/>
                    <a:pt x="35134" y="13815"/>
                  </a:cubicBezTo>
                  <a:cubicBezTo>
                    <a:pt x="33901" y="10116"/>
                    <a:pt x="31414" y="6503"/>
                    <a:pt x="28153" y="6503"/>
                  </a:cubicBezTo>
                  <a:cubicBezTo>
                    <a:pt x="26807" y="6503"/>
                    <a:pt x="25329" y="7118"/>
                    <a:pt x="23753" y="8597"/>
                  </a:cubicBezTo>
                  <a:lnTo>
                    <a:pt x="23753" y="24002"/>
                  </a:lnTo>
                  <a:lnTo>
                    <a:pt x="20100" y="31767"/>
                  </a:lnTo>
                  <a:cubicBezTo>
                    <a:pt x="20100" y="31767"/>
                    <a:pt x="20556" y="14865"/>
                    <a:pt x="20556" y="8469"/>
                  </a:cubicBezTo>
                  <a:cubicBezTo>
                    <a:pt x="20556" y="2074"/>
                    <a:pt x="19605" y="0"/>
                    <a:pt x="15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4821475" y="2259875"/>
              <a:ext cx="1419150" cy="3215800"/>
            </a:xfrm>
            <a:custGeom>
              <a:avLst/>
              <a:gdLst/>
              <a:ahLst/>
              <a:cxnLst/>
              <a:rect l="l" t="t" r="r" b="b"/>
              <a:pathLst>
                <a:path w="56766" h="128632" extrusionOk="0">
                  <a:moveTo>
                    <a:pt x="16206" y="1"/>
                  </a:moveTo>
                  <a:cubicBezTo>
                    <a:pt x="11319" y="1"/>
                    <a:pt x="10940" y="12992"/>
                    <a:pt x="10940" y="16972"/>
                  </a:cubicBezTo>
                  <a:cubicBezTo>
                    <a:pt x="10940" y="24872"/>
                    <a:pt x="9276" y="30332"/>
                    <a:pt x="4586" y="37836"/>
                  </a:cubicBezTo>
                  <a:cubicBezTo>
                    <a:pt x="0" y="45175"/>
                    <a:pt x="5247" y="60715"/>
                    <a:pt x="5468" y="61359"/>
                  </a:cubicBezTo>
                  <a:cubicBezTo>
                    <a:pt x="5580" y="61753"/>
                    <a:pt x="8258" y="71050"/>
                    <a:pt x="11447" y="75603"/>
                  </a:cubicBezTo>
                  <a:cubicBezTo>
                    <a:pt x="14568" y="80064"/>
                    <a:pt x="20930" y="127906"/>
                    <a:pt x="20994" y="128387"/>
                  </a:cubicBezTo>
                  <a:cubicBezTo>
                    <a:pt x="21011" y="128526"/>
                    <a:pt x="21130" y="128631"/>
                    <a:pt x="21272" y="128631"/>
                  </a:cubicBezTo>
                  <a:cubicBezTo>
                    <a:pt x="21284" y="128631"/>
                    <a:pt x="21296" y="128631"/>
                    <a:pt x="21309" y="128630"/>
                  </a:cubicBezTo>
                  <a:cubicBezTo>
                    <a:pt x="21463" y="128609"/>
                    <a:pt x="21571" y="128468"/>
                    <a:pt x="21551" y="128314"/>
                  </a:cubicBezTo>
                  <a:cubicBezTo>
                    <a:pt x="21288" y="126338"/>
                    <a:pt x="15105" y="79853"/>
                    <a:pt x="11905" y="75281"/>
                  </a:cubicBezTo>
                  <a:cubicBezTo>
                    <a:pt x="8773" y="70805"/>
                    <a:pt x="6036" y="61300"/>
                    <a:pt x="6004" y="61190"/>
                  </a:cubicBezTo>
                  <a:cubicBezTo>
                    <a:pt x="5950" y="61032"/>
                    <a:pt x="618" y="45245"/>
                    <a:pt x="5063" y="38134"/>
                  </a:cubicBezTo>
                  <a:cubicBezTo>
                    <a:pt x="9816" y="30529"/>
                    <a:pt x="11501" y="24991"/>
                    <a:pt x="11501" y="16972"/>
                  </a:cubicBezTo>
                  <a:cubicBezTo>
                    <a:pt x="11501" y="9402"/>
                    <a:pt x="12732" y="562"/>
                    <a:pt x="16206" y="562"/>
                  </a:cubicBezTo>
                  <a:cubicBezTo>
                    <a:pt x="19602" y="562"/>
                    <a:pt x="20531" y="2322"/>
                    <a:pt x="20531" y="8750"/>
                  </a:cubicBezTo>
                  <a:cubicBezTo>
                    <a:pt x="20531" y="15069"/>
                    <a:pt x="20079" y="31871"/>
                    <a:pt x="20075" y="32040"/>
                  </a:cubicBezTo>
                  <a:cubicBezTo>
                    <a:pt x="20071" y="32172"/>
                    <a:pt x="20161" y="32289"/>
                    <a:pt x="20291" y="32320"/>
                  </a:cubicBezTo>
                  <a:cubicBezTo>
                    <a:pt x="20312" y="32325"/>
                    <a:pt x="20334" y="32328"/>
                    <a:pt x="20356" y="32328"/>
                  </a:cubicBezTo>
                  <a:cubicBezTo>
                    <a:pt x="20462" y="32328"/>
                    <a:pt x="20562" y="32266"/>
                    <a:pt x="20609" y="32166"/>
                  </a:cubicBezTo>
                  <a:lnTo>
                    <a:pt x="24264" y="24401"/>
                  </a:lnTo>
                  <a:cubicBezTo>
                    <a:pt x="24281" y="24364"/>
                    <a:pt x="24291" y="24323"/>
                    <a:pt x="24291" y="24281"/>
                  </a:cubicBezTo>
                  <a:lnTo>
                    <a:pt x="24291" y="9000"/>
                  </a:lnTo>
                  <a:cubicBezTo>
                    <a:pt x="25692" y="7712"/>
                    <a:pt x="27072" y="7064"/>
                    <a:pt x="28410" y="7064"/>
                  </a:cubicBezTo>
                  <a:cubicBezTo>
                    <a:pt x="28752" y="7064"/>
                    <a:pt x="29091" y="7106"/>
                    <a:pt x="29426" y="7191"/>
                  </a:cubicBezTo>
                  <a:cubicBezTo>
                    <a:pt x="31729" y="7774"/>
                    <a:pt x="33859" y="10388"/>
                    <a:pt x="35125" y="14184"/>
                  </a:cubicBezTo>
                  <a:cubicBezTo>
                    <a:pt x="35246" y="14550"/>
                    <a:pt x="35366" y="14956"/>
                    <a:pt x="35492" y="15379"/>
                  </a:cubicBezTo>
                  <a:cubicBezTo>
                    <a:pt x="35906" y="16782"/>
                    <a:pt x="36376" y="18371"/>
                    <a:pt x="37172" y="19429"/>
                  </a:cubicBezTo>
                  <a:cubicBezTo>
                    <a:pt x="37925" y="20427"/>
                    <a:pt x="38941" y="20930"/>
                    <a:pt x="40017" y="21463"/>
                  </a:cubicBezTo>
                  <a:cubicBezTo>
                    <a:pt x="40499" y="21702"/>
                    <a:pt x="40998" y="21949"/>
                    <a:pt x="41472" y="22244"/>
                  </a:cubicBezTo>
                  <a:cubicBezTo>
                    <a:pt x="44987" y="24443"/>
                    <a:pt x="46111" y="28427"/>
                    <a:pt x="46122" y="28467"/>
                  </a:cubicBezTo>
                  <a:cubicBezTo>
                    <a:pt x="46146" y="28558"/>
                    <a:pt x="46215" y="28629"/>
                    <a:pt x="46304" y="28659"/>
                  </a:cubicBezTo>
                  <a:cubicBezTo>
                    <a:pt x="46343" y="28672"/>
                    <a:pt x="50274" y="30025"/>
                    <a:pt x="51143" y="33935"/>
                  </a:cubicBezTo>
                  <a:cubicBezTo>
                    <a:pt x="52051" y="38017"/>
                    <a:pt x="52051" y="42488"/>
                    <a:pt x="52051" y="45752"/>
                  </a:cubicBezTo>
                  <a:lnTo>
                    <a:pt x="52051" y="47010"/>
                  </a:lnTo>
                  <a:cubicBezTo>
                    <a:pt x="52051" y="49281"/>
                    <a:pt x="51321" y="51460"/>
                    <a:pt x="49938" y="53312"/>
                  </a:cubicBezTo>
                  <a:cubicBezTo>
                    <a:pt x="49375" y="54065"/>
                    <a:pt x="48719" y="55004"/>
                    <a:pt x="47986" y="56102"/>
                  </a:cubicBezTo>
                  <a:cubicBezTo>
                    <a:pt x="44333" y="61582"/>
                    <a:pt x="38961" y="77562"/>
                    <a:pt x="38961" y="80052"/>
                  </a:cubicBezTo>
                  <a:cubicBezTo>
                    <a:pt x="38961" y="82378"/>
                    <a:pt x="55493" y="114332"/>
                    <a:pt x="56196" y="115690"/>
                  </a:cubicBezTo>
                  <a:cubicBezTo>
                    <a:pt x="56246" y="115787"/>
                    <a:pt x="56344" y="115842"/>
                    <a:pt x="56445" y="115842"/>
                  </a:cubicBezTo>
                  <a:cubicBezTo>
                    <a:pt x="56488" y="115842"/>
                    <a:pt x="56533" y="115832"/>
                    <a:pt x="56574" y="115810"/>
                  </a:cubicBezTo>
                  <a:cubicBezTo>
                    <a:pt x="56711" y="115740"/>
                    <a:pt x="56765" y="115570"/>
                    <a:pt x="56695" y="115433"/>
                  </a:cubicBezTo>
                  <a:cubicBezTo>
                    <a:pt x="51918" y="106208"/>
                    <a:pt x="39522" y="81871"/>
                    <a:pt x="39522" y="80052"/>
                  </a:cubicBezTo>
                  <a:cubicBezTo>
                    <a:pt x="39522" y="77971"/>
                    <a:pt x="44747" y="61974"/>
                    <a:pt x="48454" y="56413"/>
                  </a:cubicBezTo>
                  <a:cubicBezTo>
                    <a:pt x="49180" y="55323"/>
                    <a:pt x="49831" y="54394"/>
                    <a:pt x="50387" y="53648"/>
                  </a:cubicBezTo>
                  <a:cubicBezTo>
                    <a:pt x="51843" y="51699"/>
                    <a:pt x="52612" y="49403"/>
                    <a:pt x="52612" y="47010"/>
                  </a:cubicBezTo>
                  <a:lnTo>
                    <a:pt x="52612" y="45752"/>
                  </a:lnTo>
                  <a:cubicBezTo>
                    <a:pt x="52612" y="42462"/>
                    <a:pt x="52612" y="37955"/>
                    <a:pt x="51692" y="33813"/>
                  </a:cubicBezTo>
                  <a:cubicBezTo>
                    <a:pt x="50841" y="29981"/>
                    <a:pt x="47378" y="28465"/>
                    <a:pt x="46622" y="28177"/>
                  </a:cubicBezTo>
                  <a:cubicBezTo>
                    <a:pt x="46385" y="27415"/>
                    <a:pt x="45134" y="23874"/>
                    <a:pt x="41768" y="21770"/>
                  </a:cubicBezTo>
                  <a:cubicBezTo>
                    <a:pt x="41272" y="21458"/>
                    <a:pt x="40761" y="21206"/>
                    <a:pt x="40266" y="20960"/>
                  </a:cubicBezTo>
                  <a:cubicBezTo>
                    <a:pt x="39251" y="20458"/>
                    <a:pt x="38292" y="19983"/>
                    <a:pt x="37620" y="19092"/>
                  </a:cubicBezTo>
                  <a:cubicBezTo>
                    <a:pt x="36885" y="18115"/>
                    <a:pt x="36432" y="16577"/>
                    <a:pt x="36030" y="15220"/>
                  </a:cubicBezTo>
                  <a:cubicBezTo>
                    <a:pt x="35903" y="14790"/>
                    <a:pt x="35780" y="14377"/>
                    <a:pt x="35657" y="14006"/>
                  </a:cubicBezTo>
                  <a:cubicBezTo>
                    <a:pt x="34331" y="10028"/>
                    <a:pt x="32053" y="7276"/>
                    <a:pt x="29564" y="6647"/>
                  </a:cubicBezTo>
                  <a:cubicBezTo>
                    <a:pt x="29178" y="6550"/>
                    <a:pt x="28791" y="6501"/>
                    <a:pt x="28401" y="6501"/>
                  </a:cubicBezTo>
                  <a:cubicBezTo>
                    <a:pt x="26893" y="6501"/>
                    <a:pt x="25358" y="7228"/>
                    <a:pt x="23819" y="8673"/>
                  </a:cubicBezTo>
                  <a:cubicBezTo>
                    <a:pt x="23762" y="8726"/>
                    <a:pt x="23730" y="8800"/>
                    <a:pt x="23730" y="8878"/>
                  </a:cubicBezTo>
                  <a:lnTo>
                    <a:pt x="23730" y="24219"/>
                  </a:lnTo>
                  <a:lnTo>
                    <a:pt x="20671" y="30718"/>
                  </a:lnTo>
                  <a:cubicBezTo>
                    <a:pt x="20778" y="26590"/>
                    <a:pt x="21092" y="14025"/>
                    <a:pt x="21092" y="8750"/>
                  </a:cubicBezTo>
                  <a:cubicBezTo>
                    <a:pt x="21092" y="2823"/>
                    <a:pt x="20361" y="1"/>
                    <a:pt x="16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5306375" y="3054025"/>
              <a:ext cx="33275" cy="193425"/>
            </a:xfrm>
            <a:custGeom>
              <a:avLst/>
              <a:gdLst/>
              <a:ahLst/>
              <a:cxnLst/>
              <a:rect l="l" t="t" r="r" b="b"/>
              <a:pathLst>
                <a:path w="1331" h="7737" extrusionOk="0">
                  <a:moveTo>
                    <a:pt x="975" y="0"/>
                  </a:moveTo>
                  <a:cubicBezTo>
                    <a:pt x="968" y="0"/>
                    <a:pt x="961" y="1"/>
                    <a:pt x="954" y="1"/>
                  </a:cubicBezTo>
                  <a:cubicBezTo>
                    <a:pt x="799" y="4"/>
                    <a:pt x="675" y="131"/>
                    <a:pt x="678" y="286"/>
                  </a:cubicBezTo>
                  <a:cubicBezTo>
                    <a:pt x="679" y="340"/>
                    <a:pt x="767" y="5618"/>
                    <a:pt x="75" y="7352"/>
                  </a:cubicBezTo>
                  <a:cubicBezTo>
                    <a:pt x="0" y="7535"/>
                    <a:pt x="137" y="7736"/>
                    <a:pt x="335" y="7736"/>
                  </a:cubicBezTo>
                  <a:cubicBezTo>
                    <a:pt x="450" y="7736"/>
                    <a:pt x="552" y="7666"/>
                    <a:pt x="595" y="7560"/>
                  </a:cubicBezTo>
                  <a:cubicBezTo>
                    <a:pt x="1331" y="5724"/>
                    <a:pt x="1244" y="497"/>
                    <a:pt x="1240" y="276"/>
                  </a:cubicBezTo>
                  <a:cubicBezTo>
                    <a:pt x="1238" y="128"/>
                    <a:pt x="1131" y="0"/>
                    <a:pt x="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5160000" y="2266900"/>
              <a:ext cx="170925" cy="242125"/>
            </a:xfrm>
            <a:custGeom>
              <a:avLst/>
              <a:gdLst/>
              <a:ahLst/>
              <a:cxnLst/>
              <a:rect l="l" t="t" r="r" b="b"/>
              <a:pathLst>
                <a:path w="6837" h="9685" extrusionOk="0">
                  <a:moveTo>
                    <a:pt x="2665" y="0"/>
                  </a:moveTo>
                  <a:cubicBezTo>
                    <a:pt x="1791" y="0"/>
                    <a:pt x="1052" y="488"/>
                    <a:pt x="430" y="1337"/>
                  </a:cubicBezTo>
                  <a:lnTo>
                    <a:pt x="616" y="1641"/>
                  </a:lnTo>
                  <a:cubicBezTo>
                    <a:pt x="616" y="1641"/>
                    <a:pt x="1" y="5535"/>
                    <a:pt x="1" y="6765"/>
                  </a:cubicBezTo>
                  <a:cubicBezTo>
                    <a:pt x="1" y="7994"/>
                    <a:pt x="206" y="8610"/>
                    <a:pt x="1845" y="9223"/>
                  </a:cubicBezTo>
                  <a:cubicBezTo>
                    <a:pt x="2664" y="9531"/>
                    <a:pt x="3587" y="9685"/>
                    <a:pt x="4356" y="9685"/>
                  </a:cubicBezTo>
                  <a:cubicBezTo>
                    <a:pt x="5124" y="9685"/>
                    <a:pt x="5739" y="9531"/>
                    <a:pt x="5945" y="9223"/>
                  </a:cubicBezTo>
                  <a:cubicBezTo>
                    <a:pt x="6355" y="8610"/>
                    <a:pt x="6560" y="6149"/>
                    <a:pt x="6765" y="4305"/>
                  </a:cubicBezTo>
                  <a:cubicBezTo>
                    <a:pt x="6802" y="3965"/>
                    <a:pt x="6823" y="3601"/>
                    <a:pt x="6836" y="3232"/>
                  </a:cubicBezTo>
                  <a:cubicBezTo>
                    <a:pt x="6262" y="880"/>
                    <a:pt x="5031" y="0"/>
                    <a:pt x="2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5152950" y="2259875"/>
              <a:ext cx="185025" cy="256225"/>
            </a:xfrm>
            <a:custGeom>
              <a:avLst/>
              <a:gdLst/>
              <a:ahLst/>
              <a:cxnLst/>
              <a:rect l="l" t="t" r="r" b="b"/>
              <a:pathLst>
                <a:path w="7401" h="10249" extrusionOk="0">
                  <a:moveTo>
                    <a:pt x="2947" y="562"/>
                  </a:moveTo>
                  <a:cubicBezTo>
                    <a:pt x="5208" y="562"/>
                    <a:pt x="6301" y="1398"/>
                    <a:pt x="6836" y="3542"/>
                  </a:cubicBezTo>
                  <a:cubicBezTo>
                    <a:pt x="6820" y="3953"/>
                    <a:pt x="6799" y="4277"/>
                    <a:pt x="6766" y="4555"/>
                  </a:cubicBezTo>
                  <a:lnTo>
                    <a:pt x="6680" y="5361"/>
                  </a:lnTo>
                  <a:cubicBezTo>
                    <a:pt x="6514" y="6929"/>
                    <a:pt x="6306" y="8878"/>
                    <a:pt x="5993" y="9349"/>
                  </a:cubicBezTo>
                  <a:cubicBezTo>
                    <a:pt x="5855" y="9557"/>
                    <a:pt x="5333" y="9689"/>
                    <a:pt x="4632" y="9689"/>
                  </a:cubicBezTo>
                  <a:cubicBezTo>
                    <a:pt x="3938" y="9689"/>
                    <a:pt x="3069" y="9559"/>
                    <a:pt x="2225" y="9243"/>
                  </a:cubicBezTo>
                  <a:cubicBezTo>
                    <a:pt x="713" y="8675"/>
                    <a:pt x="562" y="8163"/>
                    <a:pt x="562" y="7045"/>
                  </a:cubicBezTo>
                  <a:cubicBezTo>
                    <a:pt x="562" y="5851"/>
                    <a:pt x="1169" y="2004"/>
                    <a:pt x="1174" y="1965"/>
                  </a:cubicBezTo>
                  <a:cubicBezTo>
                    <a:pt x="1185" y="1899"/>
                    <a:pt x="1172" y="1831"/>
                    <a:pt x="1137" y="1774"/>
                  </a:cubicBezTo>
                  <a:lnTo>
                    <a:pt x="1053" y="1636"/>
                  </a:lnTo>
                  <a:cubicBezTo>
                    <a:pt x="1618" y="923"/>
                    <a:pt x="2255" y="562"/>
                    <a:pt x="2947" y="562"/>
                  </a:cubicBezTo>
                  <a:close/>
                  <a:moveTo>
                    <a:pt x="2947" y="1"/>
                  </a:moveTo>
                  <a:cubicBezTo>
                    <a:pt x="2019" y="1"/>
                    <a:pt x="1191" y="489"/>
                    <a:pt x="485" y="1452"/>
                  </a:cubicBezTo>
                  <a:cubicBezTo>
                    <a:pt x="418" y="1544"/>
                    <a:pt x="414" y="1668"/>
                    <a:pt x="473" y="1765"/>
                  </a:cubicBezTo>
                  <a:lnTo>
                    <a:pt x="604" y="1980"/>
                  </a:lnTo>
                  <a:cubicBezTo>
                    <a:pt x="505" y="2616"/>
                    <a:pt x="1" y="5905"/>
                    <a:pt x="1" y="7045"/>
                  </a:cubicBezTo>
                  <a:cubicBezTo>
                    <a:pt x="1" y="8402"/>
                    <a:pt x="294" y="9117"/>
                    <a:pt x="2028" y="9767"/>
                  </a:cubicBezTo>
                  <a:cubicBezTo>
                    <a:pt x="2846" y="10075"/>
                    <a:pt x="3809" y="10249"/>
                    <a:pt x="4640" y="10249"/>
                  </a:cubicBezTo>
                  <a:cubicBezTo>
                    <a:pt x="5483" y="10249"/>
                    <a:pt x="6189" y="10068"/>
                    <a:pt x="6461" y="9661"/>
                  </a:cubicBezTo>
                  <a:cubicBezTo>
                    <a:pt x="6823" y="9117"/>
                    <a:pt x="7012" y="7560"/>
                    <a:pt x="7240" y="5421"/>
                  </a:cubicBezTo>
                  <a:lnTo>
                    <a:pt x="7326" y="4617"/>
                  </a:lnTo>
                  <a:cubicBezTo>
                    <a:pt x="7360" y="4316"/>
                    <a:pt x="7383" y="3968"/>
                    <a:pt x="7399" y="3524"/>
                  </a:cubicBezTo>
                  <a:cubicBezTo>
                    <a:pt x="7400" y="3497"/>
                    <a:pt x="7397" y="3472"/>
                    <a:pt x="7391" y="3447"/>
                  </a:cubicBezTo>
                  <a:cubicBezTo>
                    <a:pt x="6792" y="999"/>
                    <a:pt x="5505" y="1"/>
                    <a:pt x="2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5413550" y="2751800"/>
              <a:ext cx="158475" cy="122125"/>
            </a:xfrm>
            <a:custGeom>
              <a:avLst/>
              <a:gdLst/>
              <a:ahLst/>
              <a:cxnLst/>
              <a:rect l="l" t="t" r="r" b="b"/>
              <a:pathLst>
                <a:path w="6339" h="4885" extrusionOk="0">
                  <a:moveTo>
                    <a:pt x="6058" y="0"/>
                  </a:moveTo>
                  <a:cubicBezTo>
                    <a:pt x="6056" y="0"/>
                    <a:pt x="6053" y="0"/>
                    <a:pt x="6051" y="0"/>
                  </a:cubicBezTo>
                  <a:cubicBezTo>
                    <a:pt x="1595" y="0"/>
                    <a:pt x="75" y="4472"/>
                    <a:pt x="60" y="4517"/>
                  </a:cubicBezTo>
                  <a:cubicBezTo>
                    <a:pt x="1" y="4699"/>
                    <a:pt x="136" y="4885"/>
                    <a:pt x="327" y="4885"/>
                  </a:cubicBezTo>
                  <a:cubicBezTo>
                    <a:pt x="449" y="4885"/>
                    <a:pt x="555" y="4807"/>
                    <a:pt x="593" y="4692"/>
                  </a:cubicBezTo>
                  <a:cubicBezTo>
                    <a:pt x="606" y="4652"/>
                    <a:pt x="1996" y="561"/>
                    <a:pt x="6051" y="561"/>
                  </a:cubicBezTo>
                  <a:cubicBezTo>
                    <a:pt x="6053" y="561"/>
                    <a:pt x="6056" y="561"/>
                    <a:pt x="6058" y="561"/>
                  </a:cubicBezTo>
                  <a:cubicBezTo>
                    <a:pt x="6213" y="561"/>
                    <a:pt x="6338" y="436"/>
                    <a:pt x="6338" y="281"/>
                  </a:cubicBezTo>
                  <a:cubicBezTo>
                    <a:pt x="6338" y="125"/>
                    <a:pt x="6213" y="0"/>
                    <a:pt x="6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5710750" y="2765075"/>
              <a:ext cx="221125" cy="186625"/>
            </a:xfrm>
            <a:custGeom>
              <a:avLst/>
              <a:gdLst/>
              <a:ahLst/>
              <a:cxnLst/>
              <a:rect l="l" t="t" r="r" b="b"/>
              <a:pathLst>
                <a:path w="8845" h="7465" extrusionOk="0">
                  <a:moveTo>
                    <a:pt x="585" y="0"/>
                  </a:moveTo>
                  <a:cubicBezTo>
                    <a:pt x="406" y="0"/>
                    <a:pt x="290" y="10"/>
                    <a:pt x="269" y="12"/>
                  </a:cubicBezTo>
                  <a:cubicBezTo>
                    <a:pt x="113" y="26"/>
                    <a:pt x="0" y="163"/>
                    <a:pt x="14" y="316"/>
                  </a:cubicBezTo>
                  <a:cubicBezTo>
                    <a:pt x="26" y="464"/>
                    <a:pt x="162" y="572"/>
                    <a:pt x="297" y="572"/>
                  </a:cubicBezTo>
                  <a:cubicBezTo>
                    <a:pt x="304" y="572"/>
                    <a:pt x="311" y="572"/>
                    <a:pt x="318" y="571"/>
                  </a:cubicBezTo>
                  <a:cubicBezTo>
                    <a:pt x="324" y="571"/>
                    <a:pt x="416" y="563"/>
                    <a:pt x="569" y="563"/>
                  </a:cubicBezTo>
                  <a:cubicBezTo>
                    <a:pt x="1211" y="563"/>
                    <a:pt x="2912" y="699"/>
                    <a:pt x="3601" y="2077"/>
                  </a:cubicBezTo>
                  <a:cubicBezTo>
                    <a:pt x="4514" y="3905"/>
                    <a:pt x="4755" y="5994"/>
                    <a:pt x="4758" y="6015"/>
                  </a:cubicBezTo>
                  <a:cubicBezTo>
                    <a:pt x="4772" y="6143"/>
                    <a:pt x="4871" y="6245"/>
                    <a:pt x="5000" y="6261"/>
                  </a:cubicBezTo>
                  <a:cubicBezTo>
                    <a:pt x="5020" y="6264"/>
                    <a:pt x="6961" y="6533"/>
                    <a:pt x="8391" y="7423"/>
                  </a:cubicBezTo>
                  <a:cubicBezTo>
                    <a:pt x="8435" y="7450"/>
                    <a:pt x="8487" y="7465"/>
                    <a:pt x="8539" y="7465"/>
                  </a:cubicBezTo>
                  <a:cubicBezTo>
                    <a:pt x="8665" y="7465"/>
                    <a:pt x="8775" y="7381"/>
                    <a:pt x="8809" y="7261"/>
                  </a:cubicBezTo>
                  <a:cubicBezTo>
                    <a:pt x="8844" y="7140"/>
                    <a:pt x="8794" y="7012"/>
                    <a:pt x="8688" y="6945"/>
                  </a:cubicBezTo>
                  <a:cubicBezTo>
                    <a:pt x="7426" y="6160"/>
                    <a:pt x="5855" y="5835"/>
                    <a:pt x="5288" y="5738"/>
                  </a:cubicBezTo>
                  <a:cubicBezTo>
                    <a:pt x="5202" y="5143"/>
                    <a:pt x="4897" y="3416"/>
                    <a:pt x="4102" y="1826"/>
                  </a:cubicBezTo>
                  <a:cubicBezTo>
                    <a:pt x="3274" y="171"/>
                    <a:pt x="1348"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5933675" y="3011225"/>
              <a:ext cx="92075" cy="266975"/>
            </a:xfrm>
            <a:custGeom>
              <a:avLst/>
              <a:gdLst/>
              <a:ahLst/>
              <a:cxnLst/>
              <a:rect l="l" t="t" r="r" b="b"/>
              <a:pathLst>
                <a:path w="3683" h="10679" extrusionOk="0">
                  <a:moveTo>
                    <a:pt x="1607" y="1"/>
                  </a:moveTo>
                  <a:cubicBezTo>
                    <a:pt x="1528" y="1"/>
                    <a:pt x="1450" y="34"/>
                    <a:pt x="1395" y="100"/>
                  </a:cubicBezTo>
                  <a:cubicBezTo>
                    <a:pt x="1295" y="216"/>
                    <a:pt x="1306" y="390"/>
                    <a:pt x="1421" y="492"/>
                  </a:cubicBezTo>
                  <a:cubicBezTo>
                    <a:pt x="1437" y="506"/>
                    <a:pt x="3053" y="1925"/>
                    <a:pt x="2596" y="3753"/>
                  </a:cubicBezTo>
                  <a:cubicBezTo>
                    <a:pt x="2103" y="5729"/>
                    <a:pt x="103" y="10239"/>
                    <a:pt x="82" y="10285"/>
                  </a:cubicBezTo>
                  <a:cubicBezTo>
                    <a:pt x="0" y="10469"/>
                    <a:pt x="136" y="10679"/>
                    <a:pt x="339" y="10679"/>
                  </a:cubicBezTo>
                  <a:cubicBezTo>
                    <a:pt x="449" y="10679"/>
                    <a:pt x="550" y="10614"/>
                    <a:pt x="595" y="10513"/>
                  </a:cubicBezTo>
                  <a:cubicBezTo>
                    <a:pt x="679" y="10325"/>
                    <a:pt x="2635" y="5913"/>
                    <a:pt x="3141" y="3888"/>
                  </a:cubicBezTo>
                  <a:cubicBezTo>
                    <a:pt x="3683" y="1721"/>
                    <a:pt x="1864" y="133"/>
                    <a:pt x="1786" y="66"/>
                  </a:cubicBezTo>
                  <a:cubicBezTo>
                    <a:pt x="1734" y="22"/>
                    <a:pt x="1670" y="1"/>
                    <a:pt x="16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1333925" y="2122500"/>
              <a:ext cx="2569675" cy="3130075"/>
            </a:xfrm>
            <a:custGeom>
              <a:avLst/>
              <a:gdLst/>
              <a:ahLst/>
              <a:cxnLst/>
              <a:rect l="l" t="t" r="r" b="b"/>
              <a:pathLst>
                <a:path w="102787" h="125203" extrusionOk="0">
                  <a:moveTo>
                    <a:pt x="45550" y="0"/>
                  </a:moveTo>
                  <a:cubicBezTo>
                    <a:pt x="45231" y="0"/>
                    <a:pt x="44915" y="119"/>
                    <a:pt x="44633" y="376"/>
                  </a:cubicBezTo>
                  <a:cubicBezTo>
                    <a:pt x="43282" y="1608"/>
                    <a:pt x="37053" y="8243"/>
                    <a:pt x="35248" y="11303"/>
                  </a:cubicBezTo>
                  <a:cubicBezTo>
                    <a:pt x="33689" y="13949"/>
                    <a:pt x="30021" y="20447"/>
                    <a:pt x="29058" y="22157"/>
                  </a:cubicBezTo>
                  <a:lnTo>
                    <a:pt x="29058" y="22157"/>
                  </a:lnTo>
                  <a:cubicBezTo>
                    <a:pt x="29484" y="21343"/>
                    <a:pt x="30309" y="19462"/>
                    <a:pt x="29974" y="17635"/>
                  </a:cubicBezTo>
                  <a:cubicBezTo>
                    <a:pt x="29615" y="15678"/>
                    <a:pt x="28399" y="14042"/>
                    <a:pt x="27335" y="14042"/>
                  </a:cubicBezTo>
                  <a:cubicBezTo>
                    <a:pt x="27081" y="14042"/>
                    <a:pt x="26836" y="14135"/>
                    <a:pt x="26613" y="14338"/>
                  </a:cubicBezTo>
                  <a:cubicBezTo>
                    <a:pt x="25456" y="15395"/>
                    <a:pt x="25042" y="20367"/>
                    <a:pt x="23447" y="22882"/>
                  </a:cubicBezTo>
                  <a:cubicBezTo>
                    <a:pt x="21853" y="25396"/>
                    <a:pt x="22293" y="35955"/>
                    <a:pt x="22753" y="38009"/>
                  </a:cubicBezTo>
                  <a:cubicBezTo>
                    <a:pt x="23213" y="40064"/>
                    <a:pt x="32426" y="44740"/>
                    <a:pt x="34873" y="47810"/>
                  </a:cubicBezTo>
                  <a:cubicBezTo>
                    <a:pt x="37320" y="50880"/>
                    <a:pt x="36991" y="74159"/>
                    <a:pt x="35641" y="75392"/>
                  </a:cubicBezTo>
                  <a:cubicBezTo>
                    <a:pt x="34289" y="76625"/>
                    <a:pt x="0" y="100286"/>
                    <a:pt x="0" y="100286"/>
                  </a:cubicBezTo>
                  <a:lnTo>
                    <a:pt x="20712" y="125081"/>
                  </a:lnTo>
                  <a:cubicBezTo>
                    <a:pt x="20712" y="125081"/>
                    <a:pt x="20668" y="125202"/>
                    <a:pt x="20764" y="125202"/>
                  </a:cubicBezTo>
                  <a:cubicBezTo>
                    <a:pt x="21009" y="125202"/>
                    <a:pt x="22174" y="124398"/>
                    <a:pt x="27368" y="118642"/>
                  </a:cubicBezTo>
                  <a:cubicBezTo>
                    <a:pt x="34575" y="110655"/>
                    <a:pt x="50591" y="96045"/>
                    <a:pt x="55415" y="91645"/>
                  </a:cubicBezTo>
                  <a:cubicBezTo>
                    <a:pt x="60239" y="87244"/>
                    <a:pt x="68292" y="80959"/>
                    <a:pt x="72152" y="77440"/>
                  </a:cubicBezTo>
                  <a:cubicBezTo>
                    <a:pt x="76011" y="73919"/>
                    <a:pt x="79853" y="70767"/>
                    <a:pt x="83253" y="65192"/>
                  </a:cubicBezTo>
                  <a:cubicBezTo>
                    <a:pt x="86651" y="59618"/>
                    <a:pt x="91861" y="54865"/>
                    <a:pt x="95227" y="50028"/>
                  </a:cubicBezTo>
                  <a:cubicBezTo>
                    <a:pt x="98591" y="45192"/>
                    <a:pt x="100856" y="44187"/>
                    <a:pt x="101821" y="43306"/>
                  </a:cubicBezTo>
                  <a:cubicBezTo>
                    <a:pt x="102787" y="42426"/>
                    <a:pt x="101957" y="40354"/>
                    <a:pt x="98846" y="39657"/>
                  </a:cubicBezTo>
                  <a:cubicBezTo>
                    <a:pt x="98287" y="39531"/>
                    <a:pt x="97713" y="39477"/>
                    <a:pt x="97137" y="39477"/>
                  </a:cubicBezTo>
                  <a:cubicBezTo>
                    <a:pt x="94509" y="39477"/>
                    <a:pt x="91848" y="40610"/>
                    <a:pt x="90451" y="41305"/>
                  </a:cubicBezTo>
                  <a:cubicBezTo>
                    <a:pt x="88749" y="42151"/>
                    <a:pt x="86240" y="44439"/>
                    <a:pt x="84452" y="47130"/>
                  </a:cubicBezTo>
                  <a:cubicBezTo>
                    <a:pt x="82665" y="49821"/>
                    <a:pt x="75876" y="56719"/>
                    <a:pt x="74208" y="56828"/>
                  </a:cubicBezTo>
                  <a:cubicBezTo>
                    <a:pt x="74187" y="56829"/>
                    <a:pt x="74165" y="56830"/>
                    <a:pt x="74142" y="56830"/>
                  </a:cubicBezTo>
                  <a:cubicBezTo>
                    <a:pt x="72320" y="56830"/>
                    <a:pt x="63650" y="52640"/>
                    <a:pt x="61480" y="52175"/>
                  </a:cubicBezTo>
                  <a:cubicBezTo>
                    <a:pt x="59284" y="51705"/>
                    <a:pt x="56837" y="48634"/>
                    <a:pt x="57324" y="46068"/>
                  </a:cubicBezTo>
                  <a:cubicBezTo>
                    <a:pt x="57812" y="43503"/>
                    <a:pt x="56881" y="43644"/>
                    <a:pt x="61421" y="37382"/>
                  </a:cubicBezTo>
                  <a:cubicBezTo>
                    <a:pt x="64943" y="32522"/>
                    <a:pt x="65151" y="31965"/>
                    <a:pt x="65068" y="31958"/>
                  </a:cubicBezTo>
                  <a:lnTo>
                    <a:pt x="65068" y="31958"/>
                  </a:lnTo>
                  <a:cubicBezTo>
                    <a:pt x="65349" y="31797"/>
                    <a:pt x="66438" y="31192"/>
                    <a:pt x="68207" y="30485"/>
                  </a:cubicBezTo>
                  <a:cubicBezTo>
                    <a:pt x="70279" y="29655"/>
                    <a:pt x="73912" y="27049"/>
                    <a:pt x="73912" y="27049"/>
                  </a:cubicBezTo>
                  <a:cubicBezTo>
                    <a:pt x="73912" y="27049"/>
                    <a:pt x="81182" y="25720"/>
                    <a:pt x="83339" y="23046"/>
                  </a:cubicBezTo>
                  <a:cubicBezTo>
                    <a:pt x="85347" y="20556"/>
                    <a:pt x="83960" y="18712"/>
                    <a:pt x="82555" y="18712"/>
                  </a:cubicBezTo>
                  <a:cubicBezTo>
                    <a:pt x="82451" y="18712"/>
                    <a:pt x="82347" y="18722"/>
                    <a:pt x="82244" y="18743"/>
                  </a:cubicBezTo>
                  <a:cubicBezTo>
                    <a:pt x="80750" y="19045"/>
                    <a:pt x="74268" y="19301"/>
                    <a:pt x="69965" y="20398"/>
                  </a:cubicBezTo>
                  <a:cubicBezTo>
                    <a:pt x="65663" y="21495"/>
                    <a:pt x="59852" y="23261"/>
                    <a:pt x="59272" y="23788"/>
                  </a:cubicBezTo>
                  <a:cubicBezTo>
                    <a:pt x="58693" y="24317"/>
                    <a:pt x="50503" y="33554"/>
                    <a:pt x="50503" y="33554"/>
                  </a:cubicBezTo>
                  <a:lnTo>
                    <a:pt x="50236" y="31324"/>
                  </a:lnTo>
                  <a:lnTo>
                    <a:pt x="51307" y="20095"/>
                  </a:lnTo>
                  <a:lnTo>
                    <a:pt x="57533" y="13356"/>
                  </a:lnTo>
                  <a:cubicBezTo>
                    <a:pt x="57533" y="13356"/>
                    <a:pt x="63696" y="11975"/>
                    <a:pt x="66046" y="9126"/>
                  </a:cubicBezTo>
                  <a:cubicBezTo>
                    <a:pt x="68375" y="6301"/>
                    <a:pt x="68103" y="3254"/>
                    <a:pt x="67083" y="3254"/>
                  </a:cubicBezTo>
                  <a:cubicBezTo>
                    <a:pt x="67074" y="3254"/>
                    <a:pt x="67065" y="3254"/>
                    <a:pt x="67055" y="3255"/>
                  </a:cubicBezTo>
                  <a:cubicBezTo>
                    <a:pt x="65381" y="3345"/>
                    <a:pt x="57151" y="5574"/>
                    <a:pt x="55254" y="6596"/>
                  </a:cubicBezTo>
                  <a:cubicBezTo>
                    <a:pt x="53359" y="7618"/>
                    <a:pt x="43392" y="15295"/>
                    <a:pt x="42024" y="16896"/>
                  </a:cubicBezTo>
                  <a:cubicBezTo>
                    <a:pt x="40658" y="18496"/>
                    <a:pt x="38416" y="23015"/>
                    <a:pt x="38416" y="23015"/>
                  </a:cubicBezTo>
                  <a:cubicBezTo>
                    <a:pt x="38416" y="23015"/>
                    <a:pt x="39357" y="18621"/>
                    <a:pt x="39812" y="16793"/>
                  </a:cubicBezTo>
                  <a:cubicBezTo>
                    <a:pt x="40265" y="14966"/>
                    <a:pt x="47103" y="6961"/>
                    <a:pt x="47608" y="4025"/>
                  </a:cubicBezTo>
                  <a:cubicBezTo>
                    <a:pt x="48007" y="1703"/>
                    <a:pt x="46758" y="0"/>
                    <a:pt x="45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1329950" y="2115525"/>
              <a:ext cx="2568500" cy="3144175"/>
            </a:xfrm>
            <a:custGeom>
              <a:avLst/>
              <a:gdLst/>
              <a:ahLst/>
              <a:cxnLst/>
              <a:rect l="l" t="t" r="r" b="b"/>
              <a:pathLst>
                <a:path w="102740" h="125767" extrusionOk="0">
                  <a:moveTo>
                    <a:pt x="65176" y="32355"/>
                  </a:moveTo>
                  <a:lnTo>
                    <a:pt x="65292" y="32509"/>
                  </a:lnTo>
                  <a:cubicBezTo>
                    <a:pt x="65270" y="32515"/>
                    <a:pt x="65247" y="32518"/>
                    <a:pt x="65225" y="32518"/>
                  </a:cubicBezTo>
                  <a:cubicBezTo>
                    <a:pt x="65170" y="32518"/>
                    <a:pt x="65117" y="32501"/>
                    <a:pt x="65072" y="32469"/>
                  </a:cubicBezTo>
                  <a:lnTo>
                    <a:pt x="65176" y="32355"/>
                  </a:lnTo>
                  <a:close/>
                  <a:moveTo>
                    <a:pt x="45712" y="0"/>
                  </a:moveTo>
                  <a:cubicBezTo>
                    <a:pt x="45314" y="0"/>
                    <a:pt x="44928" y="151"/>
                    <a:pt x="44602" y="447"/>
                  </a:cubicBezTo>
                  <a:cubicBezTo>
                    <a:pt x="43323" y="1616"/>
                    <a:pt x="37030" y="8278"/>
                    <a:pt x="35166" y="11440"/>
                  </a:cubicBezTo>
                  <a:cubicBezTo>
                    <a:pt x="34075" y="13290"/>
                    <a:pt x="31934" y="17059"/>
                    <a:pt x="30423" y="19730"/>
                  </a:cubicBezTo>
                  <a:cubicBezTo>
                    <a:pt x="30511" y="19132"/>
                    <a:pt x="30525" y="18498"/>
                    <a:pt x="30409" y="17864"/>
                  </a:cubicBezTo>
                  <a:cubicBezTo>
                    <a:pt x="30080" y="16062"/>
                    <a:pt x="29051" y="14488"/>
                    <a:pt x="27964" y="14121"/>
                  </a:cubicBezTo>
                  <a:cubicBezTo>
                    <a:pt x="27806" y="14068"/>
                    <a:pt x="27649" y="14042"/>
                    <a:pt x="27497" y="14042"/>
                  </a:cubicBezTo>
                  <a:cubicBezTo>
                    <a:pt x="27164" y="14042"/>
                    <a:pt x="26850" y="14166"/>
                    <a:pt x="26584" y="14410"/>
                  </a:cubicBezTo>
                  <a:cubicBezTo>
                    <a:pt x="25951" y="14986"/>
                    <a:pt x="25557" y="16475"/>
                    <a:pt x="25101" y="18199"/>
                  </a:cubicBezTo>
                  <a:cubicBezTo>
                    <a:pt x="24657" y="19873"/>
                    <a:pt x="24155" y="21771"/>
                    <a:pt x="23369" y="23009"/>
                  </a:cubicBezTo>
                  <a:cubicBezTo>
                    <a:pt x="21710" y="25627"/>
                    <a:pt x="22191" y="36359"/>
                    <a:pt x="22638" y="38350"/>
                  </a:cubicBezTo>
                  <a:cubicBezTo>
                    <a:pt x="22905" y="39540"/>
                    <a:pt x="25494" y="41295"/>
                    <a:pt x="28492" y="43327"/>
                  </a:cubicBezTo>
                  <a:cubicBezTo>
                    <a:pt x="31043" y="45055"/>
                    <a:pt x="33681" y="46842"/>
                    <a:pt x="34814" y="48264"/>
                  </a:cubicBezTo>
                  <a:cubicBezTo>
                    <a:pt x="35826" y="49535"/>
                    <a:pt x="36495" y="55017"/>
                    <a:pt x="36559" y="62572"/>
                  </a:cubicBezTo>
                  <a:cubicBezTo>
                    <a:pt x="36620" y="69604"/>
                    <a:pt x="36108" y="75010"/>
                    <a:pt x="35610" y="75463"/>
                  </a:cubicBezTo>
                  <a:cubicBezTo>
                    <a:pt x="34289" y="76669"/>
                    <a:pt x="343" y="100099"/>
                    <a:pt x="0" y="100335"/>
                  </a:cubicBezTo>
                  <a:lnTo>
                    <a:pt x="321" y="100796"/>
                  </a:lnTo>
                  <a:cubicBezTo>
                    <a:pt x="1721" y="99829"/>
                    <a:pt x="34641" y="77109"/>
                    <a:pt x="35990" y="75879"/>
                  </a:cubicBezTo>
                  <a:cubicBezTo>
                    <a:pt x="37631" y="74383"/>
                    <a:pt x="37687" y="50968"/>
                    <a:pt x="35254" y="47915"/>
                  </a:cubicBezTo>
                  <a:cubicBezTo>
                    <a:pt x="34068" y="46427"/>
                    <a:pt x="31394" y="44615"/>
                    <a:pt x="28809" y="42863"/>
                  </a:cubicBezTo>
                  <a:cubicBezTo>
                    <a:pt x="26152" y="41062"/>
                    <a:pt x="23405" y="39200"/>
                    <a:pt x="23187" y="38228"/>
                  </a:cubicBezTo>
                  <a:cubicBezTo>
                    <a:pt x="22686" y="35996"/>
                    <a:pt x="22356" y="25659"/>
                    <a:pt x="23845" y="23310"/>
                  </a:cubicBezTo>
                  <a:cubicBezTo>
                    <a:pt x="24676" y="21999"/>
                    <a:pt x="25190" y="20057"/>
                    <a:pt x="25645" y="18342"/>
                  </a:cubicBezTo>
                  <a:cubicBezTo>
                    <a:pt x="26060" y="16772"/>
                    <a:pt x="26453" y="15289"/>
                    <a:pt x="26963" y="14825"/>
                  </a:cubicBezTo>
                  <a:cubicBezTo>
                    <a:pt x="27126" y="14676"/>
                    <a:pt x="27301" y="14601"/>
                    <a:pt x="27494" y="14601"/>
                  </a:cubicBezTo>
                  <a:cubicBezTo>
                    <a:pt x="27587" y="14601"/>
                    <a:pt x="27683" y="14618"/>
                    <a:pt x="27784" y="14652"/>
                  </a:cubicBezTo>
                  <a:cubicBezTo>
                    <a:pt x="28554" y="14913"/>
                    <a:pt x="29541" y="16223"/>
                    <a:pt x="29859" y="17964"/>
                  </a:cubicBezTo>
                  <a:cubicBezTo>
                    <a:pt x="30180" y="19719"/>
                    <a:pt x="29361" y="21561"/>
                    <a:pt x="28956" y="22330"/>
                  </a:cubicBezTo>
                  <a:cubicBezTo>
                    <a:pt x="28822" y="22568"/>
                    <a:pt x="28745" y="22705"/>
                    <a:pt x="28739" y="22715"/>
                  </a:cubicBezTo>
                  <a:lnTo>
                    <a:pt x="29221" y="23003"/>
                  </a:lnTo>
                  <a:cubicBezTo>
                    <a:pt x="29237" y="22977"/>
                    <a:pt x="29344" y="22807"/>
                    <a:pt x="29488" y="22531"/>
                  </a:cubicBezTo>
                  <a:cubicBezTo>
                    <a:pt x="30489" y="20754"/>
                    <a:pt x="34115" y="14330"/>
                    <a:pt x="35652" y="11725"/>
                  </a:cubicBezTo>
                  <a:cubicBezTo>
                    <a:pt x="37454" y="8668"/>
                    <a:pt x="43758" y="1980"/>
                    <a:pt x="44983" y="863"/>
                  </a:cubicBezTo>
                  <a:cubicBezTo>
                    <a:pt x="45203" y="661"/>
                    <a:pt x="45452" y="560"/>
                    <a:pt x="45712" y="560"/>
                  </a:cubicBezTo>
                  <a:cubicBezTo>
                    <a:pt x="45900" y="560"/>
                    <a:pt x="46093" y="612"/>
                    <a:pt x="46287" y="718"/>
                  </a:cubicBezTo>
                  <a:cubicBezTo>
                    <a:pt x="47111" y="1169"/>
                    <a:pt x="47789" y="2529"/>
                    <a:pt x="47492" y="4257"/>
                  </a:cubicBezTo>
                  <a:cubicBezTo>
                    <a:pt x="47211" y="5889"/>
                    <a:pt x="44752" y="9353"/>
                    <a:pt x="42777" y="12135"/>
                  </a:cubicBezTo>
                  <a:cubicBezTo>
                    <a:pt x="41172" y="14396"/>
                    <a:pt x="39904" y="16181"/>
                    <a:pt x="39700" y="17004"/>
                  </a:cubicBezTo>
                  <a:cubicBezTo>
                    <a:pt x="39249" y="18815"/>
                    <a:pt x="38312" y="23192"/>
                    <a:pt x="38302" y="23235"/>
                  </a:cubicBezTo>
                  <a:lnTo>
                    <a:pt x="37833" y="25426"/>
                  </a:lnTo>
                  <a:lnTo>
                    <a:pt x="38829" y="23418"/>
                  </a:lnTo>
                  <a:cubicBezTo>
                    <a:pt x="38850" y="23374"/>
                    <a:pt x="41069" y="18913"/>
                    <a:pt x="42399" y="17356"/>
                  </a:cubicBezTo>
                  <a:cubicBezTo>
                    <a:pt x="43786" y="15733"/>
                    <a:pt x="53712" y="8111"/>
                    <a:pt x="55548" y="7121"/>
                  </a:cubicBezTo>
                  <a:cubicBezTo>
                    <a:pt x="57346" y="6152"/>
                    <a:pt x="65559" y="3903"/>
                    <a:pt x="67231" y="3814"/>
                  </a:cubicBezTo>
                  <a:cubicBezTo>
                    <a:pt x="67236" y="3814"/>
                    <a:pt x="67242" y="3814"/>
                    <a:pt x="67247" y="3814"/>
                  </a:cubicBezTo>
                  <a:cubicBezTo>
                    <a:pt x="67355" y="3814"/>
                    <a:pt x="67455" y="3902"/>
                    <a:pt x="67539" y="4071"/>
                  </a:cubicBezTo>
                  <a:cubicBezTo>
                    <a:pt x="67954" y="4890"/>
                    <a:pt x="67747" y="7094"/>
                    <a:pt x="65991" y="9225"/>
                  </a:cubicBezTo>
                  <a:cubicBezTo>
                    <a:pt x="63730" y="11966"/>
                    <a:pt x="57693" y="13347"/>
                    <a:pt x="57631" y="13360"/>
                  </a:cubicBezTo>
                  <a:lnTo>
                    <a:pt x="57546" y="13379"/>
                  </a:lnTo>
                  <a:lnTo>
                    <a:pt x="51196" y="20252"/>
                  </a:lnTo>
                  <a:lnTo>
                    <a:pt x="50117" y="31574"/>
                  </a:lnTo>
                  <a:lnTo>
                    <a:pt x="50114" y="31605"/>
                  </a:lnTo>
                  <a:lnTo>
                    <a:pt x="50460" y="34486"/>
                  </a:lnTo>
                  <a:lnTo>
                    <a:pt x="50874" y="34019"/>
                  </a:lnTo>
                  <a:cubicBezTo>
                    <a:pt x="53703" y="30827"/>
                    <a:pt x="59172" y="24685"/>
                    <a:pt x="59622" y="24275"/>
                  </a:cubicBezTo>
                  <a:cubicBezTo>
                    <a:pt x="60098" y="23840"/>
                    <a:pt x="65434" y="22162"/>
                    <a:pt x="70196" y="20948"/>
                  </a:cubicBezTo>
                  <a:cubicBezTo>
                    <a:pt x="73073" y="20214"/>
                    <a:pt x="77018" y="19851"/>
                    <a:pt x="79627" y="19613"/>
                  </a:cubicBezTo>
                  <a:cubicBezTo>
                    <a:pt x="80930" y="19493"/>
                    <a:pt x="81959" y="19398"/>
                    <a:pt x="82459" y="19297"/>
                  </a:cubicBezTo>
                  <a:cubicBezTo>
                    <a:pt x="82547" y="19279"/>
                    <a:pt x="82634" y="19270"/>
                    <a:pt x="82722" y="19270"/>
                  </a:cubicBezTo>
                  <a:cubicBezTo>
                    <a:pt x="83215" y="19270"/>
                    <a:pt x="83697" y="19547"/>
                    <a:pt x="83977" y="20008"/>
                  </a:cubicBezTo>
                  <a:cubicBezTo>
                    <a:pt x="84215" y="20399"/>
                    <a:pt x="84622" y="21486"/>
                    <a:pt x="83282" y="23147"/>
                  </a:cubicBezTo>
                  <a:cubicBezTo>
                    <a:pt x="81216" y="25710"/>
                    <a:pt x="74094" y="27039"/>
                    <a:pt x="74023" y="27052"/>
                  </a:cubicBezTo>
                  <a:lnTo>
                    <a:pt x="73909" y="27100"/>
                  </a:lnTo>
                  <a:cubicBezTo>
                    <a:pt x="73873" y="27125"/>
                    <a:pt x="70281" y="29695"/>
                    <a:pt x="68264" y="30503"/>
                  </a:cubicBezTo>
                  <a:cubicBezTo>
                    <a:pt x="66528" y="31198"/>
                    <a:pt x="65448" y="31788"/>
                    <a:pt x="65118" y="31976"/>
                  </a:cubicBezTo>
                  <a:cubicBezTo>
                    <a:pt x="65061" y="31998"/>
                    <a:pt x="65010" y="32030"/>
                    <a:pt x="64967" y="32072"/>
                  </a:cubicBezTo>
                  <a:lnTo>
                    <a:pt x="65102" y="32254"/>
                  </a:lnTo>
                  <a:lnTo>
                    <a:pt x="64964" y="32214"/>
                  </a:lnTo>
                  <a:cubicBezTo>
                    <a:pt x="64930" y="32333"/>
                    <a:pt x="64566" y="33064"/>
                    <a:pt x="61352" y="37497"/>
                  </a:cubicBezTo>
                  <a:cubicBezTo>
                    <a:pt x="57635" y="42623"/>
                    <a:pt x="57538" y="43548"/>
                    <a:pt x="57376" y="45081"/>
                  </a:cubicBezTo>
                  <a:cubicBezTo>
                    <a:pt x="57340" y="45425"/>
                    <a:pt x="57298" y="45816"/>
                    <a:pt x="57207" y="46295"/>
                  </a:cubicBezTo>
                  <a:cubicBezTo>
                    <a:pt x="56691" y="49016"/>
                    <a:pt x="59232" y="52226"/>
                    <a:pt x="61581" y="52730"/>
                  </a:cubicBezTo>
                  <a:cubicBezTo>
                    <a:pt x="62493" y="52925"/>
                    <a:pt x="64636" y="53818"/>
                    <a:pt x="66907" y="54764"/>
                  </a:cubicBezTo>
                  <a:cubicBezTo>
                    <a:pt x="70006" y="56054"/>
                    <a:pt x="73210" y="57390"/>
                    <a:pt x="74308" y="57390"/>
                  </a:cubicBezTo>
                  <a:cubicBezTo>
                    <a:pt x="74335" y="57390"/>
                    <a:pt x="74360" y="57389"/>
                    <a:pt x="74384" y="57388"/>
                  </a:cubicBezTo>
                  <a:cubicBezTo>
                    <a:pt x="76211" y="57269"/>
                    <a:pt x="83099" y="50192"/>
                    <a:pt x="84845" y="47564"/>
                  </a:cubicBezTo>
                  <a:cubicBezTo>
                    <a:pt x="86753" y="44691"/>
                    <a:pt x="89236" y="42580"/>
                    <a:pt x="90734" y="41835"/>
                  </a:cubicBezTo>
                  <a:cubicBezTo>
                    <a:pt x="92204" y="41105"/>
                    <a:pt x="94783" y="40038"/>
                    <a:pt x="97294" y="40038"/>
                  </a:cubicBezTo>
                  <a:cubicBezTo>
                    <a:pt x="97852" y="40038"/>
                    <a:pt x="98405" y="40090"/>
                    <a:pt x="98943" y="40211"/>
                  </a:cubicBezTo>
                  <a:cubicBezTo>
                    <a:pt x="100915" y="40652"/>
                    <a:pt x="101833" y="41622"/>
                    <a:pt x="102035" y="42383"/>
                  </a:cubicBezTo>
                  <a:cubicBezTo>
                    <a:pt x="102141" y="42783"/>
                    <a:pt x="102055" y="43137"/>
                    <a:pt x="101791" y="43378"/>
                  </a:cubicBezTo>
                  <a:cubicBezTo>
                    <a:pt x="101596" y="43555"/>
                    <a:pt x="101342" y="43741"/>
                    <a:pt x="101019" y="43976"/>
                  </a:cubicBezTo>
                  <a:cubicBezTo>
                    <a:pt x="99825" y="44847"/>
                    <a:pt x="97827" y="46304"/>
                    <a:pt x="95155" y="50148"/>
                  </a:cubicBezTo>
                  <a:cubicBezTo>
                    <a:pt x="93710" y="52224"/>
                    <a:pt x="91946" y="54259"/>
                    <a:pt x="90077" y="56414"/>
                  </a:cubicBezTo>
                  <a:cubicBezTo>
                    <a:pt x="87638" y="59228"/>
                    <a:pt x="85116" y="62138"/>
                    <a:pt x="83172" y="65325"/>
                  </a:cubicBezTo>
                  <a:cubicBezTo>
                    <a:pt x="80172" y="70246"/>
                    <a:pt x="76887" y="73209"/>
                    <a:pt x="73409" y="76345"/>
                  </a:cubicBezTo>
                  <a:cubicBezTo>
                    <a:pt x="72980" y="76731"/>
                    <a:pt x="72551" y="77118"/>
                    <a:pt x="72122" y="77511"/>
                  </a:cubicBezTo>
                  <a:cubicBezTo>
                    <a:pt x="70304" y="79169"/>
                    <a:pt x="67553" y="81442"/>
                    <a:pt x="64640" y="83849"/>
                  </a:cubicBezTo>
                  <a:cubicBezTo>
                    <a:pt x="61343" y="86574"/>
                    <a:pt x="57936" y="89390"/>
                    <a:pt x="55377" y="91723"/>
                  </a:cubicBezTo>
                  <a:cubicBezTo>
                    <a:pt x="41545" y="104341"/>
                    <a:pt x="32104" y="113428"/>
                    <a:pt x="27317" y="118734"/>
                  </a:cubicBezTo>
                  <a:cubicBezTo>
                    <a:pt x="22078" y="124541"/>
                    <a:pt x="21078" y="125154"/>
                    <a:pt x="20896" y="125204"/>
                  </a:cubicBezTo>
                  <a:cubicBezTo>
                    <a:pt x="20903" y="125202"/>
                    <a:pt x="20912" y="125201"/>
                    <a:pt x="20924" y="125201"/>
                  </a:cubicBezTo>
                  <a:cubicBezTo>
                    <a:pt x="20965" y="125201"/>
                    <a:pt x="21030" y="125216"/>
                    <a:pt x="21082" y="125274"/>
                  </a:cubicBezTo>
                  <a:cubicBezTo>
                    <a:pt x="21132" y="125327"/>
                    <a:pt x="21154" y="125403"/>
                    <a:pt x="21135" y="125455"/>
                  </a:cubicBezTo>
                  <a:lnTo>
                    <a:pt x="20606" y="125266"/>
                  </a:lnTo>
                  <a:lnTo>
                    <a:pt x="20606" y="125266"/>
                  </a:lnTo>
                  <a:cubicBezTo>
                    <a:pt x="20543" y="125447"/>
                    <a:pt x="20597" y="125627"/>
                    <a:pt x="20742" y="125714"/>
                  </a:cubicBezTo>
                  <a:cubicBezTo>
                    <a:pt x="20787" y="125739"/>
                    <a:pt x="20831" y="125766"/>
                    <a:pt x="20904" y="125766"/>
                  </a:cubicBezTo>
                  <a:cubicBezTo>
                    <a:pt x="21289" y="125766"/>
                    <a:pt x="22421" y="125000"/>
                    <a:pt x="27734" y="119110"/>
                  </a:cubicBezTo>
                  <a:cubicBezTo>
                    <a:pt x="32510" y="113820"/>
                    <a:pt x="41937" y="104743"/>
                    <a:pt x="55763" y="92131"/>
                  </a:cubicBezTo>
                  <a:cubicBezTo>
                    <a:pt x="58304" y="89814"/>
                    <a:pt x="61708" y="87001"/>
                    <a:pt x="64998" y="84282"/>
                  </a:cubicBezTo>
                  <a:cubicBezTo>
                    <a:pt x="67916" y="81871"/>
                    <a:pt x="70673" y="79592"/>
                    <a:pt x="72500" y="77925"/>
                  </a:cubicBezTo>
                  <a:cubicBezTo>
                    <a:pt x="72929" y="77535"/>
                    <a:pt x="73358" y="77148"/>
                    <a:pt x="73785" y="76762"/>
                  </a:cubicBezTo>
                  <a:cubicBezTo>
                    <a:pt x="77140" y="73736"/>
                    <a:pt x="80609" y="70608"/>
                    <a:pt x="83651" y="65618"/>
                  </a:cubicBezTo>
                  <a:cubicBezTo>
                    <a:pt x="85570" y="62471"/>
                    <a:pt x="88078" y="59578"/>
                    <a:pt x="90502" y="56782"/>
                  </a:cubicBezTo>
                  <a:cubicBezTo>
                    <a:pt x="92380" y="54615"/>
                    <a:pt x="94154" y="52569"/>
                    <a:pt x="95616" y="50469"/>
                  </a:cubicBezTo>
                  <a:cubicBezTo>
                    <a:pt x="98235" y="46704"/>
                    <a:pt x="100185" y="45280"/>
                    <a:pt x="101351" y="44430"/>
                  </a:cubicBezTo>
                  <a:cubicBezTo>
                    <a:pt x="101673" y="44194"/>
                    <a:pt x="101951" y="43992"/>
                    <a:pt x="102170" y="43792"/>
                  </a:cubicBezTo>
                  <a:cubicBezTo>
                    <a:pt x="102589" y="43409"/>
                    <a:pt x="102739" y="42843"/>
                    <a:pt x="102579" y="42238"/>
                  </a:cubicBezTo>
                  <a:cubicBezTo>
                    <a:pt x="102334" y="41320"/>
                    <a:pt x="101284" y="40159"/>
                    <a:pt x="99066" y="39662"/>
                  </a:cubicBezTo>
                  <a:cubicBezTo>
                    <a:pt x="98489" y="39532"/>
                    <a:pt x="97897" y="39476"/>
                    <a:pt x="97302" y="39476"/>
                  </a:cubicBezTo>
                  <a:cubicBezTo>
                    <a:pt x="94672" y="39476"/>
                    <a:pt x="92003" y="40578"/>
                    <a:pt x="90485" y="41333"/>
                  </a:cubicBezTo>
                  <a:cubicBezTo>
                    <a:pt x="88573" y="42283"/>
                    <a:pt x="86063" y="44718"/>
                    <a:pt x="84376" y="47254"/>
                  </a:cubicBezTo>
                  <a:cubicBezTo>
                    <a:pt x="82581" y="49959"/>
                    <a:pt x="75872" y="56728"/>
                    <a:pt x="74349" y="56827"/>
                  </a:cubicBezTo>
                  <a:cubicBezTo>
                    <a:pt x="74334" y="56827"/>
                    <a:pt x="74317" y="56828"/>
                    <a:pt x="74300" y="56828"/>
                  </a:cubicBezTo>
                  <a:cubicBezTo>
                    <a:pt x="73335" y="56828"/>
                    <a:pt x="69896" y="55401"/>
                    <a:pt x="67123" y="54246"/>
                  </a:cubicBezTo>
                  <a:cubicBezTo>
                    <a:pt x="64828" y="53289"/>
                    <a:pt x="62661" y="52387"/>
                    <a:pt x="61698" y="52181"/>
                  </a:cubicBezTo>
                  <a:cubicBezTo>
                    <a:pt x="59629" y="51737"/>
                    <a:pt x="57303" y="48799"/>
                    <a:pt x="57759" y="46400"/>
                  </a:cubicBezTo>
                  <a:cubicBezTo>
                    <a:pt x="57854" y="45898"/>
                    <a:pt x="57897" y="45495"/>
                    <a:pt x="57935" y="45140"/>
                  </a:cubicBezTo>
                  <a:cubicBezTo>
                    <a:pt x="58087" y="43701"/>
                    <a:pt x="58179" y="42832"/>
                    <a:pt x="61806" y="37827"/>
                  </a:cubicBezTo>
                  <a:cubicBezTo>
                    <a:pt x="64441" y="34193"/>
                    <a:pt x="65279" y="32926"/>
                    <a:pt x="65473" y="32422"/>
                  </a:cubicBezTo>
                  <a:cubicBezTo>
                    <a:pt x="65863" y="32204"/>
                    <a:pt x="66900" y="31653"/>
                    <a:pt x="68472" y="31024"/>
                  </a:cubicBezTo>
                  <a:cubicBezTo>
                    <a:pt x="70441" y="30236"/>
                    <a:pt x="73717" y="27925"/>
                    <a:pt x="74183" y="27593"/>
                  </a:cubicBezTo>
                  <a:cubicBezTo>
                    <a:pt x="74950" y="27448"/>
                    <a:pt x="81603" y="26123"/>
                    <a:pt x="83718" y="23501"/>
                  </a:cubicBezTo>
                  <a:cubicBezTo>
                    <a:pt x="85280" y="21562"/>
                    <a:pt x="84754" y="20209"/>
                    <a:pt x="84456" y="19717"/>
                  </a:cubicBezTo>
                  <a:cubicBezTo>
                    <a:pt x="84073" y="19086"/>
                    <a:pt x="83406" y="18710"/>
                    <a:pt x="82717" y="18710"/>
                  </a:cubicBezTo>
                  <a:cubicBezTo>
                    <a:pt x="82594" y="18710"/>
                    <a:pt x="82471" y="18722"/>
                    <a:pt x="82348" y="18747"/>
                  </a:cubicBezTo>
                  <a:cubicBezTo>
                    <a:pt x="81875" y="18842"/>
                    <a:pt x="80860" y="18935"/>
                    <a:pt x="79574" y="19053"/>
                  </a:cubicBezTo>
                  <a:cubicBezTo>
                    <a:pt x="76947" y="19294"/>
                    <a:pt x="72977" y="19660"/>
                    <a:pt x="70055" y="20405"/>
                  </a:cubicBezTo>
                  <a:cubicBezTo>
                    <a:pt x="66557" y="21296"/>
                    <a:pt x="59951" y="23213"/>
                    <a:pt x="59242" y="23859"/>
                  </a:cubicBezTo>
                  <a:cubicBezTo>
                    <a:pt x="58728" y="24329"/>
                    <a:pt x="52557" y="31275"/>
                    <a:pt x="50867" y="33180"/>
                  </a:cubicBezTo>
                  <a:lnTo>
                    <a:pt x="50678" y="31599"/>
                  </a:lnTo>
                  <a:lnTo>
                    <a:pt x="51737" y="20495"/>
                  </a:lnTo>
                  <a:lnTo>
                    <a:pt x="57839" y="13889"/>
                  </a:lnTo>
                  <a:cubicBezTo>
                    <a:pt x="58629" y="13703"/>
                    <a:pt x="64163" y="12323"/>
                    <a:pt x="66422" y="9581"/>
                  </a:cubicBezTo>
                  <a:cubicBezTo>
                    <a:pt x="68360" y="7233"/>
                    <a:pt x="68534" y="4796"/>
                    <a:pt x="68040" y="3817"/>
                  </a:cubicBezTo>
                  <a:cubicBezTo>
                    <a:pt x="67853" y="3448"/>
                    <a:pt x="67566" y="3253"/>
                    <a:pt x="67233" y="3253"/>
                  </a:cubicBezTo>
                  <a:cubicBezTo>
                    <a:pt x="67222" y="3253"/>
                    <a:pt x="67211" y="3253"/>
                    <a:pt x="67199" y="3253"/>
                  </a:cubicBezTo>
                  <a:cubicBezTo>
                    <a:pt x="65424" y="3348"/>
                    <a:pt x="57159" y="5614"/>
                    <a:pt x="55281" y="6626"/>
                  </a:cubicBezTo>
                  <a:cubicBezTo>
                    <a:pt x="53423" y="7628"/>
                    <a:pt x="43377" y="15344"/>
                    <a:pt x="41972" y="16992"/>
                  </a:cubicBezTo>
                  <a:cubicBezTo>
                    <a:pt x="41162" y="17937"/>
                    <a:pt x="40075" y="19845"/>
                    <a:pt x="39298" y="21294"/>
                  </a:cubicBezTo>
                  <a:cubicBezTo>
                    <a:pt x="39604" y="19897"/>
                    <a:pt x="39997" y="18131"/>
                    <a:pt x="40244" y="17140"/>
                  </a:cubicBezTo>
                  <a:cubicBezTo>
                    <a:pt x="40422" y="16420"/>
                    <a:pt x="41787" y="14497"/>
                    <a:pt x="43233" y="12460"/>
                  </a:cubicBezTo>
                  <a:cubicBezTo>
                    <a:pt x="45346" y="9484"/>
                    <a:pt x="47741" y="6110"/>
                    <a:pt x="48044" y="4351"/>
                  </a:cubicBezTo>
                  <a:cubicBezTo>
                    <a:pt x="48401" y="2272"/>
                    <a:pt x="47523" y="756"/>
                    <a:pt x="46556" y="226"/>
                  </a:cubicBezTo>
                  <a:cubicBezTo>
                    <a:pt x="46279" y="75"/>
                    <a:pt x="45993" y="0"/>
                    <a:pt x="457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3317625" y="2590300"/>
              <a:ext cx="123625" cy="56350"/>
            </a:xfrm>
            <a:custGeom>
              <a:avLst/>
              <a:gdLst/>
              <a:ahLst/>
              <a:cxnLst/>
              <a:rect l="l" t="t" r="r" b="b"/>
              <a:pathLst>
                <a:path w="4945" h="2254" extrusionOk="0">
                  <a:moveTo>
                    <a:pt x="3205" y="0"/>
                  </a:moveTo>
                  <a:cubicBezTo>
                    <a:pt x="3102" y="0"/>
                    <a:pt x="2998" y="10"/>
                    <a:pt x="2896" y="31"/>
                  </a:cubicBezTo>
                  <a:cubicBezTo>
                    <a:pt x="2398" y="131"/>
                    <a:pt x="1340" y="226"/>
                    <a:pt x="1" y="351"/>
                  </a:cubicBezTo>
                  <a:lnTo>
                    <a:pt x="111" y="637"/>
                  </a:lnTo>
                  <a:cubicBezTo>
                    <a:pt x="111" y="637"/>
                    <a:pt x="48" y="1992"/>
                    <a:pt x="1535" y="2197"/>
                  </a:cubicBezTo>
                  <a:cubicBezTo>
                    <a:pt x="1801" y="2234"/>
                    <a:pt x="2086" y="2254"/>
                    <a:pt x="2375" y="2254"/>
                  </a:cubicBezTo>
                  <a:cubicBezTo>
                    <a:pt x="3337" y="2254"/>
                    <a:pt x="4355" y="2036"/>
                    <a:pt x="4945" y="1494"/>
                  </a:cubicBezTo>
                  <a:cubicBezTo>
                    <a:pt x="4751" y="567"/>
                    <a:pt x="3982" y="0"/>
                    <a:pt x="32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3307775" y="2583225"/>
              <a:ext cx="141200" cy="70425"/>
            </a:xfrm>
            <a:custGeom>
              <a:avLst/>
              <a:gdLst/>
              <a:ahLst/>
              <a:cxnLst/>
              <a:rect l="l" t="t" r="r" b="b"/>
              <a:pathLst>
                <a:path w="5648" h="2817" extrusionOk="0">
                  <a:moveTo>
                    <a:pt x="3591" y="565"/>
                  </a:moveTo>
                  <a:cubicBezTo>
                    <a:pt x="4169" y="565"/>
                    <a:pt x="4800" y="946"/>
                    <a:pt x="5023" y="1675"/>
                  </a:cubicBezTo>
                  <a:cubicBezTo>
                    <a:pt x="4477" y="2087"/>
                    <a:pt x="3609" y="2256"/>
                    <a:pt x="2779" y="2256"/>
                  </a:cubicBezTo>
                  <a:cubicBezTo>
                    <a:pt x="2499" y="2256"/>
                    <a:pt x="2224" y="2236"/>
                    <a:pt x="1966" y="2201"/>
                  </a:cubicBezTo>
                  <a:cubicBezTo>
                    <a:pt x="782" y="2038"/>
                    <a:pt x="782" y="1044"/>
                    <a:pt x="786" y="932"/>
                  </a:cubicBezTo>
                  <a:lnTo>
                    <a:pt x="787" y="879"/>
                  </a:lnTo>
                  <a:cubicBezTo>
                    <a:pt x="1960" y="771"/>
                    <a:pt x="2880" y="682"/>
                    <a:pt x="3345" y="589"/>
                  </a:cubicBezTo>
                  <a:cubicBezTo>
                    <a:pt x="3425" y="573"/>
                    <a:pt x="3507" y="565"/>
                    <a:pt x="3591" y="565"/>
                  </a:cubicBezTo>
                  <a:close/>
                  <a:moveTo>
                    <a:pt x="3606" y="1"/>
                  </a:moveTo>
                  <a:cubicBezTo>
                    <a:pt x="3483" y="1"/>
                    <a:pt x="3359" y="13"/>
                    <a:pt x="3235" y="39"/>
                  </a:cubicBezTo>
                  <a:cubicBezTo>
                    <a:pt x="2761" y="133"/>
                    <a:pt x="1736" y="227"/>
                    <a:pt x="439" y="348"/>
                  </a:cubicBezTo>
                  <a:lnTo>
                    <a:pt x="1" y="387"/>
                  </a:lnTo>
                  <a:lnTo>
                    <a:pt x="224" y="968"/>
                  </a:lnTo>
                  <a:cubicBezTo>
                    <a:pt x="222" y="1541"/>
                    <a:pt x="563" y="2575"/>
                    <a:pt x="1890" y="2757"/>
                  </a:cubicBezTo>
                  <a:cubicBezTo>
                    <a:pt x="2184" y="2796"/>
                    <a:pt x="2480" y="2816"/>
                    <a:pt x="2777" y="2816"/>
                  </a:cubicBezTo>
                  <a:cubicBezTo>
                    <a:pt x="3758" y="2816"/>
                    <a:pt x="4855" y="2603"/>
                    <a:pt x="5531" y="1984"/>
                  </a:cubicBezTo>
                  <a:lnTo>
                    <a:pt x="5648" y="1876"/>
                  </a:lnTo>
                  <a:lnTo>
                    <a:pt x="5614" y="1719"/>
                  </a:lnTo>
                  <a:cubicBezTo>
                    <a:pt x="5402" y="709"/>
                    <a:pt x="4542" y="1"/>
                    <a:pt x="36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2002175" y="2679800"/>
              <a:ext cx="146400" cy="447875"/>
            </a:xfrm>
            <a:custGeom>
              <a:avLst/>
              <a:gdLst/>
              <a:ahLst/>
              <a:cxnLst/>
              <a:rect l="l" t="t" r="r" b="b"/>
              <a:pathLst>
                <a:path w="5856" h="17915" extrusionOk="0">
                  <a:moveTo>
                    <a:pt x="2093" y="0"/>
                  </a:moveTo>
                  <a:cubicBezTo>
                    <a:pt x="2008" y="0"/>
                    <a:pt x="1925" y="39"/>
                    <a:pt x="1869" y="112"/>
                  </a:cubicBezTo>
                  <a:cubicBezTo>
                    <a:pt x="1850" y="136"/>
                    <a:pt x="1" y="2618"/>
                    <a:pt x="1634" y="5227"/>
                  </a:cubicBezTo>
                  <a:cubicBezTo>
                    <a:pt x="3141" y="7631"/>
                    <a:pt x="5252" y="17593"/>
                    <a:pt x="5274" y="17692"/>
                  </a:cubicBezTo>
                  <a:cubicBezTo>
                    <a:pt x="5301" y="17822"/>
                    <a:pt x="5416" y="17915"/>
                    <a:pt x="5548" y="17915"/>
                  </a:cubicBezTo>
                  <a:cubicBezTo>
                    <a:pt x="5567" y="17915"/>
                    <a:pt x="5586" y="17914"/>
                    <a:pt x="5606" y="17910"/>
                  </a:cubicBezTo>
                  <a:cubicBezTo>
                    <a:pt x="5757" y="17879"/>
                    <a:pt x="5855" y="17729"/>
                    <a:pt x="5823" y="17576"/>
                  </a:cubicBezTo>
                  <a:cubicBezTo>
                    <a:pt x="5737" y="17162"/>
                    <a:pt x="3670" y="7418"/>
                    <a:pt x="2111" y="4929"/>
                  </a:cubicBezTo>
                  <a:cubicBezTo>
                    <a:pt x="686" y="2655"/>
                    <a:pt x="2250" y="541"/>
                    <a:pt x="2317" y="452"/>
                  </a:cubicBezTo>
                  <a:cubicBezTo>
                    <a:pt x="2410" y="328"/>
                    <a:pt x="2386" y="153"/>
                    <a:pt x="2263" y="58"/>
                  </a:cubicBezTo>
                  <a:cubicBezTo>
                    <a:pt x="2212" y="19"/>
                    <a:pt x="2152" y="0"/>
                    <a:pt x="2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2223450" y="2690875"/>
              <a:ext cx="78300" cy="487150"/>
            </a:xfrm>
            <a:custGeom>
              <a:avLst/>
              <a:gdLst/>
              <a:ahLst/>
              <a:cxnLst/>
              <a:rect l="l" t="t" r="r" b="b"/>
              <a:pathLst>
                <a:path w="3132" h="19486" extrusionOk="0">
                  <a:moveTo>
                    <a:pt x="2836" y="0"/>
                  </a:moveTo>
                  <a:cubicBezTo>
                    <a:pt x="2696" y="0"/>
                    <a:pt x="2575" y="105"/>
                    <a:pt x="2557" y="246"/>
                  </a:cubicBezTo>
                  <a:lnTo>
                    <a:pt x="1346" y="10535"/>
                  </a:lnTo>
                  <a:lnTo>
                    <a:pt x="25" y="19164"/>
                  </a:lnTo>
                  <a:cubicBezTo>
                    <a:pt x="1" y="19316"/>
                    <a:pt x="106" y="19459"/>
                    <a:pt x="260" y="19483"/>
                  </a:cubicBezTo>
                  <a:cubicBezTo>
                    <a:pt x="273" y="19485"/>
                    <a:pt x="288" y="19486"/>
                    <a:pt x="303" y="19486"/>
                  </a:cubicBezTo>
                  <a:cubicBezTo>
                    <a:pt x="440" y="19486"/>
                    <a:pt x="559" y="19385"/>
                    <a:pt x="579" y="19247"/>
                  </a:cubicBezTo>
                  <a:lnTo>
                    <a:pt x="1901" y="10610"/>
                  </a:lnTo>
                  <a:lnTo>
                    <a:pt x="3114" y="313"/>
                  </a:lnTo>
                  <a:cubicBezTo>
                    <a:pt x="3132" y="159"/>
                    <a:pt x="3021" y="21"/>
                    <a:pt x="2869" y="2"/>
                  </a:cubicBezTo>
                  <a:cubicBezTo>
                    <a:pt x="2858" y="1"/>
                    <a:pt x="2847" y="0"/>
                    <a:pt x="2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2490225" y="2954300"/>
              <a:ext cx="114000" cy="111300"/>
            </a:xfrm>
            <a:custGeom>
              <a:avLst/>
              <a:gdLst/>
              <a:ahLst/>
              <a:cxnLst/>
              <a:rect l="l" t="t" r="r" b="b"/>
              <a:pathLst>
                <a:path w="4560" h="4452" extrusionOk="0">
                  <a:moveTo>
                    <a:pt x="4252" y="1"/>
                  </a:moveTo>
                  <a:cubicBezTo>
                    <a:pt x="4180" y="1"/>
                    <a:pt x="4108" y="28"/>
                    <a:pt x="4053" y="83"/>
                  </a:cubicBezTo>
                  <a:lnTo>
                    <a:pt x="177" y="3973"/>
                  </a:lnTo>
                  <a:cubicBezTo>
                    <a:pt x="0" y="4149"/>
                    <a:pt x="126" y="4451"/>
                    <a:pt x="375" y="4451"/>
                  </a:cubicBezTo>
                  <a:cubicBezTo>
                    <a:pt x="449" y="4451"/>
                    <a:pt x="522" y="4422"/>
                    <a:pt x="575" y="4369"/>
                  </a:cubicBezTo>
                  <a:lnTo>
                    <a:pt x="4451" y="479"/>
                  </a:lnTo>
                  <a:cubicBezTo>
                    <a:pt x="4560" y="369"/>
                    <a:pt x="4560" y="191"/>
                    <a:pt x="4449" y="82"/>
                  </a:cubicBezTo>
                  <a:cubicBezTo>
                    <a:pt x="4395" y="28"/>
                    <a:pt x="4324" y="1"/>
                    <a:pt x="4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2267575" y="3211650"/>
              <a:ext cx="103075" cy="298725"/>
            </a:xfrm>
            <a:custGeom>
              <a:avLst/>
              <a:gdLst/>
              <a:ahLst/>
              <a:cxnLst/>
              <a:rect l="l" t="t" r="r" b="b"/>
              <a:pathLst>
                <a:path w="4123" h="11949" extrusionOk="0">
                  <a:moveTo>
                    <a:pt x="3811" y="0"/>
                  </a:moveTo>
                  <a:cubicBezTo>
                    <a:pt x="3734" y="0"/>
                    <a:pt x="3658" y="32"/>
                    <a:pt x="3602" y="93"/>
                  </a:cubicBezTo>
                  <a:cubicBezTo>
                    <a:pt x="3455" y="258"/>
                    <a:pt x="0" y="4148"/>
                    <a:pt x="828" y="7073"/>
                  </a:cubicBezTo>
                  <a:cubicBezTo>
                    <a:pt x="1609" y="9830"/>
                    <a:pt x="1898" y="11692"/>
                    <a:pt x="1901" y="11709"/>
                  </a:cubicBezTo>
                  <a:cubicBezTo>
                    <a:pt x="1921" y="11847"/>
                    <a:pt x="2040" y="11948"/>
                    <a:pt x="2177" y="11948"/>
                  </a:cubicBezTo>
                  <a:cubicBezTo>
                    <a:pt x="2192" y="11948"/>
                    <a:pt x="2207" y="11947"/>
                    <a:pt x="2221" y="11945"/>
                  </a:cubicBezTo>
                  <a:cubicBezTo>
                    <a:pt x="2374" y="11921"/>
                    <a:pt x="2480" y="11778"/>
                    <a:pt x="2455" y="11624"/>
                  </a:cubicBezTo>
                  <a:cubicBezTo>
                    <a:pt x="2453" y="11607"/>
                    <a:pt x="2160" y="9714"/>
                    <a:pt x="1369" y="6920"/>
                  </a:cubicBezTo>
                  <a:cubicBezTo>
                    <a:pt x="625" y="4293"/>
                    <a:pt x="3986" y="506"/>
                    <a:pt x="4020" y="468"/>
                  </a:cubicBezTo>
                  <a:cubicBezTo>
                    <a:pt x="4123" y="353"/>
                    <a:pt x="4113" y="175"/>
                    <a:pt x="3999" y="71"/>
                  </a:cubicBezTo>
                  <a:cubicBezTo>
                    <a:pt x="3945" y="24"/>
                    <a:pt x="3878" y="0"/>
                    <a:pt x="3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3725775" y="3169175"/>
              <a:ext cx="153675" cy="130825"/>
            </a:xfrm>
            <a:custGeom>
              <a:avLst/>
              <a:gdLst/>
              <a:ahLst/>
              <a:cxnLst/>
              <a:rect l="l" t="t" r="r" b="b"/>
              <a:pathLst>
                <a:path w="6147" h="5233" extrusionOk="0">
                  <a:moveTo>
                    <a:pt x="3985" y="1"/>
                  </a:moveTo>
                  <a:cubicBezTo>
                    <a:pt x="3314" y="1"/>
                    <a:pt x="2722" y="578"/>
                    <a:pt x="1768" y="1448"/>
                  </a:cubicBezTo>
                  <a:cubicBezTo>
                    <a:pt x="1" y="3060"/>
                    <a:pt x="1171" y="5232"/>
                    <a:pt x="1171" y="5232"/>
                  </a:cubicBezTo>
                  <a:lnTo>
                    <a:pt x="6147" y="1439"/>
                  </a:lnTo>
                  <a:cubicBezTo>
                    <a:pt x="5187" y="421"/>
                    <a:pt x="4557" y="1"/>
                    <a:pt x="39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3717550" y="3162150"/>
              <a:ext cx="172350" cy="148350"/>
            </a:xfrm>
            <a:custGeom>
              <a:avLst/>
              <a:gdLst/>
              <a:ahLst/>
              <a:cxnLst/>
              <a:rect l="l" t="t" r="r" b="b"/>
              <a:pathLst>
                <a:path w="6894" h="5934" extrusionOk="0">
                  <a:moveTo>
                    <a:pt x="4333" y="557"/>
                  </a:moveTo>
                  <a:cubicBezTo>
                    <a:pt x="4800" y="557"/>
                    <a:pt x="5291" y="902"/>
                    <a:pt x="6056" y="1687"/>
                  </a:cubicBezTo>
                  <a:lnTo>
                    <a:pt x="1614" y="5072"/>
                  </a:lnTo>
                  <a:cubicBezTo>
                    <a:pt x="1386" y="4459"/>
                    <a:pt x="1061" y="3054"/>
                    <a:pt x="2287" y="1935"/>
                  </a:cubicBezTo>
                  <a:lnTo>
                    <a:pt x="2439" y="1795"/>
                  </a:lnTo>
                  <a:cubicBezTo>
                    <a:pt x="3291" y="1018"/>
                    <a:pt x="3795" y="557"/>
                    <a:pt x="4333" y="557"/>
                  </a:cubicBezTo>
                  <a:close/>
                  <a:moveTo>
                    <a:pt x="4300" y="1"/>
                  </a:moveTo>
                  <a:cubicBezTo>
                    <a:pt x="3570" y="1"/>
                    <a:pt x="2944" y="574"/>
                    <a:pt x="2060" y="1381"/>
                  </a:cubicBezTo>
                  <a:lnTo>
                    <a:pt x="1908" y="1521"/>
                  </a:lnTo>
                  <a:cubicBezTo>
                    <a:pt x="0" y="3260"/>
                    <a:pt x="1240" y="5621"/>
                    <a:pt x="1252" y="5645"/>
                  </a:cubicBezTo>
                  <a:lnTo>
                    <a:pt x="1409" y="5934"/>
                  </a:lnTo>
                  <a:lnTo>
                    <a:pt x="6894" y="1755"/>
                  </a:lnTo>
                  <a:lnTo>
                    <a:pt x="6681" y="1528"/>
                  </a:lnTo>
                  <a:cubicBezTo>
                    <a:pt x="5650" y="435"/>
                    <a:pt x="4936" y="1"/>
                    <a:pt x="4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2881775" y="2203850"/>
              <a:ext cx="150225" cy="69575"/>
            </a:xfrm>
            <a:custGeom>
              <a:avLst/>
              <a:gdLst/>
              <a:ahLst/>
              <a:cxnLst/>
              <a:rect l="l" t="t" r="r" b="b"/>
              <a:pathLst>
                <a:path w="6009" h="2783" extrusionOk="0">
                  <a:moveTo>
                    <a:pt x="5170" y="0"/>
                  </a:moveTo>
                  <a:cubicBezTo>
                    <a:pt x="5161" y="0"/>
                    <a:pt x="5152" y="0"/>
                    <a:pt x="5143" y="1"/>
                  </a:cubicBezTo>
                  <a:cubicBezTo>
                    <a:pt x="4380" y="41"/>
                    <a:pt x="2261" y="527"/>
                    <a:pt x="0" y="1137"/>
                  </a:cubicBezTo>
                  <a:cubicBezTo>
                    <a:pt x="57" y="1680"/>
                    <a:pt x="316" y="2242"/>
                    <a:pt x="1044" y="2561"/>
                  </a:cubicBezTo>
                  <a:cubicBezTo>
                    <a:pt x="1394" y="2714"/>
                    <a:pt x="1836" y="2783"/>
                    <a:pt x="2326" y="2783"/>
                  </a:cubicBezTo>
                  <a:cubicBezTo>
                    <a:pt x="3432" y="2783"/>
                    <a:pt x="4787" y="2435"/>
                    <a:pt x="5901" y="1923"/>
                  </a:cubicBezTo>
                  <a:cubicBezTo>
                    <a:pt x="6008" y="784"/>
                    <a:pt x="5687" y="0"/>
                    <a:pt x="5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p:cNvSpPr/>
            <p:nvPr/>
          </p:nvSpPr>
          <p:spPr>
            <a:xfrm>
              <a:off x="2874150" y="2196825"/>
              <a:ext cx="164200" cy="83650"/>
            </a:xfrm>
            <a:custGeom>
              <a:avLst/>
              <a:gdLst/>
              <a:ahLst/>
              <a:cxnLst/>
              <a:rect l="l" t="t" r="r" b="b"/>
              <a:pathLst>
                <a:path w="6568" h="3346" extrusionOk="0">
                  <a:moveTo>
                    <a:pt x="5479" y="562"/>
                  </a:moveTo>
                  <a:cubicBezTo>
                    <a:pt x="5522" y="562"/>
                    <a:pt x="5585" y="577"/>
                    <a:pt x="5655" y="650"/>
                  </a:cubicBezTo>
                  <a:cubicBezTo>
                    <a:pt x="5819" y="820"/>
                    <a:pt x="5982" y="1276"/>
                    <a:pt x="5937" y="2017"/>
                  </a:cubicBezTo>
                  <a:cubicBezTo>
                    <a:pt x="4921" y="2461"/>
                    <a:pt x="3660" y="2787"/>
                    <a:pt x="2632" y="2787"/>
                  </a:cubicBezTo>
                  <a:cubicBezTo>
                    <a:pt x="2185" y="2787"/>
                    <a:pt x="1781" y="2725"/>
                    <a:pt x="1461" y="2585"/>
                  </a:cubicBezTo>
                  <a:lnTo>
                    <a:pt x="1461" y="2586"/>
                  </a:lnTo>
                  <a:cubicBezTo>
                    <a:pt x="1007" y="2386"/>
                    <a:pt x="732" y="2071"/>
                    <a:pt x="624" y="1623"/>
                  </a:cubicBezTo>
                  <a:cubicBezTo>
                    <a:pt x="2910" y="1012"/>
                    <a:pt x="4795" y="597"/>
                    <a:pt x="5461" y="562"/>
                  </a:cubicBezTo>
                  <a:cubicBezTo>
                    <a:pt x="5467" y="562"/>
                    <a:pt x="5472" y="562"/>
                    <a:pt x="5479" y="562"/>
                  </a:cubicBezTo>
                  <a:close/>
                  <a:moveTo>
                    <a:pt x="5468" y="0"/>
                  </a:moveTo>
                  <a:cubicBezTo>
                    <a:pt x="5456" y="0"/>
                    <a:pt x="5444" y="1"/>
                    <a:pt x="5431" y="1"/>
                  </a:cubicBezTo>
                  <a:cubicBezTo>
                    <a:pt x="4548" y="48"/>
                    <a:pt x="2166" y="624"/>
                    <a:pt x="231" y="1148"/>
                  </a:cubicBezTo>
                  <a:lnTo>
                    <a:pt x="0" y="1210"/>
                  </a:lnTo>
                  <a:lnTo>
                    <a:pt x="26" y="1447"/>
                  </a:lnTo>
                  <a:cubicBezTo>
                    <a:pt x="107" y="2216"/>
                    <a:pt x="525" y="2788"/>
                    <a:pt x="1236" y="3099"/>
                  </a:cubicBezTo>
                  <a:cubicBezTo>
                    <a:pt x="1630" y="3271"/>
                    <a:pt x="2109" y="3345"/>
                    <a:pt x="2632" y="3345"/>
                  </a:cubicBezTo>
                  <a:cubicBezTo>
                    <a:pt x="3833" y="3345"/>
                    <a:pt x="5249" y="2953"/>
                    <a:pt x="6322" y="2460"/>
                  </a:cubicBezTo>
                  <a:lnTo>
                    <a:pt x="6468" y="2393"/>
                  </a:lnTo>
                  <a:lnTo>
                    <a:pt x="6484" y="2231"/>
                  </a:lnTo>
                  <a:cubicBezTo>
                    <a:pt x="6567" y="1349"/>
                    <a:pt x="6414" y="631"/>
                    <a:pt x="6060" y="262"/>
                  </a:cubicBezTo>
                  <a:cubicBezTo>
                    <a:pt x="5893" y="89"/>
                    <a:pt x="5681" y="0"/>
                    <a:pt x="5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6"/>
            <p:cNvSpPr/>
            <p:nvPr/>
          </p:nvSpPr>
          <p:spPr>
            <a:xfrm>
              <a:off x="2378425" y="2122525"/>
              <a:ext cx="127850" cy="116475"/>
            </a:xfrm>
            <a:custGeom>
              <a:avLst/>
              <a:gdLst/>
              <a:ahLst/>
              <a:cxnLst/>
              <a:rect l="l" t="t" r="r" b="b"/>
              <a:pathLst>
                <a:path w="5114" h="4659" extrusionOk="0">
                  <a:moveTo>
                    <a:pt x="3765" y="1"/>
                  </a:moveTo>
                  <a:cubicBezTo>
                    <a:pt x="3448" y="1"/>
                    <a:pt x="3134" y="119"/>
                    <a:pt x="2853" y="375"/>
                  </a:cubicBezTo>
                  <a:cubicBezTo>
                    <a:pt x="2331" y="850"/>
                    <a:pt x="1243" y="2265"/>
                    <a:pt x="0" y="3997"/>
                  </a:cubicBezTo>
                  <a:lnTo>
                    <a:pt x="58" y="4028"/>
                  </a:lnTo>
                  <a:lnTo>
                    <a:pt x="1932" y="4658"/>
                  </a:lnTo>
                  <a:cubicBezTo>
                    <a:pt x="1932" y="4658"/>
                    <a:pt x="4440" y="2786"/>
                    <a:pt x="5113" y="734"/>
                  </a:cubicBezTo>
                  <a:cubicBezTo>
                    <a:pt x="4726" y="268"/>
                    <a:pt x="4243" y="1"/>
                    <a:pt x="37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6"/>
            <p:cNvSpPr/>
            <p:nvPr/>
          </p:nvSpPr>
          <p:spPr>
            <a:xfrm>
              <a:off x="2368000" y="2115500"/>
              <a:ext cx="146150" cy="131325"/>
            </a:xfrm>
            <a:custGeom>
              <a:avLst/>
              <a:gdLst/>
              <a:ahLst/>
              <a:cxnLst/>
              <a:rect l="l" t="t" r="r" b="b"/>
              <a:pathLst>
                <a:path w="5846" h="5253" extrusionOk="0">
                  <a:moveTo>
                    <a:pt x="4181" y="562"/>
                  </a:moveTo>
                  <a:cubicBezTo>
                    <a:pt x="4204" y="562"/>
                    <a:pt x="4228" y="563"/>
                    <a:pt x="4251" y="564"/>
                  </a:cubicBezTo>
                  <a:cubicBezTo>
                    <a:pt x="4582" y="587"/>
                    <a:pt x="4918" y="768"/>
                    <a:pt x="5210" y="1077"/>
                  </a:cubicBezTo>
                  <a:cubicBezTo>
                    <a:pt x="4594" y="2720"/>
                    <a:pt x="2771" y="4247"/>
                    <a:pt x="2295" y="4625"/>
                  </a:cubicBezTo>
                  <a:lnTo>
                    <a:pt x="858" y="4145"/>
                  </a:lnTo>
                  <a:cubicBezTo>
                    <a:pt x="2106" y="2419"/>
                    <a:pt x="3025" y="1259"/>
                    <a:pt x="3459" y="862"/>
                  </a:cubicBezTo>
                  <a:cubicBezTo>
                    <a:pt x="3678" y="663"/>
                    <a:pt x="3923" y="562"/>
                    <a:pt x="4181" y="562"/>
                  </a:cubicBezTo>
                  <a:close/>
                  <a:moveTo>
                    <a:pt x="4183" y="1"/>
                  </a:moveTo>
                  <a:cubicBezTo>
                    <a:pt x="3783" y="1"/>
                    <a:pt x="3404" y="153"/>
                    <a:pt x="3080" y="448"/>
                  </a:cubicBezTo>
                  <a:cubicBezTo>
                    <a:pt x="2457" y="1016"/>
                    <a:pt x="1163" y="2755"/>
                    <a:pt x="188" y="4115"/>
                  </a:cubicBezTo>
                  <a:lnTo>
                    <a:pt x="0" y="4378"/>
                  </a:lnTo>
                  <a:lnTo>
                    <a:pt x="286" y="4526"/>
                  </a:lnTo>
                  <a:lnTo>
                    <a:pt x="2399" y="5252"/>
                  </a:lnTo>
                  <a:lnTo>
                    <a:pt x="2516" y="5164"/>
                  </a:lnTo>
                  <a:cubicBezTo>
                    <a:pt x="2622" y="5085"/>
                    <a:pt x="5104" y="3215"/>
                    <a:pt x="5797" y="1103"/>
                  </a:cubicBezTo>
                  <a:lnTo>
                    <a:pt x="5846" y="954"/>
                  </a:lnTo>
                  <a:lnTo>
                    <a:pt x="5746" y="835"/>
                  </a:lnTo>
                  <a:cubicBezTo>
                    <a:pt x="5330" y="335"/>
                    <a:pt x="4814" y="41"/>
                    <a:pt x="4290" y="4"/>
                  </a:cubicBezTo>
                  <a:cubicBezTo>
                    <a:pt x="4254" y="2"/>
                    <a:pt x="4219" y="1"/>
                    <a:pt x="4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6"/>
            <p:cNvSpPr/>
            <p:nvPr/>
          </p:nvSpPr>
          <p:spPr>
            <a:xfrm>
              <a:off x="1959150" y="2473600"/>
              <a:ext cx="94175" cy="123475"/>
            </a:xfrm>
            <a:custGeom>
              <a:avLst/>
              <a:gdLst/>
              <a:ahLst/>
              <a:cxnLst/>
              <a:rect l="l" t="t" r="r" b="b"/>
              <a:pathLst>
                <a:path w="3767" h="4939" extrusionOk="0">
                  <a:moveTo>
                    <a:pt x="2320" y="1"/>
                  </a:moveTo>
                  <a:cubicBezTo>
                    <a:pt x="2069" y="1"/>
                    <a:pt x="1826" y="93"/>
                    <a:pt x="1604" y="294"/>
                  </a:cubicBezTo>
                  <a:cubicBezTo>
                    <a:pt x="946" y="893"/>
                    <a:pt x="529" y="2754"/>
                    <a:pt x="0" y="4711"/>
                  </a:cubicBezTo>
                  <a:lnTo>
                    <a:pt x="116" y="4710"/>
                  </a:lnTo>
                  <a:lnTo>
                    <a:pt x="2145" y="4939"/>
                  </a:lnTo>
                  <a:cubicBezTo>
                    <a:pt x="2145" y="4939"/>
                    <a:pt x="3767" y="2160"/>
                    <a:pt x="3171" y="366"/>
                  </a:cubicBezTo>
                  <a:cubicBezTo>
                    <a:pt x="3163" y="343"/>
                    <a:pt x="3156" y="320"/>
                    <a:pt x="3148" y="298"/>
                  </a:cubicBezTo>
                  <a:cubicBezTo>
                    <a:pt x="2873" y="108"/>
                    <a:pt x="2592" y="1"/>
                    <a:pt x="2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6"/>
            <p:cNvSpPr/>
            <p:nvPr/>
          </p:nvSpPr>
          <p:spPr>
            <a:xfrm>
              <a:off x="1949975" y="2466600"/>
              <a:ext cx="110850" cy="137975"/>
            </a:xfrm>
            <a:custGeom>
              <a:avLst/>
              <a:gdLst/>
              <a:ahLst/>
              <a:cxnLst/>
              <a:rect l="l" t="t" r="r" b="b"/>
              <a:pathLst>
                <a:path w="4434" h="5519" extrusionOk="0">
                  <a:moveTo>
                    <a:pt x="2691" y="562"/>
                  </a:moveTo>
                  <a:cubicBezTo>
                    <a:pt x="2874" y="562"/>
                    <a:pt x="3070" y="628"/>
                    <a:pt x="3279" y="759"/>
                  </a:cubicBezTo>
                  <a:cubicBezTo>
                    <a:pt x="3732" y="2178"/>
                    <a:pt x="2676" y="4323"/>
                    <a:pt x="2357" y="4919"/>
                  </a:cubicBezTo>
                  <a:lnTo>
                    <a:pt x="726" y="4736"/>
                  </a:lnTo>
                  <a:lnTo>
                    <a:pt x="841" y="4303"/>
                  </a:lnTo>
                  <a:cubicBezTo>
                    <a:pt x="1258" y="2731"/>
                    <a:pt x="1650" y="1247"/>
                    <a:pt x="2160" y="782"/>
                  </a:cubicBezTo>
                  <a:cubicBezTo>
                    <a:pt x="2321" y="635"/>
                    <a:pt x="2498" y="562"/>
                    <a:pt x="2691" y="562"/>
                  </a:cubicBezTo>
                  <a:close/>
                  <a:moveTo>
                    <a:pt x="2687" y="0"/>
                  </a:moveTo>
                  <a:cubicBezTo>
                    <a:pt x="2358" y="0"/>
                    <a:pt x="2049" y="122"/>
                    <a:pt x="1783" y="367"/>
                  </a:cubicBezTo>
                  <a:cubicBezTo>
                    <a:pt x="1150" y="943"/>
                    <a:pt x="756" y="2433"/>
                    <a:pt x="299" y="4159"/>
                  </a:cubicBezTo>
                  <a:lnTo>
                    <a:pt x="1" y="5272"/>
                  </a:lnTo>
                  <a:lnTo>
                    <a:pt x="469" y="5270"/>
                  </a:lnTo>
                  <a:lnTo>
                    <a:pt x="2662" y="5518"/>
                  </a:lnTo>
                  <a:lnTo>
                    <a:pt x="2754" y="5361"/>
                  </a:lnTo>
                  <a:cubicBezTo>
                    <a:pt x="2824" y="5242"/>
                    <a:pt x="4433" y="2449"/>
                    <a:pt x="3802" y="553"/>
                  </a:cubicBezTo>
                  <a:lnTo>
                    <a:pt x="3752" y="400"/>
                  </a:lnTo>
                  <a:lnTo>
                    <a:pt x="3675" y="346"/>
                  </a:lnTo>
                  <a:cubicBezTo>
                    <a:pt x="3342" y="116"/>
                    <a:pt x="3005" y="0"/>
                    <a:pt x="26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p:cNvSpPr/>
          <p:nvPr/>
        </p:nvSpPr>
        <p:spPr>
          <a:xfrm>
            <a:off x="2415751" y="2265732"/>
            <a:ext cx="272242" cy="206540"/>
          </a:xfrm>
          <a:custGeom>
            <a:avLst/>
            <a:gdLst/>
            <a:ahLst/>
            <a:cxnLst/>
            <a:rect l="l" t="t" r="r" b="b"/>
            <a:pathLst>
              <a:path w="37864" h="28726" extrusionOk="0">
                <a:moveTo>
                  <a:pt x="13860" y="1"/>
                </a:moveTo>
                <a:cubicBezTo>
                  <a:pt x="13647" y="1"/>
                  <a:pt x="13407" y="264"/>
                  <a:pt x="13134" y="920"/>
                </a:cubicBezTo>
                <a:cubicBezTo>
                  <a:pt x="12247" y="3050"/>
                  <a:pt x="6685" y="8788"/>
                  <a:pt x="4970" y="10208"/>
                </a:cubicBezTo>
                <a:cubicBezTo>
                  <a:pt x="3254" y="11628"/>
                  <a:pt x="3136" y="13344"/>
                  <a:pt x="2722" y="16302"/>
                </a:cubicBezTo>
                <a:cubicBezTo>
                  <a:pt x="2307" y="19319"/>
                  <a:pt x="0" y="23993"/>
                  <a:pt x="0" y="23993"/>
                </a:cubicBezTo>
                <a:lnTo>
                  <a:pt x="2662" y="28726"/>
                </a:lnTo>
                <a:lnTo>
                  <a:pt x="8401" y="24998"/>
                </a:lnTo>
                <a:cubicBezTo>
                  <a:pt x="9510" y="25132"/>
                  <a:pt x="10620" y="25198"/>
                  <a:pt x="11729" y="25198"/>
                </a:cubicBezTo>
                <a:cubicBezTo>
                  <a:pt x="12099" y="25198"/>
                  <a:pt x="12468" y="25191"/>
                  <a:pt x="12838" y="25176"/>
                </a:cubicBezTo>
                <a:cubicBezTo>
                  <a:pt x="14850" y="24998"/>
                  <a:pt x="20943" y="24170"/>
                  <a:pt x="20943" y="24170"/>
                </a:cubicBezTo>
                <a:cubicBezTo>
                  <a:pt x="20943" y="24170"/>
                  <a:pt x="27096" y="26892"/>
                  <a:pt x="27924" y="27010"/>
                </a:cubicBezTo>
                <a:cubicBezTo>
                  <a:pt x="28046" y="27026"/>
                  <a:pt x="28156" y="27035"/>
                  <a:pt x="28256" y="27035"/>
                </a:cubicBezTo>
                <a:cubicBezTo>
                  <a:pt x="28883" y="27035"/>
                  <a:pt x="29130" y="26702"/>
                  <a:pt x="29640" y="25886"/>
                </a:cubicBezTo>
                <a:cubicBezTo>
                  <a:pt x="30232" y="24880"/>
                  <a:pt x="28220" y="24525"/>
                  <a:pt x="27628" y="24170"/>
                </a:cubicBezTo>
                <a:cubicBezTo>
                  <a:pt x="27096" y="23756"/>
                  <a:pt x="22541" y="21212"/>
                  <a:pt x="22541" y="21212"/>
                </a:cubicBezTo>
                <a:lnTo>
                  <a:pt x="22541" y="21212"/>
                </a:lnTo>
                <a:cubicBezTo>
                  <a:pt x="22541" y="21212"/>
                  <a:pt x="31829" y="22632"/>
                  <a:pt x="32894" y="22632"/>
                </a:cubicBezTo>
                <a:cubicBezTo>
                  <a:pt x="34018" y="22632"/>
                  <a:pt x="34314" y="22632"/>
                  <a:pt x="34787" y="21745"/>
                </a:cubicBezTo>
                <a:cubicBezTo>
                  <a:pt x="35201" y="20916"/>
                  <a:pt x="35201" y="20621"/>
                  <a:pt x="34787" y="20088"/>
                </a:cubicBezTo>
                <a:cubicBezTo>
                  <a:pt x="34314" y="19496"/>
                  <a:pt x="22659" y="17662"/>
                  <a:pt x="22659" y="17662"/>
                </a:cubicBezTo>
                <a:lnTo>
                  <a:pt x="22363" y="16065"/>
                </a:lnTo>
                <a:cubicBezTo>
                  <a:pt x="22363" y="16065"/>
                  <a:pt x="33367" y="15237"/>
                  <a:pt x="34610" y="15237"/>
                </a:cubicBezTo>
                <a:cubicBezTo>
                  <a:pt x="34730" y="15254"/>
                  <a:pt x="34851" y="15263"/>
                  <a:pt x="34971" y="15263"/>
                </a:cubicBezTo>
                <a:cubicBezTo>
                  <a:pt x="35676" y="15263"/>
                  <a:pt x="36361" y="14973"/>
                  <a:pt x="36917" y="14468"/>
                </a:cubicBezTo>
                <a:cubicBezTo>
                  <a:pt x="37686" y="13935"/>
                  <a:pt x="37863" y="12870"/>
                  <a:pt x="37331" y="12042"/>
                </a:cubicBezTo>
                <a:cubicBezTo>
                  <a:pt x="37053" y="11653"/>
                  <a:pt x="36055" y="11538"/>
                  <a:pt x="34812" y="11538"/>
                </a:cubicBezTo>
                <a:cubicBezTo>
                  <a:pt x="33411" y="11538"/>
                  <a:pt x="31698" y="11684"/>
                  <a:pt x="30350" y="11746"/>
                </a:cubicBezTo>
                <a:cubicBezTo>
                  <a:pt x="27806" y="11924"/>
                  <a:pt x="22659" y="12042"/>
                  <a:pt x="22659" y="12042"/>
                </a:cubicBezTo>
                <a:lnTo>
                  <a:pt x="21653" y="11036"/>
                </a:lnTo>
                <a:lnTo>
                  <a:pt x="22955" y="10504"/>
                </a:lnTo>
                <a:cubicBezTo>
                  <a:pt x="24197" y="9912"/>
                  <a:pt x="33604" y="6658"/>
                  <a:pt x="34491" y="6244"/>
                </a:cubicBezTo>
                <a:cubicBezTo>
                  <a:pt x="35319" y="5771"/>
                  <a:pt x="35911" y="5653"/>
                  <a:pt x="35734" y="4233"/>
                </a:cubicBezTo>
                <a:cubicBezTo>
                  <a:pt x="35649" y="3222"/>
                  <a:pt x="34755" y="2630"/>
                  <a:pt x="33584" y="2630"/>
                </a:cubicBezTo>
                <a:cubicBezTo>
                  <a:pt x="33111" y="2630"/>
                  <a:pt x="32593" y="2727"/>
                  <a:pt x="32066" y="2931"/>
                </a:cubicBezTo>
                <a:cubicBezTo>
                  <a:pt x="30232" y="3641"/>
                  <a:pt x="12424" y="10326"/>
                  <a:pt x="12424" y="10326"/>
                </a:cubicBezTo>
                <a:lnTo>
                  <a:pt x="11122" y="9321"/>
                </a:lnTo>
                <a:cubicBezTo>
                  <a:pt x="11892" y="8374"/>
                  <a:pt x="12838" y="7487"/>
                  <a:pt x="13844" y="6777"/>
                </a:cubicBezTo>
                <a:cubicBezTo>
                  <a:pt x="15264" y="5771"/>
                  <a:pt x="15382" y="4233"/>
                  <a:pt x="14968" y="2517"/>
                </a:cubicBezTo>
                <a:cubicBezTo>
                  <a:pt x="14681" y="1330"/>
                  <a:pt x="14338" y="1"/>
                  <a:pt x="138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2199447" y="1944399"/>
            <a:ext cx="69707" cy="109173"/>
          </a:xfrm>
          <a:custGeom>
            <a:avLst/>
            <a:gdLst/>
            <a:ahLst/>
            <a:cxnLst/>
            <a:rect l="l" t="t" r="r" b="b"/>
            <a:pathLst>
              <a:path w="9695" h="15184" extrusionOk="0">
                <a:moveTo>
                  <a:pt x="4137" y="0"/>
                </a:moveTo>
                <a:cubicBezTo>
                  <a:pt x="0" y="0"/>
                  <a:pt x="199" y="6204"/>
                  <a:pt x="1471" y="10541"/>
                </a:cubicBezTo>
                <a:cubicBezTo>
                  <a:pt x="2357" y="13562"/>
                  <a:pt x="4093" y="15184"/>
                  <a:pt x="5914" y="15184"/>
                </a:cubicBezTo>
                <a:cubicBezTo>
                  <a:pt x="6767" y="15184"/>
                  <a:pt x="7640" y="14827"/>
                  <a:pt x="8452" y="14091"/>
                </a:cubicBezTo>
                <a:lnTo>
                  <a:pt x="9694" y="9239"/>
                </a:lnTo>
                <a:cubicBezTo>
                  <a:pt x="9694" y="9239"/>
                  <a:pt x="8866" y="306"/>
                  <a:pt x="4429" y="10"/>
                </a:cubicBezTo>
                <a:cubicBezTo>
                  <a:pt x="4329" y="4"/>
                  <a:pt x="4232" y="0"/>
                  <a:pt x="4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36"/>
          <p:cNvGrpSpPr/>
          <p:nvPr/>
        </p:nvGrpSpPr>
        <p:grpSpPr>
          <a:xfrm>
            <a:off x="1435551" y="1359347"/>
            <a:ext cx="2155895" cy="1495188"/>
            <a:chOff x="-80975" y="268100"/>
            <a:chExt cx="7462425" cy="5175450"/>
          </a:xfrm>
        </p:grpSpPr>
        <p:sp>
          <p:nvSpPr>
            <p:cNvPr id="702" name="Google Shape;702;p36"/>
            <p:cNvSpPr/>
            <p:nvPr/>
          </p:nvSpPr>
          <p:spPr>
            <a:xfrm>
              <a:off x="-80975" y="268100"/>
              <a:ext cx="7314275" cy="4868075"/>
            </a:xfrm>
            <a:custGeom>
              <a:avLst/>
              <a:gdLst/>
              <a:ahLst/>
              <a:cxnLst/>
              <a:rect l="l" t="t" r="r" b="b"/>
              <a:pathLst>
                <a:path w="292571" h="194723" extrusionOk="0">
                  <a:moveTo>
                    <a:pt x="178359" y="0"/>
                  </a:moveTo>
                  <a:cubicBezTo>
                    <a:pt x="174116" y="0"/>
                    <a:pt x="169958" y="294"/>
                    <a:pt x="165939" y="901"/>
                  </a:cubicBezTo>
                  <a:cubicBezTo>
                    <a:pt x="133691" y="5774"/>
                    <a:pt x="118193" y="35197"/>
                    <a:pt x="89114" y="45412"/>
                  </a:cubicBezTo>
                  <a:cubicBezTo>
                    <a:pt x="62365" y="54805"/>
                    <a:pt x="38285" y="62059"/>
                    <a:pt x="25670" y="86840"/>
                  </a:cubicBezTo>
                  <a:cubicBezTo>
                    <a:pt x="1" y="137261"/>
                    <a:pt x="59634" y="192214"/>
                    <a:pt x="114067" y="192214"/>
                  </a:cubicBezTo>
                  <a:cubicBezTo>
                    <a:pt x="116153" y="192214"/>
                    <a:pt x="118231" y="192133"/>
                    <a:pt x="120296" y="191968"/>
                  </a:cubicBezTo>
                  <a:cubicBezTo>
                    <a:pt x="134665" y="190820"/>
                    <a:pt x="147792" y="186110"/>
                    <a:pt x="161950" y="186110"/>
                  </a:cubicBezTo>
                  <a:cubicBezTo>
                    <a:pt x="165195" y="186110"/>
                    <a:pt x="168494" y="186358"/>
                    <a:pt x="171874" y="186952"/>
                  </a:cubicBezTo>
                  <a:cubicBezTo>
                    <a:pt x="193489" y="190752"/>
                    <a:pt x="206629" y="194722"/>
                    <a:pt x="220391" y="194722"/>
                  </a:cubicBezTo>
                  <a:cubicBezTo>
                    <a:pt x="230045" y="194722"/>
                    <a:pt x="240005" y="192768"/>
                    <a:pt x="253411" y="187431"/>
                  </a:cubicBezTo>
                  <a:cubicBezTo>
                    <a:pt x="285442" y="174673"/>
                    <a:pt x="292570" y="137952"/>
                    <a:pt x="288207" y="103186"/>
                  </a:cubicBezTo>
                  <a:cubicBezTo>
                    <a:pt x="285712" y="83335"/>
                    <a:pt x="279472" y="64114"/>
                    <a:pt x="271978" y="50359"/>
                  </a:cubicBezTo>
                  <a:cubicBezTo>
                    <a:pt x="255881" y="20810"/>
                    <a:pt x="214081" y="0"/>
                    <a:pt x="17835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6"/>
            <p:cNvSpPr/>
            <p:nvPr/>
          </p:nvSpPr>
          <p:spPr>
            <a:xfrm>
              <a:off x="3119875" y="3591575"/>
              <a:ext cx="4247525" cy="1757475"/>
            </a:xfrm>
            <a:custGeom>
              <a:avLst/>
              <a:gdLst/>
              <a:ahLst/>
              <a:cxnLst/>
              <a:rect l="l" t="t" r="r" b="b"/>
              <a:pathLst>
                <a:path w="169901" h="70299" extrusionOk="0">
                  <a:moveTo>
                    <a:pt x="0" y="1"/>
                  </a:moveTo>
                  <a:lnTo>
                    <a:pt x="31404" y="70298"/>
                  </a:lnTo>
                  <a:lnTo>
                    <a:pt x="169901" y="61886"/>
                  </a:lnTo>
                  <a:lnTo>
                    <a:pt x="760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6"/>
            <p:cNvSpPr/>
            <p:nvPr/>
          </p:nvSpPr>
          <p:spPr>
            <a:xfrm>
              <a:off x="3104850" y="3579075"/>
              <a:ext cx="4276600" cy="1782500"/>
            </a:xfrm>
            <a:custGeom>
              <a:avLst/>
              <a:gdLst/>
              <a:ahLst/>
              <a:cxnLst/>
              <a:rect l="l" t="t" r="r" b="b"/>
              <a:pathLst>
                <a:path w="171064" h="71300" extrusionOk="0">
                  <a:moveTo>
                    <a:pt x="601" y="0"/>
                  </a:moveTo>
                  <a:cubicBezTo>
                    <a:pt x="240" y="0"/>
                    <a:pt x="0" y="375"/>
                    <a:pt x="148" y="706"/>
                  </a:cubicBezTo>
                  <a:lnTo>
                    <a:pt x="31548" y="71003"/>
                  </a:lnTo>
                  <a:cubicBezTo>
                    <a:pt x="31626" y="71186"/>
                    <a:pt x="31805" y="71299"/>
                    <a:pt x="32005" y="71299"/>
                  </a:cubicBezTo>
                  <a:cubicBezTo>
                    <a:pt x="32075" y="71299"/>
                    <a:pt x="32145" y="71286"/>
                    <a:pt x="32210" y="71256"/>
                  </a:cubicBezTo>
                  <a:cubicBezTo>
                    <a:pt x="32462" y="71142"/>
                    <a:pt x="32576" y="70851"/>
                    <a:pt x="32462" y="70598"/>
                  </a:cubicBezTo>
                  <a:lnTo>
                    <a:pt x="1376" y="1002"/>
                  </a:lnTo>
                  <a:lnTo>
                    <a:pt x="76538" y="1002"/>
                  </a:lnTo>
                  <a:lnTo>
                    <a:pt x="170228" y="62804"/>
                  </a:lnTo>
                  <a:cubicBezTo>
                    <a:pt x="170310" y="62855"/>
                    <a:pt x="170403" y="62880"/>
                    <a:pt x="170494" y="62880"/>
                  </a:cubicBezTo>
                  <a:cubicBezTo>
                    <a:pt x="170657" y="62880"/>
                    <a:pt x="170818" y="62801"/>
                    <a:pt x="170916" y="62656"/>
                  </a:cubicBezTo>
                  <a:cubicBezTo>
                    <a:pt x="171064" y="62429"/>
                    <a:pt x="171003" y="62120"/>
                    <a:pt x="170781" y="61968"/>
                  </a:cubicBezTo>
                  <a:lnTo>
                    <a:pt x="76960" y="83"/>
                  </a:lnTo>
                  <a:cubicBezTo>
                    <a:pt x="76882" y="31"/>
                    <a:pt x="76786" y="0"/>
                    <a:pt x="76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6"/>
            <p:cNvSpPr/>
            <p:nvPr/>
          </p:nvSpPr>
          <p:spPr>
            <a:xfrm>
              <a:off x="3119875" y="3591575"/>
              <a:ext cx="834975" cy="1839450"/>
            </a:xfrm>
            <a:custGeom>
              <a:avLst/>
              <a:gdLst/>
              <a:ahLst/>
              <a:cxnLst/>
              <a:rect l="l" t="t" r="r" b="b"/>
              <a:pathLst>
                <a:path w="33399" h="73578" extrusionOk="0">
                  <a:moveTo>
                    <a:pt x="0" y="1"/>
                  </a:moveTo>
                  <a:lnTo>
                    <a:pt x="0" y="4686"/>
                  </a:lnTo>
                  <a:lnTo>
                    <a:pt x="23614" y="67529"/>
                  </a:lnTo>
                  <a:lnTo>
                    <a:pt x="33399" y="7357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6"/>
            <p:cNvSpPr/>
            <p:nvPr/>
          </p:nvSpPr>
          <p:spPr>
            <a:xfrm>
              <a:off x="3107450" y="3579100"/>
              <a:ext cx="862650" cy="1864450"/>
            </a:xfrm>
            <a:custGeom>
              <a:avLst/>
              <a:gdLst/>
              <a:ahLst/>
              <a:cxnLst/>
              <a:rect l="l" t="t" r="r" b="b"/>
              <a:pathLst>
                <a:path w="34506" h="74578" extrusionOk="0">
                  <a:moveTo>
                    <a:pt x="1002" y="2812"/>
                  </a:moveTo>
                  <a:lnTo>
                    <a:pt x="32763" y="72787"/>
                  </a:lnTo>
                  <a:lnTo>
                    <a:pt x="32763" y="72787"/>
                  </a:lnTo>
                  <a:lnTo>
                    <a:pt x="24520" y="67693"/>
                  </a:lnTo>
                  <a:lnTo>
                    <a:pt x="1002" y="5098"/>
                  </a:lnTo>
                  <a:lnTo>
                    <a:pt x="1002" y="2812"/>
                  </a:lnTo>
                  <a:close/>
                  <a:moveTo>
                    <a:pt x="506" y="0"/>
                  </a:moveTo>
                  <a:cubicBezTo>
                    <a:pt x="253" y="0"/>
                    <a:pt x="1" y="186"/>
                    <a:pt x="1" y="500"/>
                  </a:cubicBezTo>
                  <a:lnTo>
                    <a:pt x="1" y="5185"/>
                  </a:lnTo>
                  <a:cubicBezTo>
                    <a:pt x="1" y="5246"/>
                    <a:pt x="9" y="5307"/>
                    <a:pt x="31" y="5364"/>
                  </a:cubicBezTo>
                  <a:lnTo>
                    <a:pt x="23645" y="68202"/>
                  </a:lnTo>
                  <a:cubicBezTo>
                    <a:pt x="23680" y="68307"/>
                    <a:pt x="23754" y="68394"/>
                    <a:pt x="23850" y="68450"/>
                  </a:cubicBezTo>
                  <a:lnTo>
                    <a:pt x="33634" y="74503"/>
                  </a:lnTo>
                  <a:cubicBezTo>
                    <a:pt x="33713" y="74551"/>
                    <a:pt x="33804" y="74577"/>
                    <a:pt x="33896" y="74577"/>
                  </a:cubicBezTo>
                  <a:cubicBezTo>
                    <a:pt x="34261" y="74577"/>
                    <a:pt x="34505" y="74203"/>
                    <a:pt x="34353" y="73872"/>
                  </a:cubicBezTo>
                  <a:lnTo>
                    <a:pt x="954" y="295"/>
                  </a:lnTo>
                  <a:cubicBezTo>
                    <a:pt x="863" y="92"/>
                    <a:pt x="684" y="0"/>
                    <a:pt x="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6"/>
            <p:cNvSpPr/>
            <p:nvPr/>
          </p:nvSpPr>
          <p:spPr>
            <a:xfrm>
              <a:off x="3476500" y="3664075"/>
              <a:ext cx="1539950" cy="1177350"/>
            </a:xfrm>
            <a:custGeom>
              <a:avLst/>
              <a:gdLst/>
              <a:ahLst/>
              <a:cxnLst/>
              <a:rect l="l" t="t" r="r" b="b"/>
              <a:pathLst>
                <a:path w="61598" h="47094" extrusionOk="0">
                  <a:moveTo>
                    <a:pt x="29236" y="1"/>
                  </a:moveTo>
                  <a:lnTo>
                    <a:pt x="0" y="4691"/>
                  </a:lnTo>
                  <a:lnTo>
                    <a:pt x="22321" y="47094"/>
                  </a:lnTo>
                  <a:lnTo>
                    <a:pt x="61598" y="37941"/>
                  </a:lnTo>
                  <a:lnTo>
                    <a:pt x="292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p:nvPr/>
          </p:nvSpPr>
          <p:spPr>
            <a:xfrm>
              <a:off x="3461475" y="3651625"/>
              <a:ext cx="1570550" cy="1202225"/>
            </a:xfrm>
            <a:custGeom>
              <a:avLst/>
              <a:gdLst/>
              <a:ahLst/>
              <a:cxnLst/>
              <a:rect l="l" t="t" r="r" b="b"/>
              <a:pathLst>
                <a:path w="62822" h="48089" extrusionOk="0">
                  <a:moveTo>
                    <a:pt x="29641" y="1039"/>
                  </a:moveTo>
                  <a:lnTo>
                    <a:pt x="61284" y="38138"/>
                  </a:lnTo>
                  <a:lnTo>
                    <a:pt x="23183" y="47017"/>
                  </a:lnTo>
                  <a:lnTo>
                    <a:pt x="1372" y="5572"/>
                  </a:lnTo>
                  <a:lnTo>
                    <a:pt x="29641" y="1039"/>
                  </a:lnTo>
                  <a:close/>
                  <a:moveTo>
                    <a:pt x="29838" y="1"/>
                  </a:moveTo>
                  <a:cubicBezTo>
                    <a:pt x="29811" y="1"/>
                    <a:pt x="29785" y="3"/>
                    <a:pt x="29758" y="7"/>
                  </a:cubicBezTo>
                  <a:lnTo>
                    <a:pt x="523" y="4692"/>
                  </a:lnTo>
                  <a:cubicBezTo>
                    <a:pt x="188" y="4749"/>
                    <a:pt x="0" y="5119"/>
                    <a:pt x="161" y="5419"/>
                  </a:cubicBezTo>
                  <a:lnTo>
                    <a:pt x="22478" y="47823"/>
                  </a:lnTo>
                  <a:cubicBezTo>
                    <a:pt x="22565" y="47984"/>
                    <a:pt x="22735" y="48088"/>
                    <a:pt x="22918" y="48088"/>
                  </a:cubicBezTo>
                  <a:cubicBezTo>
                    <a:pt x="22957" y="48088"/>
                    <a:pt x="22996" y="48084"/>
                    <a:pt x="23035" y="48075"/>
                  </a:cubicBezTo>
                  <a:lnTo>
                    <a:pt x="62312" y="38927"/>
                  </a:lnTo>
                  <a:cubicBezTo>
                    <a:pt x="62678" y="38839"/>
                    <a:pt x="62822" y="38400"/>
                    <a:pt x="62582" y="38112"/>
                  </a:cubicBezTo>
                  <a:lnTo>
                    <a:pt x="30220" y="177"/>
                  </a:lnTo>
                  <a:cubicBezTo>
                    <a:pt x="30124" y="62"/>
                    <a:pt x="29984" y="1"/>
                    <a:pt x="29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6"/>
            <p:cNvSpPr/>
            <p:nvPr/>
          </p:nvSpPr>
          <p:spPr>
            <a:xfrm>
              <a:off x="4034500" y="4612575"/>
              <a:ext cx="981950" cy="256725"/>
            </a:xfrm>
            <a:custGeom>
              <a:avLst/>
              <a:gdLst/>
              <a:ahLst/>
              <a:cxnLst/>
              <a:rect l="l" t="t" r="r" b="b"/>
              <a:pathLst>
                <a:path w="39278" h="10269" extrusionOk="0">
                  <a:moveTo>
                    <a:pt x="39278" y="1"/>
                  </a:moveTo>
                  <a:lnTo>
                    <a:pt x="1" y="9154"/>
                  </a:lnTo>
                  <a:lnTo>
                    <a:pt x="1" y="10269"/>
                  </a:lnTo>
                  <a:lnTo>
                    <a:pt x="38607" y="2457"/>
                  </a:lnTo>
                  <a:lnTo>
                    <a:pt x="392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6"/>
            <p:cNvSpPr/>
            <p:nvPr/>
          </p:nvSpPr>
          <p:spPr>
            <a:xfrm>
              <a:off x="4021875" y="4600050"/>
              <a:ext cx="1008800" cy="281775"/>
            </a:xfrm>
            <a:custGeom>
              <a:avLst/>
              <a:gdLst/>
              <a:ahLst/>
              <a:cxnLst/>
              <a:rect l="l" t="t" r="r" b="b"/>
              <a:pathLst>
                <a:path w="40352" h="11271" extrusionOk="0">
                  <a:moveTo>
                    <a:pt x="39077" y="1181"/>
                  </a:moveTo>
                  <a:lnTo>
                    <a:pt x="38712" y="2531"/>
                  </a:lnTo>
                  <a:lnTo>
                    <a:pt x="1002" y="10160"/>
                  </a:lnTo>
                  <a:lnTo>
                    <a:pt x="1002" y="10051"/>
                  </a:lnTo>
                  <a:lnTo>
                    <a:pt x="39077" y="1181"/>
                  </a:lnTo>
                  <a:close/>
                  <a:moveTo>
                    <a:pt x="39786" y="0"/>
                  </a:moveTo>
                  <a:cubicBezTo>
                    <a:pt x="39748" y="0"/>
                    <a:pt x="39709" y="5"/>
                    <a:pt x="39670" y="14"/>
                  </a:cubicBezTo>
                  <a:lnTo>
                    <a:pt x="388" y="9163"/>
                  </a:lnTo>
                  <a:cubicBezTo>
                    <a:pt x="162" y="9215"/>
                    <a:pt x="1" y="9420"/>
                    <a:pt x="5" y="9655"/>
                  </a:cubicBezTo>
                  <a:lnTo>
                    <a:pt x="5" y="10770"/>
                  </a:lnTo>
                  <a:cubicBezTo>
                    <a:pt x="5" y="11044"/>
                    <a:pt x="227" y="11270"/>
                    <a:pt x="506" y="11270"/>
                  </a:cubicBezTo>
                  <a:cubicBezTo>
                    <a:pt x="536" y="11266"/>
                    <a:pt x="571" y="11262"/>
                    <a:pt x="606" y="11257"/>
                  </a:cubicBezTo>
                  <a:lnTo>
                    <a:pt x="39212" y="3445"/>
                  </a:lnTo>
                  <a:cubicBezTo>
                    <a:pt x="39400" y="3406"/>
                    <a:pt x="39548" y="3267"/>
                    <a:pt x="39596" y="3088"/>
                  </a:cubicBezTo>
                  <a:lnTo>
                    <a:pt x="40266" y="632"/>
                  </a:lnTo>
                  <a:cubicBezTo>
                    <a:pt x="40352" y="306"/>
                    <a:pt x="40101" y="0"/>
                    <a:pt x="39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6"/>
            <p:cNvSpPr/>
            <p:nvPr/>
          </p:nvSpPr>
          <p:spPr>
            <a:xfrm>
              <a:off x="4176900" y="3978375"/>
              <a:ext cx="146775" cy="88075"/>
            </a:xfrm>
            <a:custGeom>
              <a:avLst/>
              <a:gdLst/>
              <a:ahLst/>
              <a:cxnLst/>
              <a:rect l="l" t="t" r="r" b="b"/>
              <a:pathLst>
                <a:path w="5871" h="3523" extrusionOk="0">
                  <a:moveTo>
                    <a:pt x="4111" y="0"/>
                  </a:moveTo>
                  <a:lnTo>
                    <a:pt x="1" y="1084"/>
                  </a:lnTo>
                  <a:lnTo>
                    <a:pt x="1651" y="3523"/>
                  </a:lnTo>
                  <a:lnTo>
                    <a:pt x="5870" y="2382"/>
                  </a:lnTo>
                  <a:lnTo>
                    <a:pt x="41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p:cNvSpPr/>
            <p:nvPr/>
          </p:nvSpPr>
          <p:spPr>
            <a:xfrm>
              <a:off x="4405725" y="4311375"/>
              <a:ext cx="169625" cy="101575"/>
            </a:xfrm>
            <a:custGeom>
              <a:avLst/>
              <a:gdLst/>
              <a:ahLst/>
              <a:cxnLst/>
              <a:rect l="l" t="t" r="r" b="b"/>
              <a:pathLst>
                <a:path w="6785" h="4063" extrusionOk="0">
                  <a:moveTo>
                    <a:pt x="4782" y="0"/>
                  </a:moveTo>
                  <a:lnTo>
                    <a:pt x="1" y="1293"/>
                  </a:lnTo>
                  <a:lnTo>
                    <a:pt x="1869" y="4063"/>
                  </a:lnTo>
                  <a:lnTo>
                    <a:pt x="6785" y="2717"/>
                  </a:lnTo>
                  <a:lnTo>
                    <a:pt x="4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4090900" y="3856225"/>
              <a:ext cx="129900" cy="67400"/>
            </a:xfrm>
            <a:custGeom>
              <a:avLst/>
              <a:gdLst/>
              <a:ahLst/>
              <a:cxnLst/>
              <a:rect l="l" t="t" r="r" b="b"/>
              <a:pathLst>
                <a:path w="5196" h="2696" extrusionOk="0">
                  <a:moveTo>
                    <a:pt x="3950" y="0"/>
                  </a:moveTo>
                  <a:lnTo>
                    <a:pt x="1" y="876"/>
                  </a:lnTo>
                  <a:lnTo>
                    <a:pt x="1229" y="2696"/>
                  </a:lnTo>
                  <a:lnTo>
                    <a:pt x="5195" y="1686"/>
                  </a:lnTo>
                  <a:lnTo>
                    <a:pt x="39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p:cNvSpPr/>
            <p:nvPr/>
          </p:nvSpPr>
          <p:spPr>
            <a:xfrm>
              <a:off x="4281625" y="4130000"/>
              <a:ext cx="172450" cy="114225"/>
            </a:xfrm>
            <a:custGeom>
              <a:avLst/>
              <a:gdLst/>
              <a:ahLst/>
              <a:cxnLst/>
              <a:rect l="l" t="t" r="r" b="b"/>
              <a:pathLst>
                <a:path w="6898" h="4569" extrusionOk="0">
                  <a:moveTo>
                    <a:pt x="4394" y="1"/>
                  </a:moveTo>
                  <a:lnTo>
                    <a:pt x="1" y="1211"/>
                  </a:lnTo>
                  <a:lnTo>
                    <a:pt x="2269" y="4569"/>
                  </a:lnTo>
                  <a:lnTo>
                    <a:pt x="6898" y="3389"/>
                  </a:lnTo>
                  <a:lnTo>
                    <a:pt x="4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6"/>
            <p:cNvSpPr/>
            <p:nvPr/>
          </p:nvSpPr>
          <p:spPr>
            <a:xfrm>
              <a:off x="4482250" y="4199575"/>
              <a:ext cx="150700" cy="92650"/>
            </a:xfrm>
            <a:custGeom>
              <a:avLst/>
              <a:gdLst/>
              <a:ahLst/>
              <a:cxnLst/>
              <a:rect l="l" t="t" r="r" b="b"/>
              <a:pathLst>
                <a:path w="6028" h="3706" extrusionOk="0">
                  <a:moveTo>
                    <a:pt x="3968" y="0"/>
                  </a:moveTo>
                  <a:lnTo>
                    <a:pt x="1" y="1010"/>
                  </a:lnTo>
                  <a:lnTo>
                    <a:pt x="1986" y="3706"/>
                  </a:lnTo>
                  <a:lnTo>
                    <a:pt x="6027" y="2613"/>
                  </a:lnTo>
                  <a:lnTo>
                    <a:pt x="39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4348350" y="4229300"/>
              <a:ext cx="166250" cy="99825"/>
            </a:xfrm>
            <a:custGeom>
              <a:avLst/>
              <a:gdLst/>
              <a:ahLst/>
              <a:cxnLst/>
              <a:rect l="l" t="t" r="r" b="b"/>
              <a:pathLst>
                <a:path w="6650" h="3993" extrusionOk="0">
                  <a:moveTo>
                    <a:pt x="4656" y="0"/>
                  </a:moveTo>
                  <a:lnTo>
                    <a:pt x="1" y="1184"/>
                  </a:lnTo>
                  <a:lnTo>
                    <a:pt x="1895" y="3993"/>
                  </a:lnTo>
                  <a:lnTo>
                    <a:pt x="6650" y="2704"/>
                  </a:lnTo>
                  <a:lnTo>
                    <a:pt x="46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a:off x="3978775" y="3882025"/>
              <a:ext cx="125650" cy="70250"/>
            </a:xfrm>
            <a:custGeom>
              <a:avLst/>
              <a:gdLst/>
              <a:ahLst/>
              <a:cxnLst/>
              <a:rect l="l" t="t" r="r" b="b"/>
              <a:pathLst>
                <a:path w="5026" h="2810" extrusionOk="0">
                  <a:moveTo>
                    <a:pt x="3780" y="0"/>
                  </a:moveTo>
                  <a:lnTo>
                    <a:pt x="1" y="832"/>
                  </a:lnTo>
                  <a:lnTo>
                    <a:pt x="1224" y="2809"/>
                  </a:lnTo>
                  <a:lnTo>
                    <a:pt x="5026" y="1838"/>
                  </a:lnTo>
                  <a:lnTo>
                    <a:pt x="3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4228075" y="4052400"/>
              <a:ext cx="152850" cy="93300"/>
            </a:xfrm>
            <a:custGeom>
              <a:avLst/>
              <a:gdLst/>
              <a:ahLst/>
              <a:cxnLst/>
              <a:rect l="l" t="t" r="r" b="b"/>
              <a:pathLst>
                <a:path w="6114" h="3732" extrusionOk="0">
                  <a:moveTo>
                    <a:pt x="4250" y="0"/>
                  </a:moveTo>
                  <a:lnTo>
                    <a:pt x="0" y="1150"/>
                  </a:lnTo>
                  <a:lnTo>
                    <a:pt x="1746" y="3732"/>
                  </a:lnTo>
                  <a:lnTo>
                    <a:pt x="6114" y="2526"/>
                  </a:lnTo>
                  <a:lnTo>
                    <a:pt x="42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4131625" y="3912950"/>
              <a:ext cx="137400" cy="77850"/>
            </a:xfrm>
            <a:custGeom>
              <a:avLst/>
              <a:gdLst/>
              <a:ahLst/>
              <a:cxnLst/>
              <a:rect l="l" t="t" r="r" b="b"/>
              <a:pathLst>
                <a:path w="5496" h="3114" extrusionOk="0">
                  <a:moveTo>
                    <a:pt x="3993" y="0"/>
                  </a:moveTo>
                  <a:lnTo>
                    <a:pt x="0" y="1015"/>
                  </a:lnTo>
                  <a:lnTo>
                    <a:pt x="1415" y="3114"/>
                  </a:lnTo>
                  <a:lnTo>
                    <a:pt x="5495" y="2034"/>
                  </a:lnTo>
                  <a:lnTo>
                    <a:pt x="39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3773675" y="4000675"/>
              <a:ext cx="143725" cy="85600"/>
            </a:xfrm>
            <a:custGeom>
              <a:avLst/>
              <a:gdLst/>
              <a:ahLst/>
              <a:cxnLst/>
              <a:rect l="l" t="t" r="r" b="b"/>
              <a:pathLst>
                <a:path w="5749" h="3424" extrusionOk="0">
                  <a:moveTo>
                    <a:pt x="4512" y="1"/>
                  </a:moveTo>
                  <a:lnTo>
                    <a:pt x="1" y="1150"/>
                  </a:lnTo>
                  <a:lnTo>
                    <a:pt x="1259" y="3423"/>
                  </a:lnTo>
                  <a:lnTo>
                    <a:pt x="5749" y="2239"/>
                  </a:lnTo>
                  <a:lnTo>
                    <a:pt x="45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3720550" y="4105850"/>
              <a:ext cx="112275" cy="85700"/>
            </a:xfrm>
            <a:custGeom>
              <a:avLst/>
              <a:gdLst/>
              <a:ahLst/>
              <a:cxnLst/>
              <a:rect l="l" t="t" r="r" b="b"/>
              <a:pathLst>
                <a:path w="4491" h="3428" extrusionOk="0">
                  <a:moveTo>
                    <a:pt x="3053" y="0"/>
                  </a:moveTo>
                  <a:lnTo>
                    <a:pt x="1" y="806"/>
                  </a:lnTo>
                  <a:lnTo>
                    <a:pt x="1390" y="3427"/>
                  </a:lnTo>
                  <a:lnTo>
                    <a:pt x="4490" y="2591"/>
                  </a:lnTo>
                  <a:lnTo>
                    <a:pt x="30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3945250" y="3829775"/>
              <a:ext cx="118025" cy="58050"/>
            </a:xfrm>
            <a:custGeom>
              <a:avLst/>
              <a:gdLst/>
              <a:ahLst/>
              <a:cxnLst/>
              <a:rect l="l" t="t" r="r" b="b"/>
              <a:pathLst>
                <a:path w="4721" h="2322" extrusionOk="0">
                  <a:moveTo>
                    <a:pt x="3710" y="0"/>
                  </a:moveTo>
                  <a:lnTo>
                    <a:pt x="0" y="762"/>
                  </a:lnTo>
                  <a:lnTo>
                    <a:pt x="967" y="2321"/>
                  </a:lnTo>
                  <a:lnTo>
                    <a:pt x="4721" y="1494"/>
                  </a:lnTo>
                  <a:lnTo>
                    <a:pt x="371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3733525" y="3931775"/>
              <a:ext cx="144575" cy="82550"/>
            </a:xfrm>
            <a:custGeom>
              <a:avLst/>
              <a:gdLst/>
              <a:ahLst/>
              <a:cxnLst/>
              <a:rect l="l" t="t" r="r" b="b"/>
              <a:pathLst>
                <a:path w="5783" h="3302" extrusionOk="0">
                  <a:moveTo>
                    <a:pt x="4590" y="0"/>
                  </a:moveTo>
                  <a:lnTo>
                    <a:pt x="0" y="1011"/>
                  </a:lnTo>
                  <a:lnTo>
                    <a:pt x="1272" y="3301"/>
                  </a:lnTo>
                  <a:lnTo>
                    <a:pt x="5783" y="2152"/>
                  </a:lnTo>
                  <a:lnTo>
                    <a:pt x="4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3834000" y="3852300"/>
              <a:ext cx="118125" cy="60450"/>
            </a:xfrm>
            <a:custGeom>
              <a:avLst/>
              <a:gdLst/>
              <a:ahLst/>
              <a:cxnLst/>
              <a:rect l="l" t="t" r="r" b="b"/>
              <a:pathLst>
                <a:path w="4725" h="2418" extrusionOk="0">
                  <a:moveTo>
                    <a:pt x="3754" y="1"/>
                  </a:moveTo>
                  <a:lnTo>
                    <a:pt x="0" y="767"/>
                  </a:lnTo>
                  <a:lnTo>
                    <a:pt x="915" y="2417"/>
                  </a:lnTo>
                  <a:lnTo>
                    <a:pt x="4725" y="1573"/>
                  </a:lnTo>
                  <a:lnTo>
                    <a:pt x="37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3641950" y="3960850"/>
              <a:ext cx="106500" cy="76750"/>
            </a:xfrm>
            <a:custGeom>
              <a:avLst/>
              <a:gdLst/>
              <a:ahLst/>
              <a:cxnLst/>
              <a:rect l="l" t="t" r="r" b="b"/>
              <a:pathLst>
                <a:path w="4260" h="3070" extrusionOk="0">
                  <a:moveTo>
                    <a:pt x="2984" y="0"/>
                  </a:moveTo>
                  <a:lnTo>
                    <a:pt x="1" y="662"/>
                  </a:lnTo>
                  <a:lnTo>
                    <a:pt x="1272" y="3070"/>
                  </a:lnTo>
                  <a:lnTo>
                    <a:pt x="4260" y="2308"/>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3701175" y="3875050"/>
              <a:ext cx="138600" cy="66775"/>
            </a:xfrm>
            <a:custGeom>
              <a:avLst/>
              <a:gdLst/>
              <a:ahLst/>
              <a:cxnLst/>
              <a:rect l="l" t="t" r="r" b="b"/>
              <a:pathLst>
                <a:path w="5544" h="2671" extrusionOk="0">
                  <a:moveTo>
                    <a:pt x="4625" y="1"/>
                  </a:moveTo>
                  <a:lnTo>
                    <a:pt x="1" y="946"/>
                  </a:lnTo>
                  <a:lnTo>
                    <a:pt x="959" y="2670"/>
                  </a:lnTo>
                  <a:lnTo>
                    <a:pt x="5544" y="1655"/>
                  </a:lnTo>
                  <a:lnTo>
                    <a:pt x="46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4061300" y="4009925"/>
              <a:ext cx="139800" cy="88550"/>
            </a:xfrm>
            <a:custGeom>
              <a:avLst/>
              <a:gdLst/>
              <a:ahLst/>
              <a:cxnLst/>
              <a:rect l="l" t="t" r="r" b="b"/>
              <a:pathLst>
                <a:path w="5592" h="3542" extrusionOk="0">
                  <a:moveTo>
                    <a:pt x="3941" y="1"/>
                  </a:moveTo>
                  <a:lnTo>
                    <a:pt x="0" y="1042"/>
                  </a:lnTo>
                  <a:lnTo>
                    <a:pt x="1546" y="3541"/>
                  </a:lnTo>
                  <a:lnTo>
                    <a:pt x="5591" y="2444"/>
                  </a:lnTo>
                  <a:lnTo>
                    <a:pt x="39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4159150" y="4164950"/>
              <a:ext cx="162025" cy="111825"/>
            </a:xfrm>
            <a:custGeom>
              <a:avLst/>
              <a:gdLst/>
              <a:ahLst/>
              <a:cxnLst/>
              <a:rect l="l" t="t" r="r" b="b"/>
              <a:pathLst>
                <a:path w="6481" h="4473" extrusionOk="0">
                  <a:moveTo>
                    <a:pt x="4220" y="1"/>
                  </a:moveTo>
                  <a:lnTo>
                    <a:pt x="1" y="1163"/>
                  </a:lnTo>
                  <a:lnTo>
                    <a:pt x="2052" y="4473"/>
                  </a:lnTo>
                  <a:lnTo>
                    <a:pt x="6480" y="3345"/>
                  </a:lnTo>
                  <a:lnTo>
                    <a:pt x="4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3865225" y="3906725"/>
              <a:ext cx="127075" cy="74600"/>
            </a:xfrm>
            <a:custGeom>
              <a:avLst/>
              <a:gdLst/>
              <a:ahLst/>
              <a:cxnLst/>
              <a:rect l="l" t="t" r="r" b="b"/>
              <a:pathLst>
                <a:path w="5083" h="2984" extrusionOk="0">
                  <a:moveTo>
                    <a:pt x="3850" y="1"/>
                  </a:moveTo>
                  <a:lnTo>
                    <a:pt x="1" y="850"/>
                  </a:lnTo>
                  <a:lnTo>
                    <a:pt x="1185" y="2984"/>
                  </a:lnTo>
                  <a:lnTo>
                    <a:pt x="5082" y="1991"/>
                  </a:lnTo>
                  <a:lnTo>
                    <a:pt x="38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3807875" y="4269025"/>
              <a:ext cx="123125" cy="99625"/>
            </a:xfrm>
            <a:custGeom>
              <a:avLst/>
              <a:gdLst/>
              <a:ahLst/>
              <a:cxnLst/>
              <a:rect l="l" t="t" r="r" b="b"/>
              <a:pathLst>
                <a:path w="4925" h="3985" extrusionOk="0">
                  <a:moveTo>
                    <a:pt x="3179" y="0"/>
                  </a:moveTo>
                  <a:lnTo>
                    <a:pt x="0" y="876"/>
                  </a:lnTo>
                  <a:lnTo>
                    <a:pt x="1650" y="3985"/>
                  </a:lnTo>
                  <a:lnTo>
                    <a:pt x="4925" y="3153"/>
                  </a:lnTo>
                  <a:lnTo>
                    <a:pt x="31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4109075" y="4085700"/>
              <a:ext cx="145675" cy="93525"/>
            </a:xfrm>
            <a:custGeom>
              <a:avLst/>
              <a:gdLst/>
              <a:ahLst/>
              <a:cxnLst/>
              <a:rect l="l" t="t" r="r" b="b"/>
              <a:pathLst>
                <a:path w="5827" h="3741" extrusionOk="0">
                  <a:moveTo>
                    <a:pt x="4077" y="1"/>
                  </a:moveTo>
                  <a:lnTo>
                    <a:pt x="1" y="1102"/>
                  </a:lnTo>
                  <a:lnTo>
                    <a:pt x="1638" y="3741"/>
                  </a:lnTo>
                  <a:lnTo>
                    <a:pt x="5827" y="2587"/>
                  </a:lnTo>
                  <a:lnTo>
                    <a:pt x="4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3903225" y="3971400"/>
              <a:ext cx="131975" cy="80900"/>
            </a:xfrm>
            <a:custGeom>
              <a:avLst/>
              <a:gdLst/>
              <a:ahLst/>
              <a:cxnLst/>
              <a:rect l="l" t="t" r="r" b="b"/>
              <a:pathLst>
                <a:path w="5279" h="3236" extrusionOk="0">
                  <a:moveTo>
                    <a:pt x="3933" y="0"/>
                  </a:moveTo>
                  <a:lnTo>
                    <a:pt x="1" y="1002"/>
                  </a:lnTo>
                  <a:lnTo>
                    <a:pt x="1237" y="3236"/>
                  </a:lnTo>
                  <a:lnTo>
                    <a:pt x="5278" y="2169"/>
                  </a:lnTo>
                  <a:lnTo>
                    <a:pt x="39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4107350" y="4602575"/>
              <a:ext cx="152975" cy="101150"/>
            </a:xfrm>
            <a:custGeom>
              <a:avLst/>
              <a:gdLst/>
              <a:ahLst/>
              <a:cxnLst/>
              <a:rect l="l" t="t" r="r" b="b"/>
              <a:pathLst>
                <a:path w="6119" h="4046" extrusionOk="0">
                  <a:moveTo>
                    <a:pt x="4498" y="0"/>
                  </a:moveTo>
                  <a:lnTo>
                    <a:pt x="0" y="1145"/>
                  </a:lnTo>
                  <a:lnTo>
                    <a:pt x="1607" y="4046"/>
                  </a:lnTo>
                  <a:lnTo>
                    <a:pt x="6118" y="2926"/>
                  </a:lnTo>
                  <a:lnTo>
                    <a:pt x="4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3995425" y="3721250"/>
              <a:ext cx="146550" cy="89925"/>
            </a:xfrm>
            <a:custGeom>
              <a:avLst/>
              <a:gdLst/>
              <a:ahLst/>
              <a:cxnLst/>
              <a:rect l="l" t="t" r="r" b="b"/>
              <a:pathLst>
                <a:path w="5862" h="3597" extrusionOk="0">
                  <a:moveTo>
                    <a:pt x="3789" y="0"/>
                  </a:moveTo>
                  <a:lnTo>
                    <a:pt x="1" y="627"/>
                  </a:lnTo>
                  <a:lnTo>
                    <a:pt x="2008" y="3597"/>
                  </a:lnTo>
                  <a:lnTo>
                    <a:pt x="5862" y="2809"/>
                  </a:lnTo>
                  <a:lnTo>
                    <a:pt x="37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3643700" y="3775450"/>
              <a:ext cx="164625" cy="107900"/>
            </a:xfrm>
            <a:custGeom>
              <a:avLst/>
              <a:gdLst/>
              <a:ahLst/>
              <a:cxnLst/>
              <a:rect l="l" t="t" r="r" b="b"/>
              <a:pathLst>
                <a:path w="6585" h="4316" extrusionOk="0">
                  <a:moveTo>
                    <a:pt x="4721" y="1"/>
                  </a:moveTo>
                  <a:lnTo>
                    <a:pt x="1" y="780"/>
                  </a:lnTo>
                  <a:lnTo>
                    <a:pt x="1960" y="4316"/>
                  </a:lnTo>
                  <a:lnTo>
                    <a:pt x="6585" y="3371"/>
                  </a:lnTo>
                  <a:lnTo>
                    <a:pt x="47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3813525" y="4071775"/>
              <a:ext cx="147750" cy="94400"/>
            </a:xfrm>
            <a:custGeom>
              <a:avLst/>
              <a:gdLst/>
              <a:ahLst/>
              <a:cxnLst/>
              <a:rect l="l" t="t" r="r" b="b"/>
              <a:pathLst>
                <a:path w="5910" h="3776" extrusionOk="0">
                  <a:moveTo>
                    <a:pt x="4490" y="0"/>
                  </a:moveTo>
                  <a:lnTo>
                    <a:pt x="1" y="1185"/>
                  </a:lnTo>
                  <a:lnTo>
                    <a:pt x="1437" y="3775"/>
                  </a:lnTo>
                  <a:lnTo>
                    <a:pt x="5909" y="2565"/>
                  </a:lnTo>
                  <a:lnTo>
                    <a:pt x="44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4085575" y="4296025"/>
              <a:ext cx="162325" cy="105625"/>
            </a:xfrm>
            <a:custGeom>
              <a:avLst/>
              <a:gdLst/>
              <a:ahLst/>
              <a:cxnLst/>
              <a:rect l="l" t="t" r="r" b="b"/>
              <a:pathLst>
                <a:path w="6493" h="4225" extrusionOk="0">
                  <a:moveTo>
                    <a:pt x="4681" y="0"/>
                  </a:moveTo>
                  <a:lnTo>
                    <a:pt x="0" y="1189"/>
                  </a:lnTo>
                  <a:lnTo>
                    <a:pt x="1681" y="4224"/>
                  </a:lnTo>
                  <a:lnTo>
                    <a:pt x="6493" y="2922"/>
                  </a:lnTo>
                  <a:lnTo>
                    <a:pt x="46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4032000" y="4198700"/>
              <a:ext cx="161475" cy="111925"/>
            </a:xfrm>
            <a:custGeom>
              <a:avLst/>
              <a:gdLst/>
              <a:ahLst/>
              <a:cxnLst/>
              <a:rect l="l" t="t" r="r" b="b"/>
              <a:pathLst>
                <a:path w="6459" h="4477" extrusionOk="0">
                  <a:moveTo>
                    <a:pt x="4416" y="0"/>
                  </a:moveTo>
                  <a:lnTo>
                    <a:pt x="1" y="1215"/>
                  </a:lnTo>
                  <a:lnTo>
                    <a:pt x="1808" y="4477"/>
                  </a:lnTo>
                  <a:lnTo>
                    <a:pt x="6458" y="3297"/>
                  </a:lnTo>
                  <a:lnTo>
                    <a:pt x="44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4219675" y="4263250"/>
              <a:ext cx="159075" cy="101275"/>
            </a:xfrm>
            <a:custGeom>
              <a:avLst/>
              <a:gdLst/>
              <a:ahLst/>
              <a:cxnLst/>
              <a:rect l="l" t="t" r="r" b="b"/>
              <a:pathLst>
                <a:path w="6363" h="4051" extrusionOk="0">
                  <a:moveTo>
                    <a:pt x="4455" y="1"/>
                  </a:moveTo>
                  <a:lnTo>
                    <a:pt x="1" y="1137"/>
                  </a:lnTo>
                  <a:lnTo>
                    <a:pt x="1804" y="4050"/>
                  </a:lnTo>
                  <a:lnTo>
                    <a:pt x="6363" y="2818"/>
                  </a:lnTo>
                  <a:lnTo>
                    <a:pt x="4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3942425" y="4040425"/>
              <a:ext cx="140675" cy="91025"/>
            </a:xfrm>
            <a:custGeom>
              <a:avLst/>
              <a:gdLst/>
              <a:ahLst/>
              <a:cxnLst/>
              <a:rect l="l" t="t" r="r" b="b"/>
              <a:pathLst>
                <a:path w="5627" h="3641" extrusionOk="0">
                  <a:moveTo>
                    <a:pt x="4076" y="0"/>
                  </a:moveTo>
                  <a:lnTo>
                    <a:pt x="0" y="1076"/>
                  </a:lnTo>
                  <a:lnTo>
                    <a:pt x="1420" y="3640"/>
                  </a:lnTo>
                  <a:lnTo>
                    <a:pt x="5626" y="2504"/>
                  </a:lnTo>
                  <a:lnTo>
                    <a:pt x="40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4018625" y="3942775"/>
              <a:ext cx="131300" cy="78400"/>
            </a:xfrm>
            <a:custGeom>
              <a:avLst/>
              <a:gdLst/>
              <a:ahLst/>
              <a:cxnLst/>
              <a:rect l="l" t="t" r="r" b="b"/>
              <a:pathLst>
                <a:path w="5252" h="3136" extrusionOk="0">
                  <a:moveTo>
                    <a:pt x="3828" y="0"/>
                  </a:moveTo>
                  <a:lnTo>
                    <a:pt x="0" y="971"/>
                  </a:lnTo>
                  <a:lnTo>
                    <a:pt x="1337" y="3135"/>
                  </a:lnTo>
                  <a:lnTo>
                    <a:pt x="5252" y="2099"/>
                  </a:lnTo>
                  <a:lnTo>
                    <a:pt x="38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3986275" y="4117825"/>
              <a:ext cx="146900" cy="96250"/>
            </a:xfrm>
            <a:custGeom>
              <a:avLst/>
              <a:gdLst/>
              <a:ahLst/>
              <a:cxnLst/>
              <a:rect l="l" t="t" r="r" b="b"/>
              <a:pathLst>
                <a:path w="5876" h="3850" extrusionOk="0">
                  <a:moveTo>
                    <a:pt x="4242" y="0"/>
                  </a:moveTo>
                  <a:lnTo>
                    <a:pt x="1" y="1145"/>
                  </a:lnTo>
                  <a:lnTo>
                    <a:pt x="1499" y="3849"/>
                  </a:lnTo>
                  <a:lnTo>
                    <a:pt x="5875" y="2643"/>
                  </a:lnTo>
                  <a:lnTo>
                    <a:pt x="42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4274000" y="4348375"/>
              <a:ext cx="161350" cy="101500"/>
            </a:xfrm>
            <a:custGeom>
              <a:avLst/>
              <a:gdLst/>
              <a:ahLst/>
              <a:cxnLst/>
              <a:rect l="l" t="t" r="r" b="b"/>
              <a:pathLst>
                <a:path w="6454" h="4060" extrusionOk="0">
                  <a:moveTo>
                    <a:pt x="4586" y="1"/>
                  </a:moveTo>
                  <a:lnTo>
                    <a:pt x="1" y="1242"/>
                  </a:lnTo>
                  <a:lnTo>
                    <a:pt x="1747" y="4059"/>
                  </a:lnTo>
                  <a:lnTo>
                    <a:pt x="6454" y="2770"/>
                  </a:lnTo>
                  <a:lnTo>
                    <a:pt x="45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4184200" y="4469225"/>
              <a:ext cx="175600" cy="114000"/>
            </a:xfrm>
            <a:custGeom>
              <a:avLst/>
              <a:gdLst/>
              <a:ahLst/>
              <a:cxnLst/>
              <a:rect l="l" t="t" r="r" b="b"/>
              <a:pathLst>
                <a:path w="7024" h="4560" extrusionOk="0">
                  <a:moveTo>
                    <a:pt x="5034" y="0"/>
                  </a:moveTo>
                  <a:lnTo>
                    <a:pt x="0" y="1380"/>
                  </a:lnTo>
                  <a:lnTo>
                    <a:pt x="1760" y="4559"/>
                  </a:lnTo>
                  <a:lnTo>
                    <a:pt x="7024" y="3214"/>
                  </a:lnTo>
                  <a:lnTo>
                    <a:pt x="50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3857175" y="4362975"/>
              <a:ext cx="125425" cy="100500"/>
            </a:xfrm>
            <a:custGeom>
              <a:avLst/>
              <a:gdLst/>
              <a:ahLst/>
              <a:cxnLst/>
              <a:rect l="l" t="t" r="r" b="b"/>
              <a:pathLst>
                <a:path w="5017" h="4020" extrusionOk="0">
                  <a:moveTo>
                    <a:pt x="3288" y="0"/>
                  </a:moveTo>
                  <a:lnTo>
                    <a:pt x="1" y="836"/>
                  </a:lnTo>
                  <a:lnTo>
                    <a:pt x="1686" y="4019"/>
                  </a:lnTo>
                  <a:lnTo>
                    <a:pt x="5017" y="311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3763350" y="4185625"/>
              <a:ext cx="115625" cy="90175"/>
            </a:xfrm>
            <a:custGeom>
              <a:avLst/>
              <a:gdLst/>
              <a:ahLst/>
              <a:cxnLst/>
              <a:rect l="l" t="t" r="r" b="b"/>
              <a:pathLst>
                <a:path w="4625" h="3607" extrusionOk="0">
                  <a:moveTo>
                    <a:pt x="3114" y="1"/>
                  </a:moveTo>
                  <a:lnTo>
                    <a:pt x="0" y="846"/>
                  </a:lnTo>
                  <a:lnTo>
                    <a:pt x="1463" y="3606"/>
                  </a:lnTo>
                  <a:lnTo>
                    <a:pt x="4625" y="2731"/>
                  </a:lnTo>
                  <a:lnTo>
                    <a:pt x="31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4056075" y="4508175"/>
              <a:ext cx="155350" cy="107925"/>
            </a:xfrm>
            <a:custGeom>
              <a:avLst/>
              <a:gdLst/>
              <a:ahLst/>
              <a:cxnLst/>
              <a:rect l="l" t="t" r="r" b="b"/>
              <a:pathLst>
                <a:path w="6214" h="4317" extrusionOk="0">
                  <a:moveTo>
                    <a:pt x="4459" y="1"/>
                  </a:moveTo>
                  <a:lnTo>
                    <a:pt x="0" y="1225"/>
                  </a:lnTo>
                  <a:lnTo>
                    <a:pt x="1716" y="4316"/>
                  </a:lnTo>
                  <a:lnTo>
                    <a:pt x="6214" y="3171"/>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3857825" y="4150900"/>
              <a:ext cx="149275" cy="98450"/>
            </a:xfrm>
            <a:custGeom>
              <a:avLst/>
              <a:gdLst/>
              <a:ahLst/>
              <a:cxnLst/>
              <a:rect l="l" t="t" r="r" b="b"/>
              <a:pathLst>
                <a:path w="5971" h="3938" extrusionOk="0">
                  <a:moveTo>
                    <a:pt x="4473" y="1"/>
                  </a:moveTo>
                  <a:lnTo>
                    <a:pt x="1" y="1211"/>
                  </a:lnTo>
                  <a:lnTo>
                    <a:pt x="1512" y="3937"/>
                  </a:lnTo>
                  <a:lnTo>
                    <a:pt x="5971" y="2709"/>
                  </a:lnTo>
                  <a:lnTo>
                    <a:pt x="4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4055750" y="3806375"/>
              <a:ext cx="123025" cy="56850"/>
            </a:xfrm>
            <a:custGeom>
              <a:avLst/>
              <a:gdLst/>
              <a:ahLst/>
              <a:cxnLst/>
              <a:rect l="l" t="t" r="r" b="b"/>
              <a:pathLst>
                <a:path w="4921" h="2274" extrusionOk="0">
                  <a:moveTo>
                    <a:pt x="3884" y="0"/>
                  </a:moveTo>
                  <a:lnTo>
                    <a:pt x="0" y="793"/>
                  </a:lnTo>
                  <a:lnTo>
                    <a:pt x="1002" y="2273"/>
                  </a:lnTo>
                  <a:lnTo>
                    <a:pt x="4921" y="1407"/>
                  </a:lnTo>
                  <a:lnTo>
                    <a:pt x="38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3610075" y="3902175"/>
              <a:ext cx="98000" cy="59875"/>
            </a:xfrm>
            <a:custGeom>
              <a:avLst/>
              <a:gdLst/>
              <a:ahLst/>
              <a:cxnLst/>
              <a:rect l="l" t="t" r="r" b="b"/>
              <a:pathLst>
                <a:path w="3920" h="2395" extrusionOk="0">
                  <a:moveTo>
                    <a:pt x="2957" y="0"/>
                  </a:moveTo>
                  <a:lnTo>
                    <a:pt x="0" y="605"/>
                  </a:lnTo>
                  <a:lnTo>
                    <a:pt x="949" y="2395"/>
                  </a:lnTo>
                  <a:lnTo>
                    <a:pt x="3919" y="1737"/>
                  </a:lnTo>
                  <a:lnTo>
                    <a:pt x="29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3887000" y="3739850"/>
              <a:ext cx="140900" cy="93750"/>
            </a:xfrm>
            <a:custGeom>
              <a:avLst/>
              <a:gdLst/>
              <a:ahLst/>
              <a:cxnLst/>
              <a:rect l="l" t="t" r="r" b="b"/>
              <a:pathLst>
                <a:path w="5636" h="3750" extrusionOk="0">
                  <a:moveTo>
                    <a:pt x="3611" y="1"/>
                  </a:moveTo>
                  <a:lnTo>
                    <a:pt x="1" y="597"/>
                  </a:lnTo>
                  <a:lnTo>
                    <a:pt x="1956" y="3750"/>
                  </a:lnTo>
                  <a:lnTo>
                    <a:pt x="5635" y="3001"/>
                  </a:lnTo>
                  <a:lnTo>
                    <a:pt x="361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3779225" y="3757700"/>
              <a:ext cx="139150" cy="98550"/>
            </a:xfrm>
            <a:custGeom>
              <a:avLst/>
              <a:gdLst/>
              <a:ahLst/>
              <a:cxnLst/>
              <a:rect l="l" t="t" r="r" b="b"/>
              <a:pathLst>
                <a:path w="5566" h="3942" extrusionOk="0">
                  <a:moveTo>
                    <a:pt x="3598" y="1"/>
                  </a:moveTo>
                  <a:lnTo>
                    <a:pt x="1" y="597"/>
                  </a:lnTo>
                  <a:lnTo>
                    <a:pt x="1852" y="3941"/>
                  </a:lnTo>
                  <a:lnTo>
                    <a:pt x="5566" y="3179"/>
                  </a:lnTo>
                  <a:lnTo>
                    <a:pt x="35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3681800" y="4033675"/>
              <a:ext cx="106700" cy="77100"/>
            </a:xfrm>
            <a:custGeom>
              <a:avLst/>
              <a:gdLst/>
              <a:ahLst/>
              <a:cxnLst/>
              <a:rect l="l" t="t" r="r" b="b"/>
              <a:pathLst>
                <a:path w="4268" h="3084" extrusionOk="0">
                  <a:moveTo>
                    <a:pt x="3005" y="0"/>
                  </a:moveTo>
                  <a:lnTo>
                    <a:pt x="1" y="767"/>
                  </a:lnTo>
                  <a:lnTo>
                    <a:pt x="1229" y="3083"/>
                  </a:lnTo>
                  <a:lnTo>
                    <a:pt x="4268" y="2282"/>
                  </a:lnTo>
                  <a:lnTo>
                    <a:pt x="30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108650" y="3704700"/>
              <a:ext cx="134475" cy="83175"/>
            </a:xfrm>
            <a:custGeom>
              <a:avLst/>
              <a:gdLst/>
              <a:ahLst/>
              <a:cxnLst/>
              <a:rect l="l" t="t" r="r" b="b"/>
              <a:pathLst>
                <a:path w="5379" h="3327" extrusionOk="0">
                  <a:moveTo>
                    <a:pt x="3288" y="0"/>
                  </a:moveTo>
                  <a:lnTo>
                    <a:pt x="0" y="540"/>
                  </a:lnTo>
                  <a:lnTo>
                    <a:pt x="2056" y="3327"/>
                  </a:lnTo>
                  <a:lnTo>
                    <a:pt x="5378" y="264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3553250" y="3797875"/>
              <a:ext cx="122275" cy="103975"/>
            </a:xfrm>
            <a:custGeom>
              <a:avLst/>
              <a:gdLst/>
              <a:ahLst/>
              <a:cxnLst/>
              <a:rect l="l" t="t" r="r" b="b"/>
              <a:pathLst>
                <a:path w="4891" h="4159" extrusionOk="0">
                  <a:moveTo>
                    <a:pt x="2918" y="1"/>
                  </a:moveTo>
                  <a:lnTo>
                    <a:pt x="0" y="479"/>
                  </a:lnTo>
                  <a:lnTo>
                    <a:pt x="1947" y="4159"/>
                  </a:lnTo>
                  <a:lnTo>
                    <a:pt x="4890" y="3558"/>
                  </a:lnTo>
                  <a:lnTo>
                    <a:pt x="2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4002300" y="4635550"/>
              <a:ext cx="128350" cy="94625"/>
            </a:xfrm>
            <a:custGeom>
              <a:avLst/>
              <a:gdLst/>
              <a:ahLst/>
              <a:cxnLst/>
              <a:rect l="l" t="t" r="r" b="b"/>
              <a:pathLst>
                <a:path w="5134" h="3785" extrusionOk="0">
                  <a:moveTo>
                    <a:pt x="3532" y="1"/>
                  </a:moveTo>
                  <a:lnTo>
                    <a:pt x="0" y="898"/>
                  </a:lnTo>
                  <a:lnTo>
                    <a:pt x="1524" y="3785"/>
                  </a:lnTo>
                  <a:lnTo>
                    <a:pt x="5134" y="2892"/>
                  </a:lnTo>
                  <a:lnTo>
                    <a:pt x="35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4386025" y="4528425"/>
              <a:ext cx="173875" cy="105075"/>
            </a:xfrm>
            <a:custGeom>
              <a:avLst/>
              <a:gdLst/>
              <a:ahLst/>
              <a:cxnLst/>
              <a:rect l="l" t="t" r="r" b="b"/>
              <a:pathLst>
                <a:path w="6955" h="4203" extrusionOk="0">
                  <a:moveTo>
                    <a:pt x="4973" y="1"/>
                  </a:moveTo>
                  <a:lnTo>
                    <a:pt x="0" y="1268"/>
                  </a:lnTo>
                  <a:lnTo>
                    <a:pt x="1816" y="4203"/>
                  </a:lnTo>
                  <a:lnTo>
                    <a:pt x="6954" y="2931"/>
                  </a:lnTo>
                  <a:lnTo>
                    <a:pt x="4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4236550" y="4564475"/>
              <a:ext cx="177800" cy="107125"/>
            </a:xfrm>
            <a:custGeom>
              <a:avLst/>
              <a:gdLst/>
              <a:ahLst/>
              <a:cxnLst/>
              <a:rect l="l" t="t" r="r" b="b"/>
              <a:pathLst>
                <a:path w="7112" h="4285" extrusionOk="0">
                  <a:moveTo>
                    <a:pt x="5300" y="0"/>
                  </a:moveTo>
                  <a:lnTo>
                    <a:pt x="1" y="1354"/>
                  </a:lnTo>
                  <a:lnTo>
                    <a:pt x="1625" y="4285"/>
                  </a:lnTo>
                  <a:lnTo>
                    <a:pt x="7112" y="2931"/>
                  </a:lnTo>
                  <a:lnTo>
                    <a:pt x="53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4527650" y="4490875"/>
              <a:ext cx="184100" cy="106600"/>
            </a:xfrm>
            <a:custGeom>
              <a:avLst/>
              <a:gdLst/>
              <a:ahLst/>
              <a:cxnLst/>
              <a:rect l="l" t="t" r="r" b="b"/>
              <a:pathLst>
                <a:path w="7364" h="4264" extrusionOk="0">
                  <a:moveTo>
                    <a:pt x="5200" y="1"/>
                  </a:moveTo>
                  <a:lnTo>
                    <a:pt x="1" y="1329"/>
                  </a:lnTo>
                  <a:lnTo>
                    <a:pt x="1982" y="4264"/>
                  </a:lnTo>
                  <a:lnTo>
                    <a:pt x="7364" y="2931"/>
                  </a:lnTo>
                  <a:lnTo>
                    <a:pt x="5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4675150" y="4458325"/>
              <a:ext cx="168225" cy="101600"/>
            </a:xfrm>
            <a:custGeom>
              <a:avLst/>
              <a:gdLst/>
              <a:ahLst/>
              <a:cxnLst/>
              <a:rect l="l" t="t" r="r" b="b"/>
              <a:pathLst>
                <a:path w="6729" h="4064" extrusionOk="0">
                  <a:moveTo>
                    <a:pt x="4416" y="1"/>
                  </a:moveTo>
                  <a:lnTo>
                    <a:pt x="1" y="1124"/>
                  </a:lnTo>
                  <a:lnTo>
                    <a:pt x="2165" y="4063"/>
                  </a:lnTo>
                  <a:lnTo>
                    <a:pt x="6728" y="2931"/>
                  </a:lnTo>
                  <a:lnTo>
                    <a:pt x="44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3953950" y="4543350"/>
              <a:ext cx="128275" cy="99525"/>
            </a:xfrm>
            <a:custGeom>
              <a:avLst/>
              <a:gdLst/>
              <a:ahLst/>
              <a:cxnLst/>
              <a:rect l="l" t="t" r="r" b="b"/>
              <a:pathLst>
                <a:path w="5131" h="3981" extrusionOk="0">
                  <a:moveTo>
                    <a:pt x="3419" y="0"/>
                  </a:moveTo>
                  <a:lnTo>
                    <a:pt x="1" y="937"/>
                  </a:lnTo>
                  <a:lnTo>
                    <a:pt x="1612" y="3980"/>
                  </a:lnTo>
                  <a:lnTo>
                    <a:pt x="5130" y="3083"/>
                  </a:lnTo>
                  <a:lnTo>
                    <a:pt x="34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4135975" y="4383975"/>
              <a:ext cx="164825" cy="104650"/>
            </a:xfrm>
            <a:custGeom>
              <a:avLst/>
              <a:gdLst/>
              <a:ahLst/>
              <a:cxnLst/>
              <a:rect l="l" t="t" r="r" b="b"/>
              <a:pathLst>
                <a:path w="6593" h="4186" extrusionOk="0">
                  <a:moveTo>
                    <a:pt x="4847" y="1"/>
                  </a:moveTo>
                  <a:lnTo>
                    <a:pt x="0" y="1311"/>
                  </a:lnTo>
                  <a:lnTo>
                    <a:pt x="1594" y="4185"/>
                  </a:lnTo>
                  <a:lnTo>
                    <a:pt x="6593" y="2818"/>
                  </a:lnTo>
                  <a:lnTo>
                    <a:pt x="48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4326800" y="4432200"/>
              <a:ext cx="173650" cy="113025"/>
            </a:xfrm>
            <a:custGeom>
              <a:avLst/>
              <a:gdLst/>
              <a:ahLst/>
              <a:cxnLst/>
              <a:rect l="l" t="t" r="r" b="b"/>
              <a:pathLst>
                <a:path w="6946" h="4521" extrusionOk="0">
                  <a:moveTo>
                    <a:pt x="4738" y="1"/>
                  </a:moveTo>
                  <a:lnTo>
                    <a:pt x="1" y="1298"/>
                  </a:lnTo>
                  <a:lnTo>
                    <a:pt x="1999" y="4520"/>
                  </a:lnTo>
                  <a:lnTo>
                    <a:pt x="6946" y="3262"/>
                  </a:lnTo>
                  <a:lnTo>
                    <a:pt x="4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4007625" y="4421200"/>
              <a:ext cx="151550" cy="102475"/>
            </a:xfrm>
            <a:custGeom>
              <a:avLst/>
              <a:gdLst/>
              <a:ahLst/>
              <a:cxnLst/>
              <a:rect l="l" t="t" r="r" b="b"/>
              <a:pathLst>
                <a:path w="6062" h="4099" extrusionOk="0">
                  <a:moveTo>
                    <a:pt x="4468" y="1"/>
                  </a:moveTo>
                  <a:lnTo>
                    <a:pt x="0" y="1211"/>
                  </a:lnTo>
                  <a:lnTo>
                    <a:pt x="1603" y="4098"/>
                  </a:lnTo>
                  <a:lnTo>
                    <a:pt x="6062" y="2879"/>
                  </a:lnTo>
                  <a:lnTo>
                    <a:pt x="44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3907250" y="4455925"/>
              <a:ext cx="123800" cy="95625"/>
            </a:xfrm>
            <a:custGeom>
              <a:avLst/>
              <a:gdLst/>
              <a:ahLst/>
              <a:cxnLst/>
              <a:rect l="l" t="t" r="r" b="b"/>
              <a:pathLst>
                <a:path w="4952" h="3825" extrusionOk="0">
                  <a:moveTo>
                    <a:pt x="3349" y="1"/>
                  </a:moveTo>
                  <a:lnTo>
                    <a:pt x="1" y="907"/>
                  </a:lnTo>
                  <a:lnTo>
                    <a:pt x="1546" y="3824"/>
                  </a:lnTo>
                  <a:lnTo>
                    <a:pt x="4952" y="2892"/>
                  </a:lnTo>
                  <a:lnTo>
                    <a:pt x="33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3904000" y="4233650"/>
              <a:ext cx="156450" cy="109975"/>
            </a:xfrm>
            <a:custGeom>
              <a:avLst/>
              <a:gdLst/>
              <a:ahLst/>
              <a:cxnLst/>
              <a:rect l="l" t="t" r="r" b="b"/>
              <a:pathLst>
                <a:path w="6258" h="4399" extrusionOk="0">
                  <a:moveTo>
                    <a:pt x="4459" y="0"/>
                  </a:moveTo>
                  <a:lnTo>
                    <a:pt x="0" y="1232"/>
                  </a:lnTo>
                  <a:lnTo>
                    <a:pt x="1755" y="4398"/>
                  </a:lnTo>
                  <a:lnTo>
                    <a:pt x="6257" y="3249"/>
                  </a:lnTo>
                  <a:lnTo>
                    <a:pt x="44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4462325" y="4393675"/>
              <a:ext cx="184650" cy="115625"/>
            </a:xfrm>
            <a:custGeom>
              <a:avLst/>
              <a:gdLst/>
              <a:ahLst/>
              <a:cxnLst/>
              <a:rect l="l" t="t" r="r" b="b"/>
              <a:pathLst>
                <a:path w="7386" h="4625" extrusionOk="0">
                  <a:moveTo>
                    <a:pt x="4947" y="0"/>
                  </a:moveTo>
                  <a:lnTo>
                    <a:pt x="1" y="1354"/>
                  </a:lnTo>
                  <a:lnTo>
                    <a:pt x="2213" y="4625"/>
                  </a:lnTo>
                  <a:lnTo>
                    <a:pt x="7386" y="3310"/>
                  </a:lnTo>
                  <a:lnTo>
                    <a:pt x="49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3956250" y="4329975"/>
              <a:ext cx="154700" cy="106400"/>
            </a:xfrm>
            <a:custGeom>
              <a:avLst/>
              <a:gdLst/>
              <a:ahLst/>
              <a:cxnLst/>
              <a:rect l="l" t="t" r="r" b="b"/>
              <a:pathLst>
                <a:path w="6188" h="4256" extrusionOk="0">
                  <a:moveTo>
                    <a:pt x="4503" y="1"/>
                  </a:moveTo>
                  <a:lnTo>
                    <a:pt x="0" y="1150"/>
                  </a:lnTo>
                  <a:lnTo>
                    <a:pt x="1720" y="4255"/>
                  </a:lnTo>
                  <a:lnTo>
                    <a:pt x="6188" y="3049"/>
                  </a:lnTo>
                  <a:lnTo>
                    <a:pt x="4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4408775" y="4099425"/>
              <a:ext cx="161250" cy="110950"/>
            </a:xfrm>
            <a:custGeom>
              <a:avLst/>
              <a:gdLst/>
              <a:ahLst/>
              <a:cxnLst/>
              <a:rect l="l" t="t" r="r" b="b"/>
              <a:pathLst>
                <a:path w="6450" h="4438" extrusionOk="0">
                  <a:moveTo>
                    <a:pt x="3741" y="0"/>
                  </a:moveTo>
                  <a:lnTo>
                    <a:pt x="0" y="1032"/>
                  </a:lnTo>
                  <a:lnTo>
                    <a:pt x="2509" y="4437"/>
                  </a:lnTo>
                  <a:lnTo>
                    <a:pt x="6449" y="3431"/>
                  </a:lnTo>
                  <a:lnTo>
                    <a:pt x="3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4248975" y="3886700"/>
              <a:ext cx="124550" cy="72525"/>
            </a:xfrm>
            <a:custGeom>
              <a:avLst/>
              <a:gdLst/>
              <a:ahLst/>
              <a:cxnLst/>
              <a:rect l="l" t="t" r="r" b="b"/>
              <a:pathLst>
                <a:path w="4982" h="2901" extrusionOk="0">
                  <a:moveTo>
                    <a:pt x="3418" y="1"/>
                  </a:moveTo>
                  <a:lnTo>
                    <a:pt x="0" y="872"/>
                  </a:lnTo>
                  <a:lnTo>
                    <a:pt x="1498" y="2901"/>
                  </a:lnTo>
                  <a:lnTo>
                    <a:pt x="4982" y="1982"/>
                  </a:lnTo>
                  <a:lnTo>
                    <a:pt x="3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4207500" y="3833475"/>
              <a:ext cx="115625" cy="60450"/>
            </a:xfrm>
            <a:custGeom>
              <a:avLst/>
              <a:gdLst/>
              <a:ahLst/>
              <a:cxnLst/>
              <a:rect l="l" t="t" r="r" b="b"/>
              <a:pathLst>
                <a:path w="4625" h="2418" extrusionOk="0">
                  <a:moveTo>
                    <a:pt x="3401" y="0"/>
                  </a:moveTo>
                  <a:lnTo>
                    <a:pt x="0" y="754"/>
                  </a:lnTo>
                  <a:lnTo>
                    <a:pt x="1232" y="2417"/>
                  </a:lnTo>
                  <a:lnTo>
                    <a:pt x="4625" y="1555"/>
                  </a:lnTo>
                  <a:lnTo>
                    <a:pt x="3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4603300" y="4360250"/>
              <a:ext cx="170825" cy="111700"/>
            </a:xfrm>
            <a:custGeom>
              <a:avLst/>
              <a:gdLst/>
              <a:ahLst/>
              <a:cxnLst/>
              <a:rect l="l" t="t" r="r" b="b"/>
              <a:pathLst>
                <a:path w="6833" h="4468" extrusionOk="0">
                  <a:moveTo>
                    <a:pt x="4194" y="0"/>
                  </a:moveTo>
                  <a:lnTo>
                    <a:pt x="1" y="1150"/>
                  </a:lnTo>
                  <a:lnTo>
                    <a:pt x="2444" y="4468"/>
                  </a:lnTo>
                  <a:lnTo>
                    <a:pt x="6833" y="3349"/>
                  </a:lnTo>
                  <a:lnTo>
                    <a:pt x="4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4297075" y="3950500"/>
              <a:ext cx="133925" cy="82750"/>
            </a:xfrm>
            <a:custGeom>
              <a:avLst/>
              <a:gdLst/>
              <a:ahLst/>
              <a:cxnLst/>
              <a:rect l="l" t="t" r="r" b="b"/>
              <a:pathLst>
                <a:path w="5357" h="3310" extrusionOk="0">
                  <a:moveTo>
                    <a:pt x="3511" y="0"/>
                  </a:moveTo>
                  <a:lnTo>
                    <a:pt x="1" y="928"/>
                  </a:lnTo>
                  <a:lnTo>
                    <a:pt x="1756" y="3310"/>
                  </a:lnTo>
                  <a:lnTo>
                    <a:pt x="5357" y="2339"/>
                  </a:lnTo>
                  <a:lnTo>
                    <a:pt x="3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4542575" y="4279150"/>
              <a:ext cx="154375" cy="95375"/>
            </a:xfrm>
            <a:custGeom>
              <a:avLst/>
              <a:gdLst/>
              <a:ahLst/>
              <a:cxnLst/>
              <a:rect l="l" t="t" r="r" b="b"/>
              <a:pathLst>
                <a:path w="6175" h="3815" extrusionOk="0">
                  <a:moveTo>
                    <a:pt x="4063" y="0"/>
                  </a:moveTo>
                  <a:lnTo>
                    <a:pt x="0" y="1102"/>
                  </a:lnTo>
                  <a:lnTo>
                    <a:pt x="2003" y="3815"/>
                  </a:lnTo>
                  <a:lnTo>
                    <a:pt x="6175" y="2674"/>
                  </a:lnTo>
                  <a:lnTo>
                    <a:pt x="40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4170925" y="3785575"/>
              <a:ext cx="110075" cy="51950"/>
            </a:xfrm>
            <a:custGeom>
              <a:avLst/>
              <a:gdLst/>
              <a:ahLst/>
              <a:cxnLst/>
              <a:rect l="l" t="t" r="r" b="b"/>
              <a:pathLst>
                <a:path w="4403" h="2078" extrusionOk="0">
                  <a:moveTo>
                    <a:pt x="3349" y="0"/>
                  </a:moveTo>
                  <a:lnTo>
                    <a:pt x="0" y="684"/>
                  </a:lnTo>
                  <a:lnTo>
                    <a:pt x="1032" y="2078"/>
                  </a:lnTo>
                  <a:lnTo>
                    <a:pt x="4402" y="1333"/>
                  </a:lnTo>
                  <a:lnTo>
                    <a:pt x="33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4351625" y="4023225"/>
              <a:ext cx="139475" cy="87550"/>
            </a:xfrm>
            <a:custGeom>
              <a:avLst/>
              <a:gdLst/>
              <a:ahLst/>
              <a:cxnLst/>
              <a:rect l="l" t="t" r="r" b="b"/>
              <a:pathLst>
                <a:path w="5579" h="3502" extrusionOk="0">
                  <a:moveTo>
                    <a:pt x="3623" y="0"/>
                  </a:moveTo>
                  <a:lnTo>
                    <a:pt x="0" y="980"/>
                  </a:lnTo>
                  <a:lnTo>
                    <a:pt x="1860" y="3501"/>
                  </a:lnTo>
                  <a:lnTo>
                    <a:pt x="5578" y="2478"/>
                  </a:lnTo>
                  <a:lnTo>
                    <a:pt x="36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4837900" y="3770125"/>
              <a:ext cx="708600" cy="563575"/>
            </a:xfrm>
            <a:custGeom>
              <a:avLst/>
              <a:gdLst/>
              <a:ahLst/>
              <a:cxnLst/>
              <a:rect l="l" t="t" r="r" b="b"/>
              <a:pathLst>
                <a:path w="28344" h="22543" extrusionOk="0">
                  <a:moveTo>
                    <a:pt x="12276" y="0"/>
                  </a:moveTo>
                  <a:lnTo>
                    <a:pt x="12276" y="6027"/>
                  </a:lnTo>
                  <a:cubicBezTo>
                    <a:pt x="11662" y="6619"/>
                    <a:pt x="10991" y="7141"/>
                    <a:pt x="10264" y="7590"/>
                  </a:cubicBezTo>
                  <a:cubicBezTo>
                    <a:pt x="9149" y="8256"/>
                    <a:pt x="1" y="9819"/>
                    <a:pt x="1" y="9819"/>
                  </a:cubicBezTo>
                  <a:lnTo>
                    <a:pt x="11605" y="22543"/>
                  </a:lnTo>
                  <a:cubicBezTo>
                    <a:pt x="11605" y="22543"/>
                    <a:pt x="22239" y="21385"/>
                    <a:pt x="25217" y="20531"/>
                  </a:cubicBezTo>
                  <a:cubicBezTo>
                    <a:pt x="28344" y="19638"/>
                    <a:pt x="27673" y="8260"/>
                    <a:pt x="27673" y="8260"/>
                  </a:cubicBezTo>
                  <a:lnTo>
                    <a:pt x="122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4822000" y="3757625"/>
              <a:ext cx="724400" cy="588600"/>
            </a:xfrm>
            <a:custGeom>
              <a:avLst/>
              <a:gdLst/>
              <a:ahLst/>
              <a:cxnLst/>
              <a:rect l="l" t="t" r="r" b="b"/>
              <a:pathLst>
                <a:path w="28976" h="23544" extrusionOk="0">
                  <a:moveTo>
                    <a:pt x="13412" y="1341"/>
                  </a:moveTo>
                  <a:lnTo>
                    <a:pt x="27826" y="9065"/>
                  </a:lnTo>
                  <a:cubicBezTo>
                    <a:pt x="27856" y="9849"/>
                    <a:pt x="27934" y="12161"/>
                    <a:pt x="27756" y="14526"/>
                  </a:cubicBezTo>
                  <a:cubicBezTo>
                    <a:pt x="27490" y="18061"/>
                    <a:pt x="26746" y="20260"/>
                    <a:pt x="25718" y="20552"/>
                  </a:cubicBezTo>
                  <a:cubicBezTo>
                    <a:pt x="23062" y="21310"/>
                    <a:pt x="14066" y="22337"/>
                    <a:pt x="12437" y="22516"/>
                  </a:cubicBezTo>
                  <a:lnTo>
                    <a:pt x="1621" y="10659"/>
                  </a:lnTo>
                  <a:cubicBezTo>
                    <a:pt x="4050" y="10228"/>
                    <a:pt x="10173" y="9109"/>
                    <a:pt x="11161" y="8521"/>
                  </a:cubicBezTo>
                  <a:cubicBezTo>
                    <a:pt x="11919" y="8051"/>
                    <a:pt x="12624" y="7502"/>
                    <a:pt x="13264" y="6884"/>
                  </a:cubicBezTo>
                  <a:cubicBezTo>
                    <a:pt x="13356" y="6788"/>
                    <a:pt x="13408" y="6662"/>
                    <a:pt x="13412" y="6531"/>
                  </a:cubicBezTo>
                  <a:lnTo>
                    <a:pt x="13412" y="1341"/>
                  </a:lnTo>
                  <a:close/>
                  <a:moveTo>
                    <a:pt x="12909" y="0"/>
                  </a:moveTo>
                  <a:cubicBezTo>
                    <a:pt x="12648" y="0"/>
                    <a:pt x="12411" y="209"/>
                    <a:pt x="12411" y="500"/>
                  </a:cubicBezTo>
                  <a:lnTo>
                    <a:pt x="12411" y="6313"/>
                  </a:lnTo>
                  <a:cubicBezTo>
                    <a:pt x="11867" y="6818"/>
                    <a:pt x="11274" y="7271"/>
                    <a:pt x="10643" y="7659"/>
                  </a:cubicBezTo>
                  <a:cubicBezTo>
                    <a:pt x="9890" y="8112"/>
                    <a:pt x="4055" y="9231"/>
                    <a:pt x="554" y="9827"/>
                  </a:cubicBezTo>
                  <a:cubicBezTo>
                    <a:pt x="162" y="9893"/>
                    <a:pt x="1" y="10363"/>
                    <a:pt x="266" y="10659"/>
                  </a:cubicBezTo>
                  <a:lnTo>
                    <a:pt x="11871" y="23378"/>
                  </a:lnTo>
                  <a:cubicBezTo>
                    <a:pt x="11967" y="23483"/>
                    <a:pt x="12102" y="23544"/>
                    <a:pt x="12241" y="23544"/>
                  </a:cubicBezTo>
                  <a:cubicBezTo>
                    <a:pt x="12259" y="23539"/>
                    <a:pt x="12280" y="23539"/>
                    <a:pt x="12298" y="23535"/>
                  </a:cubicBezTo>
                  <a:cubicBezTo>
                    <a:pt x="12733" y="23487"/>
                    <a:pt x="23005" y="22364"/>
                    <a:pt x="25992" y="21510"/>
                  </a:cubicBezTo>
                  <a:cubicBezTo>
                    <a:pt x="27534" y="21075"/>
                    <a:pt x="28435" y="18810"/>
                    <a:pt x="28753" y="14600"/>
                  </a:cubicBezTo>
                  <a:cubicBezTo>
                    <a:pt x="28975" y="11643"/>
                    <a:pt x="28810" y="8760"/>
                    <a:pt x="28810" y="8730"/>
                  </a:cubicBezTo>
                  <a:cubicBezTo>
                    <a:pt x="28797" y="8556"/>
                    <a:pt x="28701" y="8399"/>
                    <a:pt x="28544" y="8321"/>
                  </a:cubicBezTo>
                  <a:lnTo>
                    <a:pt x="13147" y="60"/>
                  </a:lnTo>
                  <a:cubicBezTo>
                    <a:pt x="13069" y="19"/>
                    <a:pt x="12988" y="0"/>
                    <a:pt x="12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5134000" y="3770125"/>
              <a:ext cx="411750" cy="511325"/>
            </a:xfrm>
            <a:custGeom>
              <a:avLst/>
              <a:gdLst/>
              <a:ahLst/>
              <a:cxnLst/>
              <a:rect l="l" t="t" r="r" b="b"/>
              <a:pathLst>
                <a:path w="16470" h="20453" extrusionOk="0">
                  <a:moveTo>
                    <a:pt x="432" y="0"/>
                  </a:moveTo>
                  <a:lnTo>
                    <a:pt x="432" y="6027"/>
                  </a:lnTo>
                  <a:cubicBezTo>
                    <a:pt x="432" y="6027"/>
                    <a:pt x="266" y="6188"/>
                    <a:pt x="1" y="6423"/>
                  </a:cubicBezTo>
                  <a:lnTo>
                    <a:pt x="13569" y="20453"/>
                  </a:lnTo>
                  <a:cubicBezTo>
                    <a:pt x="16469" y="19155"/>
                    <a:pt x="15829" y="8256"/>
                    <a:pt x="15829" y="8256"/>
                  </a:cubicBezTo>
                  <a:lnTo>
                    <a:pt x="4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5120075" y="3757625"/>
              <a:ext cx="426100" cy="536350"/>
            </a:xfrm>
            <a:custGeom>
              <a:avLst/>
              <a:gdLst/>
              <a:ahLst/>
              <a:cxnLst/>
              <a:rect l="l" t="t" r="r" b="b"/>
              <a:pathLst>
                <a:path w="17044" h="21454" extrusionOk="0">
                  <a:moveTo>
                    <a:pt x="1489" y="1341"/>
                  </a:moveTo>
                  <a:lnTo>
                    <a:pt x="15903" y="9065"/>
                  </a:lnTo>
                  <a:cubicBezTo>
                    <a:pt x="16099" y="12949"/>
                    <a:pt x="15798" y="18980"/>
                    <a:pt x="14204" y="20317"/>
                  </a:cubicBezTo>
                  <a:lnTo>
                    <a:pt x="1276" y="6945"/>
                  </a:lnTo>
                  <a:cubicBezTo>
                    <a:pt x="1315" y="6905"/>
                    <a:pt x="1337" y="6884"/>
                    <a:pt x="1337" y="6884"/>
                  </a:cubicBezTo>
                  <a:cubicBezTo>
                    <a:pt x="1433" y="6792"/>
                    <a:pt x="1489" y="6662"/>
                    <a:pt x="1489" y="6531"/>
                  </a:cubicBezTo>
                  <a:lnTo>
                    <a:pt x="1489" y="1341"/>
                  </a:lnTo>
                  <a:close/>
                  <a:moveTo>
                    <a:pt x="986" y="0"/>
                  </a:moveTo>
                  <a:cubicBezTo>
                    <a:pt x="725" y="0"/>
                    <a:pt x="488" y="209"/>
                    <a:pt x="488" y="500"/>
                  </a:cubicBezTo>
                  <a:lnTo>
                    <a:pt x="488" y="6309"/>
                  </a:lnTo>
                  <a:cubicBezTo>
                    <a:pt x="418" y="6374"/>
                    <a:pt x="331" y="6453"/>
                    <a:pt x="227" y="6544"/>
                  </a:cubicBezTo>
                  <a:cubicBezTo>
                    <a:pt x="13" y="6731"/>
                    <a:pt x="0" y="7062"/>
                    <a:pt x="196" y="7267"/>
                  </a:cubicBezTo>
                  <a:lnTo>
                    <a:pt x="13765" y="21301"/>
                  </a:lnTo>
                  <a:cubicBezTo>
                    <a:pt x="13860" y="21401"/>
                    <a:pt x="13987" y="21454"/>
                    <a:pt x="14126" y="21454"/>
                  </a:cubicBezTo>
                  <a:cubicBezTo>
                    <a:pt x="14196" y="21454"/>
                    <a:pt x="14265" y="21440"/>
                    <a:pt x="14326" y="21410"/>
                  </a:cubicBezTo>
                  <a:cubicBezTo>
                    <a:pt x="15733" y="20783"/>
                    <a:pt x="16556" y="18488"/>
                    <a:pt x="16843" y="14404"/>
                  </a:cubicBezTo>
                  <a:cubicBezTo>
                    <a:pt x="17043" y="11517"/>
                    <a:pt x="16887" y="8756"/>
                    <a:pt x="16887" y="8730"/>
                  </a:cubicBezTo>
                  <a:cubicBezTo>
                    <a:pt x="16874" y="8556"/>
                    <a:pt x="16778" y="8399"/>
                    <a:pt x="16621" y="8316"/>
                  </a:cubicBezTo>
                  <a:lnTo>
                    <a:pt x="1224" y="60"/>
                  </a:lnTo>
                  <a:cubicBezTo>
                    <a:pt x="1146" y="19"/>
                    <a:pt x="1065" y="0"/>
                    <a:pt x="9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4631500" y="1845250"/>
              <a:ext cx="1216225" cy="2555400"/>
            </a:xfrm>
            <a:custGeom>
              <a:avLst/>
              <a:gdLst/>
              <a:ahLst/>
              <a:cxnLst/>
              <a:rect l="l" t="t" r="r" b="b"/>
              <a:pathLst>
                <a:path w="48649" h="102216" extrusionOk="0">
                  <a:moveTo>
                    <a:pt x="1" y="1"/>
                  </a:moveTo>
                  <a:lnTo>
                    <a:pt x="1" y="63827"/>
                  </a:lnTo>
                  <a:lnTo>
                    <a:pt x="48648" y="102216"/>
                  </a:lnTo>
                  <a:lnTo>
                    <a:pt x="48648" y="357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4618975" y="1832700"/>
              <a:ext cx="1241250" cy="2580375"/>
            </a:xfrm>
            <a:custGeom>
              <a:avLst/>
              <a:gdLst/>
              <a:ahLst/>
              <a:cxnLst/>
              <a:rect l="l" t="t" r="r" b="b"/>
              <a:pathLst>
                <a:path w="49650" h="103215" extrusionOk="0">
                  <a:moveTo>
                    <a:pt x="998" y="1043"/>
                  </a:moveTo>
                  <a:lnTo>
                    <a:pt x="48653" y="4539"/>
                  </a:lnTo>
                  <a:lnTo>
                    <a:pt x="48653" y="101686"/>
                  </a:lnTo>
                  <a:lnTo>
                    <a:pt x="998" y="64090"/>
                  </a:lnTo>
                  <a:lnTo>
                    <a:pt x="998" y="1043"/>
                  </a:lnTo>
                  <a:close/>
                  <a:moveTo>
                    <a:pt x="498" y="0"/>
                  </a:moveTo>
                  <a:cubicBezTo>
                    <a:pt x="224" y="0"/>
                    <a:pt x="1" y="224"/>
                    <a:pt x="1" y="503"/>
                  </a:cubicBezTo>
                  <a:lnTo>
                    <a:pt x="1" y="64329"/>
                  </a:lnTo>
                  <a:cubicBezTo>
                    <a:pt x="1" y="64482"/>
                    <a:pt x="71" y="64630"/>
                    <a:pt x="188" y="64721"/>
                  </a:cubicBezTo>
                  <a:lnTo>
                    <a:pt x="48840" y="103105"/>
                  </a:lnTo>
                  <a:cubicBezTo>
                    <a:pt x="48931" y="103175"/>
                    <a:pt x="49040" y="103214"/>
                    <a:pt x="49149" y="103214"/>
                  </a:cubicBezTo>
                  <a:cubicBezTo>
                    <a:pt x="49428" y="103214"/>
                    <a:pt x="49650" y="102992"/>
                    <a:pt x="49650" y="102718"/>
                  </a:cubicBezTo>
                  <a:lnTo>
                    <a:pt x="49650" y="4073"/>
                  </a:lnTo>
                  <a:cubicBezTo>
                    <a:pt x="49650" y="3808"/>
                    <a:pt x="49450" y="3590"/>
                    <a:pt x="49188" y="3572"/>
                  </a:cubicBezTo>
                  <a:lnTo>
                    <a:pt x="536" y="2"/>
                  </a:lnTo>
                  <a:cubicBezTo>
                    <a:pt x="524" y="1"/>
                    <a:pt x="511" y="0"/>
                    <a:pt x="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4715100" y="1928975"/>
              <a:ext cx="1021025" cy="1975075"/>
            </a:xfrm>
            <a:custGeom>
              <a:avLst/>
              <a:gdLst/>
              <a:ahLst/>
              <a:cxnLst/>
              <a:rect l="l" t="t" r="r" b="b"/>
              <a:pathLst>
                <a:path w="40841" h="79003" extrusionOk="0">
                  <a:moveTo>
                    <a:pt x="1" y="0"/>
                  </a:moveTo>
                  <a:lnTo>
                    <a:pt x="1" y="53786"/>
                  </a:lnTo>
                  <a:lnTo>
                    <a:pt x="40841" y="79002"/>
                  </a:lnTo>
                  <a:lnTo>
                    <a:pt x="40841" y="3571"/>
                  </a:lnTo>
                  <a:lnTo>
                    <a:pt x="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4702600" y="1916400"/>
              <a:ext cx="1046050" cy="2000150"/>
            </a:xfrm>
            <a:custGeom>
              <a:avLst/>
              <a:gdLst/>
              <a:ahLst/>
              <a:cxnLst/>
              <a:rect l="l" t="t" r="r" b="b"/>
              <a:pathLst>
                <a:path w="41842" h="80006" extrusionOk="0">
                  <a:moveTo>
                    <a:pt x="1002" y="1047"/>
                  </a:moveTo>
                  <a:lnTo>
                    <a:pt x="40845" y="4531"/>
                  </a:lnTo>
                  <a:lnTo>
                    <a:pt x="40845" y="78612"/>
                  </a:lnTo>
                  <a:lnTo>
                    <a:pt x="1002" y="54010"/>
                  </a:lnTo>
                  <a:lnTo>
                    <a:pt x="1002" y="1047"/>
                  </a:lnTo>
                  <a:close/>
                  <a:moveTo>
                    <a:pt x="499" y="0"/>
                  </a:moveTo>
                  <a:cubicBezTo>
                    <a:pt x="227" y="0"/>
                    <a:pt x="0" y="222"/>
                    <a:pt x="0" y="503"/>
                  </a:cubicBezTo>
                  <a:lnTo>
                    <a:pt x="0" y="54289"/>
                  </a:lnTo>
                  <a:cubicBezTo>
                    <a:pt x="0" y="54459"/>
                    <a:pt x="92" y="54620"/>
                    <a:pt x="240" y="54711"/>
                  </a:cubicBezTo>
                  <a:lnTo>
                    <a:pt x="41080" y="79932"/>
                  </a:lnTo>
                  <a:cubicBezTo>
                    <a:pt x="41158" y="79980"/>
                    <a:pt x="41249" y="80006"/>
                    <a:pt x="41341" y="80006"/>
                  </a:cubicBezTo>
                  <a:cubicBezTo>
                    <a:pt x="41620" y="80006"/>
                    <a:pt x="41842" y="79779"/>
                    <a:pt x="41842" y="79505"/>
                  </a:cubicBezTo>
                  <a:lnTo>
                    <a:pt x="41842" y="4074"/>
                  </a:lnTo>
                  <a:cubicBezTo>
                    <a:pt x="41842" y="3812"/>
                    <a:pt x="41646" y="3599"/>
                    <a:pt x="41389" y="3573"/>
                  </a:cubicBezTo>
                  <a:lnTo>
                    <a:pt x="544" y="2"/>
                  </a:lnTo>
                  <a:cubicBezTo>
                    <a:pt x="529" y="1"/>
                    <a:pt x="514" y="0"/>
                    <a:pt x="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5847700" y="1934525"/>
              <a:ext cx="122800" cy="2466675"/>
            </a:xfrm>
            <a:custGeom>
              <a:avLst/>
              <a:gdLst/>
              <a:ahLst/>
              <a:cxnLst/>
              <a:rect l="l" t="t" r="r" b="b"/>
              <a:pathLst>
                <a:path w="4912" h="98667" extrusionOk="0">
                  <a:moveTo>
                    <a:pt x="0" y="0"/>
                  </a:moveTo>
                  <a:lnTo>
                    <a:pt x="0" y="98667"/>
                  </a:lnTo>
                  <a:lnTo>
                    <a:pt x="4912" y="98667"/>
                  </a:lnTo>
                  <a:lnTo>
                    <a:pt x="49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5835275" y="1922000"/>
              <a:ext cx="147750" cy="2491725"/>
            </a:xfrm>
            <a:custGeom>
              <a:avLst/>
              <a:gdLst/>
              <a:ahLst/>
              <a:cxnLst/>
              <a:rect l="l" t="t" r="r" b="b"/>
              <a:pathLst>
                <a:path w="5910" h="99669" extrusionOk="0">
                  <a:moveTo>
                    <a:pt x="4908" y="1002"/>
                  </a:moveTo>
                  <a:lnTo>
                    <a:pt x="4908" y="98667"/>
                  </a:lnTo>
                  <a:lnTo>
                    <a:pt x="1002" y="98667"/>
                  </a:lnTo>
                  <a:lnTo>
                    <a:pt x="1002" y="1002"/>
                  </a:lnTo>
                  <a:close/>
                  <a:moveTo>
                    <a:pt x="497" y="0"/>
                  </a:moveTo>
                  <a:cubicBezTo>
                    <a:pt x="223" y="0"/>
                    <a:pt x="1" y="227"/>
                    <a:pt x="1" y="501"/>
                  </a:cubicBezTo>
                  <a:lnTo>
                    <a:pt x="1" y="99168"/>
                  </a:lnTo>
                  <a:cubicBezTo>
                    <a:pt x="1" y="99442"/>
                    <a:pt x="223" y="99668"/>
                    <a:pt x="497" y="99668"/>
                  </a:cubicBezTo>
                  <a:lnTo>
                    <a:pt x="5409" y="99668"/>
                  </a:lnTo>
                  <a:cubicBezTo>
                    <a:pt x="5683" y="99668"/>
                    <a:pt x="5910" y="99442"/>
                    <a:pt x="5910" y="99168"/>
                  </a:cubicBezTo>
                  <a:lnTo>
                    <a:pt x="5910" y="501"/>
                  </a:lnTo>
                  <a:cubicBezTo>
                    <a:pt x="5910" y="227"/>
                    <a:pt x="5683" y="0"/>
                    <a:pt x="54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4782050" y="2012675"/>
              <a:ext cx="859275" cy="1684975"/>
            </a:xfrm>
            <a:custGeom>
              <a:avLst/>
              <a:gdLst/>
              <a:ahLst/>
              <a:cxnLst/>
              <a:rect l="l" t="t" r="r" b="b"/>
              <a:pathLst>
                <a:path w="34371" h="67399" extrusionOk="0">
                  <a:moveTo>
                    <a:pt x="1" y="1"/>
                  </a:moveTo>
                  <a:lnTo>
                    <a:pt x="227" y="47982"/>
                  </a:lnTo>
                  <a:lnTo>
                    <a:pt x="34370" y="67398"/>
                  </a:lnTo>
                  <a:lnTo>
                    <a:pt x="34370" y="7982"/>
                  </a:lnTo>
                  <a:lnTo>
                    <a:pt x="10939" y="4433"/>
                  </a:lnTo>
                  <a:lnTo>
                    <a:pt x="9376" y="111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4769550" y="2000075"/>
              <a:ext cx="884275" cy="1710075"/>
            </a:xfrm>
            <a:custGeom>
              <a:avLst/>
              <a:gdLst/>
              <a:ahLst/>
              <a:cxnLst/>
              <a:rect l="l" t="t" r="r" b="b"/>
              <a:pathLst>
                <a:path w="35371" h="68403" extrusionOk="0">
                  <a:moveTo>
                    <a:pt x="1006" y="1066"/>
                  </a:moveTo>
                  <a:lnTo>
                    <a:pt x="9541" y="2081"/>
                  </a:lnTo>
                  <a:lnTo>
                    <a:pt x="10986" y="5151"/>
                  </a:lnTo>
                  <a:cubicBezTo>
                    <a:pt x="11056" y="5299"/>
                    <a:pt x="11200" y="5408"/>
                    <a:pt x="11365" y="5429"/>
                  </a:cubicBezTo>
                  <a:lnTo>
                    <a:pt x="34374" y="8913"/>
                  </a:lnTo>
                  <a:lnTo>
                    <a:pt x="34374" y="67040"/>
                  </a:lnTo>
                  <a:lnTo>
                    <a:pt x="1224" y="48194"/>
                  </a:lnTo>
                  <a:lnTo>
                    <a:pt x="1006" y="1066"/>
                  </a:lnTo>
                  <a:close/>
                  <a:moveTo>
                    <a:pt x="503" y="0"/>
                  </a:moveTo>
                  <a:cubicBezTo>
                    <a:pt x="228" y="0"/>
                    <a:pt x="0" y="224"/>
                    <a:pt x="4" y="505"/>
                  </a:cubicBezTo>
                  <a:lnTo>
                    <a:pt x="226" y="48486"/>
                  </a:lnTo>
                  <a:cubicBezTo>
                    <a:pt x="226" y="48664"/>
                    <a:pt x="322" y="48830"/>
                    <a:pt x="479" y="48921"/>
                  </a:cubicBezTo>
                  <a:lnTo>
                    <a:pt x="34622" y="68338"/>
                  </a:lnTo>
                  <a:cubicBezTo>
                    <a:pt x="34700" y="68377"/>
                    <a:pt x="34783" y="68403"/>
                    <a:pt x="34870" y="68403"/>
                  </a:cubicBezTo>
                  <a:cubicBezTo>
                    <a:pt x="35149" y="68403"/>
                    <a:pt x="35371" y="68176"/>
                    <a:pt x="35371" y="67902"/>
                  </a:cubicBezTo>
                  <a:lnTo>
                    <a:pt x="35371" y="8486"/>
                  </a:lnTo>
                  <a:cubicBezTo>
                    <a:pt x="35371" y="8238"/>
                    <a:pt x="35188" y="8029"/>
                    <a:pt x="34944" y="7990"/>
                  </a:cubicBezTo>
                  <a:lnTo>
                    <a:pt x="11779" y="4485"/>
                  </a:lnTo>
                  <a:lnTo>
                    <a:pt x="10329" y="1406"/>
                  </a:lnTo>
                  <a:cubicBezTo>
                    <a:pt x="10255" y="1249"/>
                    <a:pt x="10107" y="1140"/>
                    <a:pt x="9932" y="1123"/>
                  </a:cubicBezTo>
                  <a:lnTo>
                    <a:pt x="562" y="4"/>
                  </a:lnTo>
                  <a:cubicBezTo>
                    <a:pt x="542" y="2"/>
                    <a:pt x="522" y="0"/>
                    <a:pt x="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4837900" y="2157675"/>
              <a:ext cx="753225" cy="1422725"/>
            </a:xfrm>
            <a:custGeom>
              <a:avLst/>
              <a:gdLst/>
              <a:ahLst/>
              <a:cxnLst/>
              <a:rect l="l" t="t" r="r" b="b"/>
              <a:pathLst>
                <a:path w="30129" h="56909" extrusionOk="0">
                  <a:moveTo>
                    <a:pt x="1" y="1"/>
                  </a:moveTo>
                  <a:lnTo>
                    <a:pt x="1" y="40841"/>
                  </a:lnTo>
                  <a:lnTo>
                    <a:pt x="30129" y="56908"/>
                  </a:lnTo>
                  <a:lnTo>
                    <a:pt x="30129" y="5357"/>
                  </a:lnTo>
                  <a:lnTo>
                    <a:pt x="1"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4825375" y="2145275"/>
              <a:ext cx="778275" cy="1447650"/>
            </a:xfrm>
            <a:custGeom>
              <a:avLst/>
              <a:gdLst/>
              <a:ahLst/>
              <a:cxnLst/>
              <a:rect l="l" t="t" r="r" b="b"/>
              <a:pathLst>
                <a:path w="31131" h="57906" extrusionOk="0">
                  <a:moveTo>
                    <a:pt x="1002" y="1093"/>
                  </a:moveTo>
                  <a:lnTo>
                    <a:pt x="30129" y="6271"/>
                  </a:lnTo>
                  <a:lnTo>
                    <a:pt x="30129" y="56573"/>
                  </a:lnTo>
                  <a:lnTo>
                    <a:pt x="1002" y="41036"/>
                  </a:lnTo>
                  <a:lnTo>
                    <a:pt x="1002" y="1093"/>
                  </a:lnTo>
                  <a:close/>
                  <a:moveTo>
                    <a:pt x="497" y="1"/>
                  </a:moveTo>
                  <a:cubicBezTo>
                    <a:pt x="230" y="1"/>
                    <a:pt x="1" y="219"/>
                    <a:pt x="1" y="497"/>
                  </a:cubicBezTo>
                  <a:lnTo>
                    <a:pt x="1" y="41337"/>
                  </a:lnTo>
                  <a:cubicBezTo>
                    <a:pt x="1" y="41524"/>
                    <a:pt x="105" y="41694"/>
                    <a:pt x="266" y="41781"/>
                  </a:cubicBezTo>
                  <a:lnTo>
                    <a:pt x="30395" y="57849"/>
                  </a:lnTo>
                  <a:cubicBezTo>
                    <a:pt x="30464" y="57888"/>
                    <a:pt x="30547" y="57905"/>
                    <a:pt x="30630" y="57905"/>
                  </a:cubicBezTo>
                  <a:cubicBezTo>
                    <a:pt x="30721" y="57905"/>
                    <a:pt x="30808" y="57883"/>
                    <a:pt x="30887" y="57836"/>
                  </a:cubicBezTo>
                  <a:cubicBezTo>
                    <a:pt x="31039" y="57744"/>
                    <a:pt x="31131" y="57583"/>
                    <a:pt x="31131" y="57404"/>
                  </a:cubicBezTo>
                  <a:lnTo>
                    <a:pt x="31131" y="5853"/>
                  </a:lnTo>
                  <a:cubicBezTo>
                    <a:pt x="31131" y="5613"/>
                    <a:pt x="30956" y="5404"/>
                    <a:pt x="30717" y="5365"/>
                  </a:cubicBezTo>
                  <a:lnTo>
                    <a:pt x="589" y="9"/>
                  </a:lnTo>
                  <a:cubicBezTo>
                    <a:pt x="558" y="3"/>
                    <a:pt x="527" y="1"/>
                    <a:pt x="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4947850" y="2616000"/>
              <a:ext cx="483250" cy="546050"/>
            </a:xfrm>
            <a:custGeom>
              <a:avLst/>
              <a:gdLst/>
              <a:ahLst/>
              <a:cxnLst/>
              <a:rect l="l" t="t" r="r" b="b"/>
              <a:pathLst>
                <a:path w="19330" h="21842" extrusionOk="0">
                  <a:moveTo>
                    <a:pt x="8035" y="0"/>
                  </a:moveTo>
                  <a:cubicBezTo>
                    <a:pt x="7383" y="0"/>
                    <a:pt x="6736" y="102"/>
                    <a:pt x="6105" y="313"/>
                  </a:cubicBezTo>
                  <a:cubicBezTo>
                    <a:pt x="1851" y="1742"/>
                    <a:pt x="1" y="7646"/>
                    <a:pt x="1969" y="13503"/>
                  </a:cubicBezTo>
                  <a:cubicBezTo>
                    <a:pt x="3645" y="18495"/>
                    <a:pt x="7549" y="21841"/>
                    <a:pt x="11298" y="21841"/>
                  </a:cubicBezTo>
                  <a:cubicBezTo>
                    <a:pt x="11951" y="21841"/>
                    <a:pt x="12599" y="21740"/>
                    <a:pt x="13229" y="21528"/>
                  </a:cubicBezTo>
                  <a:cubicBezTo>
                    <a:pt x="17479" y="20104"/>
                    <a:pt x="19330" y="14195"/>
                    <a:pt x="17362" y="8338"/>
                  </a:cubicBezTo>
                  <a:cubicBezTo>
                    <a:pt x="15685" y="3346"/>
                    <a:pt x="11782" y="0"/>
                    <a:pt x="8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5057900" y="2720725"/>
              <a:ext cx="235400" cy="352175"/>
            </a:xfrm>
            <a:custGeom>
              <a:avLst/>
              <a:gdLst/>
              <a:ahLst/>
              <a:cxnLst/>
              <a:rect l="l" t="t" r="r" b="b"/>
              <a:pathLst>
                <a:path w="9416" h="14087" extrusionOk="0">
                  <a:moveTo>
                    <a:pt x="966" y="1"/>
                  </a:moveTo>
                  <a:cubicBezTo>
                    <a:pt x="780" y="1"/>
                    <a:pt x="602" y="66"/>
                    <a:pt x="454" y="204"/>
                  </a:cubicBezTo>
                  <a:cubicBezTo>
                    <a:pt x="23" y="601"/>
                    <a:pt x="1" y="1445"/>
                    <a:pt x="397" y="2085"/>
                  </a:cubicBezTo>
                  <a:lnTo>
                    <a:pt x="3258" y="6684"/>
                  </a:lnTo>
                  <a:lnTo>
                    <a:pt x="397" y="9858"/>
                  </a:lnTo>
                  <a:cubicBezTo>
                    <a:pt x="1" y="10298"/>
                    <a:pt x="23" y="11151"/>
                    <a:pt x="454" y="11761"/>
                  </a:cubicBezTo>
                  <a:cubicBezTo>
                    <a:pt x="658" y="12053"/>
                    <a:pt x="915" y="12236"/>
                    <a:pt x="1172" y="12301"/>
                  </a:cubicBezTo>
                  <a:cubicBezTo>
                    <a:pt x="1239" y="12319"/>
                    <a:pt x="1308" y="12329"/>
                    <a:pt x="1375" y="12329"/>
                  </a:cubicBezTo>
                  <a:cubicBezTo>
                    <a:pt x="1592" y="12329"/>
                    <a:pt x="1802" y="12235"/>
                    <a:pt x="1952" y="12066"/>
                  </a:cubicBezTo>
                  <a:lnTo>
                    <a:pt x="4708" y="9009"/>
                  </a:lnTo>
                  <a:lnTo>
                    <a:pt x="7464" y="13437"/>
                  </a:lnTo>
                  <a:cubicBezTo>
                    <a:pt x="7673" y="13773"/>
                    <a:pt x="7956" y="13986"/>
                    <a:pt x="8244" y="14060"/>
                  </a:cubicBezTo>
                  <a:cubicBezTo>
                    <a:pt x="8309" y="14078"/>
                    <a:pt x="8375" y="14087"/>
                    <a:pt x="8441" y="14087"/>
                  </a:cubicBezTo>
                  <a:cubicBezTo>
                    <a:pt x="8632" y="14087"/>
                    <a:pt x="8820" y="14014"/>
                    <a:pt x="8962" y="13882"/>
                  </a:cubicBezTo>
                  <a:cubicBezTo>
                    <a:pt x="9393" y="13481"/>
                    <a:pt x="9415" y="12641"/>
                    <a:pt x="9019" y="12000"/>
                  </a:cubicBezTo>
                  <a:lnTo>
                    <a:pt x="6158" y="7402"/>
                  </a:lnTo>
                  <a:lnTo>
                    <a:pt x="9019" y="4228"/>
                  </a:lnTo>
                  <a:cubicBezTo>
                    <a:pt x="9415" y="3788"/>
                    <a:pt x="9393" y="2935"/>
                    <a:pt x="8962" y="2325"/>
                  </a:cubicBezTo>
                  <a:cubicBezTo>
                    <a:pt x="8705" y="1957"/>
                    <a:pt x="8358" y="1762"/>
                    <a:pt x="8036" y="1762"/>
                  </a:cubicBezTo>
                  <a:cubicBezTo>
                    <a:pt x="7824" y="1762"/>
                    <a:pt x="7623" y="1846"/>
                    <a:pt x="7464" y="2020"/>
                  </a:cubicBezTo>
                  <a:lnTo>
                    <a:pt x="4708" y="5081"/>
                  </a:lnTo>
                  <a:lnTo>
                    <a:pt x="1952" y="649"/>
                  </a:lnTo>
                  <a:cubicBezTo>
                    <a:pt x="1690" y="231"/>
                    <a:pt x="1315" y="1"/>
                    <a:pt x="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4957550" y="2491050"/>
              <a:ext cx="449275" cy="149025"/>
            </a:xfrm>
            <a:custGeom>
              <a:avLst/>
              <a:gdLst/>
              <a:ahLst/>
              <a:cxnLst/>
              <a:rect l="l" t="t" r="r" b="b"/>
              <a:pathLst>
                <a:path w="17971" h="5961" extrusionOk="0">
                  <a:moveTo>
                    <a:pt x="557" y="0"/>
                  </a:moveTo>
                  <a:cubicBezTo>
                    <a:pt x="342" y="0"/>
                    <a:pt x="142" y="142"/>
                    <a:pt x="78" y="360"/>
                  </a:cubicBezTo>
                  <a:cubicBezTo>
                    <a:pt x="0" y="630"/>
                    <a:pt x="157" y="909"/>
                    <a:pt x="427" y="983"/>
                  </a:cubicBezTo>
                  <a:lnTo>
                    <a:pt x="17300" y="5938"/>
                  </a:lnTo>
                  <a:cubicBezTo>
                    <a:pt x="17348" y="5951"/>
                    <a:pt x="17396" y="5960"/>
                    <a:pt x="17444" y="5960"/>
                  </a:cubicBezTo>
                  <a:cubicBezTo>
                    <a:pt x="17692" y="5960"/>
                    <a:pt x="17901" y="5777"/>
                    <a:pt x="17936" y="5529"/>
                  </a:cubicBezTo>
                  <a:cubicBezTo>
                    <a:pt x="17971" y="5285"/>
                    <a:pt x="17823" y="5050"/>
                    <a:pt x="17583" y="4980"/>
                  </a:cubicBezTo>
                  <a:lnTo>
                    <a:pt x="710" y="25"/>
                  </a:lnTo>
                  <a:cubicBezTo>
                    <a:pt x="659" y="8"/>
                    <a:pt x="608"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4940875" y="2373875"/>
              <a:ext cx="574050" cy="177675"/>
            </a:xfrm>
            <a:custGeom>
              <a:avLst/>
              <a:gdLst/>
              <a:ahLst/>
              <a:cxnLst/>
              <a:rect l="l" t="t" r="r" b="b"/>
              <a:pathLst>
                <a:path w="22962" h="7107" extrusionOk="0">
                  <a:moveTo>
                    <a:pt x="555" y="0"/>
                  </a:moveTo>
                  <a:cubicBezTo>
                    <a:pt x="337" y="0"/>
                    <a:pt x="139" y="145"/>
                    <a:pt x="75" y="366"/>
                  </a:cubicBezTo>
                  <a:cubicBezTo>
                    <a:pt x="1" y="636"/>
                    <a:pt x="162" y="915"/>
                    <a:pt x="432" y="985"/>
                  </a:cubicBezTo>
                  <a:lnTo>
                    <a:pt x="22300" y="7090"/>
                  </a:lnTo>
                  <a:cubicBezTo>
                    <a:pt x="22343" y="7103"/>
                    <a:pt x="22391" y="7107"/>
                    <a:pt x="22435" y="7107"/>
                  </a:cubicBezTo>
                  <a:cubicBezTo>
                    <a:pt x="22683" y="7103"/>
                    <a:pt x="22892" y="6920"/>
                    <a:pt x="22927" y="6672"/>
                  </a:cubicBezTo>
                  <a:cubicBezTo>
                    <a:pt x="22962" y="6428"/>
                    <a:pt x="22809" y="6193"/>
                    <a:pt x="22570" y="6127"/>
                  </a:cubicBezTo>
                  <a:lnTo>
                    <a:pt x="702" y="22"/>
                  </a:lnTo>
                  <a:cubicBezTo>
                    <a:pt x="653" y="7"/>
                    <a:pt x="604" y="0"/>
                    <a:pt x="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4867850" y="5014950"/>
              <a:ext cx="787875" cy="254875"/>
            </a:xfrm>
            <a:custGeom>
              <a:avLst/>
              <a:gdLst/>
              <a:ahLst/>
              <a:cxnLst/>
              <a:rect l="l" t="t" r="r" b="b"/>
              <a:pathLst>
                <a:path w="31515" h="10195" extrusionOk="0">
                  <a:moveTo>
                    <a:pt x="19684" y="1"/>
                  </a:moveTo>
                  <a:cubicBezTo>
                    <a:pt x="19320" y="1"/>
                    <a:pt x="18945" y="7"/>
                    <a:pt x="18559" y="22"/>
                  </a:cubicBezTo>
                  <a:cubicBezTo>
                    <a:pt x="18559" y="22"/>
                    <a:pt x="7899" y="1010"/>
                    <a:pt x="3950" y="4167"/>
                  </a:cubicBezTo>
                  <a:cubicBezTo>
                    <a:pt x="0" y="7328"/>
                    <a:pt x="2961" y="8904"/>
                    <a:pt x="6715" y="9893"/>
                  </a:cubicBezTo>
                  <a:cubicBezTo>
                    <a:pt x="7499" y="10100"/>
                    <a:pt x="8854" y="10194"/>
                    <a:pt x="10526" y="10194"/>
                  </a:cubicBezTo>
                  <a:cubicBezTo>
                    <a:pt x="16846" y="10194"/>
                    <a:pt x="27700" y="8846"/>
                    <a:pt x="29419" y="7128"/>
                  </a:cubicBezTo>
                  <a:cubicBezTo>
                    <a:pt x="31514" y="5037"/>
                    <a:pt x="29568" y="1"/>
                    <a:pt x="19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4902675" y="5002450"/>
              <a:ext cx="738525" cy="279875"/>
            </a:xfrm>
            <a:custGeom>
              <a:avLst/>
              <a:gdLst/>
              <a:ahLst/>
              <a:cxnLst/>
              <a:rect l="l" t="t" r="r" b="b"/>
              <a:pathLst>
                <a:path w="29541" h="11195" extrusionOk="0">
                  <a:moveTo>
                    <a:pt x="18181" y="1004"/>
                  </a:moveTo>
                  <a:cubicBezTo>
                    <a:pt x="22336" y="1004"/>
                    <a:pt x="26849" y="1977"/>
                    <a:pt x="28052" y="4741"/>
                  </a:cubicBezTo>
                  <a:cubicBezTo>
                    <a:pt x="28461" y="5681"/>
                    <a:pt x="28317" y="6626"/>
                    <a:pt x="27673" y="7275"/>
                  </a:cubicBezTo>
                  <a:cubicBezTo>
                    <a:pt x="26802" y="8146"/>
                    <a:pt x="22696" y="9095"/>
                    <a:pt x="17209" y="9701"/>
                  </a:cubicBezTo>
                  <a:cubicBezTo>
                    <a:pt x="14230" y="10029"/>
                    <a:pt x="11374" y="10197"/>
                    <a:pt x="9154" y="10197"/>
                  </a:cubicBezTo>
                  <a:cubicBezTo>
                    <a:pt x="7487" y="10197"/>
                    <a:pt x="6178" y="10102"/>
                    <a:pt x="5444" y="9910"/>
                  </a:cubicBezTo>
                  <a:cubicBezTo>
                    <a:pt x="2813" y="9217"/>
                    <a:pt x="1385" y="8425"/>
                    <a:pt x="1202" y="7554"/>
                  </a:cubicBezTo>
                  <a:cubicBezTo>
                    <a:pt x="1028" y="6731"/>
                    <a:pt x="2012" y="5742"/>
                    <a:pt x="2866" y="5059"/>
                  </a:cubicBezTo>
                  <a:cubicBezTo>
                    <a:pt x="6589" y="2080"/>
                    <a:pt x="16765" y="1061"/>
                    <a:pt x="17196" y="1022"/>
                  </a:cubicBezTo>
                  <a:lnTo>
                    <a:pt x="17200" y="1022"/>
                  </a:lnTo>
                  <a:cubicBezTo>
                    <a:pt x="17524" y="1010"/>
                    <a:pt x="17851" y="1004"/>
                    <a:pt x="18181" y="1004"/>
                  </a:cubicBezTo>
                  <a:close/>
                  <a:moveTo>
                    <a:pt x="18280" y="0"/>
                  </a:moveTo>
                  <a:cubicBezTo>
                    <a:pt x="17911" y="0"/>
                    <a:pt x="17533" y="7"/>
                    <a:pt x="17148" y="21"/>
                  </a:cubicBezTo>
                  <a:lnTo>
                    <a:pt x="17122" y="21"/>
                  </a:lnTo>
                  <a:cubicBezTo>
                    <a:pt x="16678" y="64"/>
                    <a:pt x="6262" y="1061"/>
                    <a:pt x="2243" y="4275"/>
                  </a:cubicBezTo>
                  <a:cubicBezTo>
                    <a:pt x="658" y="5546"/>
                    <a:pt x="0" y="6683"/>
                    <a:pt x="227" y="7759"/>
                  </a:cubicBezTo>
                  <a:cubicBezTo>
                    <a:pt x="501" y="9069"/>
                    <a:pt x="2082" y="10062"/>
                    <a:pt x="5191" y="10876"/>
                  </a:cubicBezTo>
                  <a:cubicBezTo>
                    <a:pt x="5931" y="11072"/>
                    <a:pt x="7316" y="11194"/>
                    <a:pt x="9249" y="11194"/>
                  </a:cubicBezTo>
                  <a:cubicBezTo>
                    <a:pt x="11344" y="11194"/>
                    <a:pt x="14074" y="11050"/>
                    <a:pt x="17322" y="10693"/>
                  </a:cubicBezTo>
                  <a:cubicBezTo>
                    <a:pt x="20140" y="10384"/>
                    <a:pt x="26867" y="9500"/>
                    <a:pt x="28378" y="7985"/>
                  </a:cubicBezTo>
                  <a:cubicBezTo>
                    <a:pt x="29314" y="7049"/>
                    <a:pt x="29541" y="5651"/>
                    <a:pt x="28970" y="4340"/>
                  </a:cubicBezTo>
                  <a:cubicBezTo>
                    <a:pt x="28570" y="3426"/>
                    <a:pt x="27616" y="2133"/>
                    <a:pt x="25317" y="1175"/>
                  </a:cubicBezTo>
                  <a:cubicBezTo>
                    <a:pt x="23447" y="394"/>
                    <a:pt x="21085" y="0"/>
                    <a:pt x="182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5057250" y="5153600"/>
              <a:ext cx="564575" cy="116200"/>
            </a:xfrm>
            <a:custGeom>
              <a:avLst/>
              <a:gdLst/>
              <a:ahLst/>
              <a:cxnLst/>
              <a:rect l="l" t="t" r="r" b="b"/>
              <a:pathLst>
                <a:path w="22583" h="4648" extrusionOk="0">
                  <a:moveTo>
                    <a:pt x="21470" y="0"/>
                  </a:moveTo>
                  <a:cubicBezTo>
                    <a:pt x="16857" y="0"/>
                    <a:pt x="11124" y="1309"/>
                    <a:pt x="5849" y="2967"/>
                  </a:cubicBezTo>
                  <a:cubicBezTo>
                    <a:pt x="3928" y="3576"/>
                    <a:pt x="1978" y="4090"/>
                    <a:pt x="1" y="4504"/>
                  </a:cubicBezTo>
                  <a:cubicBezTo>
                    <a:pt x="773" y="4601"/>
                    <a:pt x="1786" y="4647"/>
                    <a:pt x="2953" y="4647"/>
                  </a:cubicBezTo>
                  <a:cubicBezTo>
                    <a:pt x="9276" y="4647"/>
                    <a:pt x="20126" y="3302"/>
                    <a:pt x="21843" y="1582"/>
                  </a:cubicBezTo>
                  <a:cubicBezTo>
                    <a:pt x="22261" y="1164"/>
                    <a:pt x="22522" y="615"/>
                    <a:pt x="22583" y="27"/>
                  </a:cubicBezTo>
                  <a:cubicBezTo>
                    <a:pt x="22220" y="9"/>
                    <a:pt x="21849" y="0"/>
                    <a:pt x="21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5040925" y="5141075"/>
              <a:ext cx="594075" cy="141250"/>
            </a:xfrm>
            <a:custGeom>
              <a:avLst/>
              <a:gdLst/>
              <a:ahLst/>
              <a:cxnLst/>
              <a:rect l="l" t="t" r="r" b="b"/>
              <a:pathLst>
                <a:path w="23763" h="5650" extrusionOk="0">
                  <a:moveTo>
                    <a:pt x="22125" y="999"/>
                  </a:moveTo>
                  <a:cubicBezTo>
                    <a:pt x="22291" y="999"/>
                    <a:pt x="22452" y="1003"/>
                    <a:pt x="22613" y="1003"/>
                  </a:cubicBezTo>
                  <a:cubicBezTo>
                    <a:pt x="22509" y="1277"/>
                    <a:pt x="22347" y="1526"/>
                    <a:pt x="22143" y="1730"/>
                  </a:cubicBezTo>
                  <a:cubicBezTo>
                    <a:pt x="21337" y="2536"/>
                    <a:pt x="17597" y="3441"/>
                    <a:pt x="12611" y="4047"/>
                  </a:cubicBezTo>
                  <a:cubicBezTo>
                    <a:pt x="9641" y="4404"/>
                    <a:pt x="6667" y="4613"/>
                    <a:pt x="4272" y="4643"/>
                  </a:cubicBezTo>
                  <a:cubicBezTo>
                    <a:pt x="5052" y="4430"/>
                    <a:pt x="5844" y="4199"/>
                    <a:pt x="6654" y="3942"/>
                  </a:cubicBezTo>
                  <a:cubicBezTo>
                    <a:pt x="11022" y="2571"/>
                    <a:pt x="17118" y="999"/>
                    <a:pt x="22125" y="999"/>
                  </a:cubicBezTo>
                  <a:close/>
                  <a:moveTo>
                    <a:pt x="22135" y="0"/>
                  </a:moveTo>
                  <a:cubicBezTo>
                    <a:pt x="16993" y="0"/>
                    <a:pt x="10792" y="1599"/>
                    <a:pt x="6354" y="2993"/>
                  </a:cubicBezTo>
                  <a:cubicBezTo>
                    <a:pt x="4446" y="3598"/>
                    <a:pt x="2513" y="4108"/>
                    <a:pt x="554" y="4517"/>
                  </a:cubicBezTo>
                  <a:cubicBezTo>
                    <a:pt x="1" y="4630"/>
                    <a:pt x="31" y="5431"/>
                    <a:pt x="593" y="5501"/>
                  </a:cubicBezTo>
                  <a:cubicBezTo>
                    <a:pt x="1377" y="5601"/>
                    <a:pt x="2409" y="5649"/>
                    <a:pt x="3615" y="5649"/>
                  </a:cubicBezTo>
                  <a:cubicBezTo>
                    <a:pt x="6158" y="5649"/>
                    <a:pt x="9454" y="5440"/>
                    <a:pt x="12733" y="5044"/>
                  </a:cubicBezTo>
                  <a:cubicBezTo>
                    <a:pt x="20170" y="4143"/>
                    <a:pt x="22265" y="3028"/>
                    <a:pt x="22848" y="2440"/>
                  </a:cubicBezTo>
                  <a:cubicBezTo>
                    <a:pt x="23349" y="1939"/>
                    <a:pt x="23663" y="1282"/>
                    <a:pt x="23732" y="576"/>
                  </a:cubicBezTo>
                  <a:cubicBezTo>
                    <a:pt x="23763" y="293"/>
                    <a:pt x="23545" y="41"/>
                    <a:pt x="23262" y="28"/>
                  </a:cubicBezTo>
                  <a:cubicBezTo>
                    <a:pt x="22893" y="9"/>
                    <a:pt x="22517" y="0"/>
                    <a:pt x="22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4367950" y="2070250"/>
              <a:ext cx="231475" cy="134475"/>
            </a:xfrm>
            <a:custGeom>
              <a:avLst/>
              <a:gdLst/>
              <a:ahLst/>
              <a:cxnLst/>
              <a:rect l="l" t="t" r="r" b="b"/>
              <a:pathLst>
                <a:path w="9259" h="5379" extrusionOk="0">
                  <a:moveTo>
                    <a:pt x="764" y="0"/>
                  </a:moveTo>
                  <a:cubicBezTo>
                    <a:pt x="521" y="0"/>
                    <a:pt x="288" y="132"/>
                    <a:pt x="170" y="358"/>
                  </a:cubicBezTo>
                  <a:cubicBezTo>
                    <a:pt x="1" y="680"/>
                    <a:pt x="123" y="1077"/>
                    <a:pt x="440" y="1251"/>
                  </a:cubicBezTo>
                  <a:lnTo>
                    <a:pt x="8226" y="5305"/>
                  </a:lnTo>
                  <a:cubicBezTo>
                    <a:pt x="8322" y="5353"/>
                    <a:pt x="8426" y="5379"/>
                    <a:pt x="8535" y="5379"/>
                  </a:cubicBezTo>
                  <a:cubicBezTo>
                    <a:pt x="8844" y="5379"/>
                    <a:pt x="9110" y="5170"/>
                    <a:pt x="9184" y="4869"/>
                  </a:cubicBezTo>
                  <a:cubicBezTo>
                    <a:pt x="9258" y="4569"/>
                    <a:pt x="9119" y="4260"/>
                    <a:pt x="8844" y="4120"/>
                  </a:cubicBezTo>
                  <a:lnTo>
                    <a:pt x="1054" y="66"/>
                  </a:lnTo>
                  <a:cubicBezTo>
                    <a:pt x="961" y="21"/>
                    <a:pt x="861" y="0"/>
                    <a:pt x="7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4256050" y="2012050"/>
              <a:ext cx="94625" cy="63350"/>
            </a:xfrm>
            <a:custGeom>
              <a:avLst/>
              <a:gdLst/>
              <a:ahLst/>
              <a:cxnLst/>
              <a:rect l="l" t="t" r="r" b="b"/>
              <a:pathLst>
                <a:path w="3785" h="2534" extrusionOk="0">
                  <a:moveTo>
                    <a:pt x="756" y="0"/>
                  </a:moveTo>
                  <a:cubicBezTo>
                    <a:pt x="514" y="0"/>
                    <a:pt x="283" y="132"/>
                    <a:pt x="166" y="361"/>
                  </a:cubicBezTo>
                  <a:cubicBezTo>
                    <a:pt x="0" y="679"/>
                    <a:pt x="118" y="1075"/>
                    <a:pt x="436" y="1249"/>
                  </a:cubicBezTo>
                  <a:lnTo>
                    <a:pt x="2757" y="2460"/>
                  </a:lnTo>
                  <a:cubicBezTo>
                    <a:pt x="2852" y="2508"/>
                    <a:pt x="2957" y="2534"/>
                    <a:pt x="3066" y="2534"/>
                  </a:cubicBezTo>
                  <a:cubicBezTo>
                    <a:pt x="3371" y="2534"/>
                    <a:pt x="3641" y="2325"/>
                    <a:pt x="3710" y="2024"/>
                  </a:cubicBezTo>
                  <a:cubicBezTo>
                    <a:pt x="3784" y="1728"/>
                    <a:pt x="3645" y="1415"/>
                    <a:pt x="3371" y="1275"/>
                  </a:cubicBezTo>
                  <a:lnTo>
                    <a:pt x="1050" y="69"/>
                  </a:lnTo>
                  <a:cubicBezTo>
                    <a:pt x="955" y="22"/>
                    <a:pt x="854"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4412250" y="2580950"/>
              <a:ext cx="100400" cy="40925"/>
            </a:xfrm>
            <a:custGeom>
              <a:avLst/>
              <a:gdLst/>
              <a:ahLst/>
              <a:cxnLst/>
              <a:rect l="l" t="t" r="r" b="b"/>
              <a:pathLst>
                <a:path w="4016" h="1637" extrusionOk="0">
                  <a:moveTo>
                    <a:pt x="699" y="1"/>
                  </a:moveTo>
                  <a:cubicBezTo>
                    <a:pt x="368" y="1"/>
                    <a:pt x="81" y="252"/>
                    <a:pt x="44" y="587"/>
                  </a:cubicBezTo>
                  <a:cubicBezTo>
                    <a:pt x="1" y="949"/>
                    <a:pt x="253" y="1275"/>
                    <a:pt x="610" y="1328"/>
                  </a:cubicBezTo>
                  <a:lnTo>
                    <a:pt x="3254" y="1633"/>
                  </a:lnTo>
                  <a:cubicBezTo>
                    <a:pt x="3275" y="1633"/>
                    <a:pt x="3301" y="1637"/>
                    <a:pt x="3328" y="1637"/>
                  </a:cubicBezTo>
                  <a:cubicBezTo>
                    <a:pt x="3680" y="1637"/>
                    <a:pt x="3972" y="1358"/>
                    <a:pt x="3994" y="1006"/>
                  </a:cubicBezTo>
                  <a:cubicBezTo>
                    <a:pt x="4016" y="653"/>
                    <a:pt x="3754" y="348"/>
                    <a:pt x="3406" y="304"/>
                  </a:cubicBezTo>
                  <a:lnTo>
                    <a:pt x="763" y="4"/>
                  </a:lnTo>
                  <a:cubicBezTo>
                    <a:pt x="741" y="2"/>
                    <a:pt x="720" y="1"/>
                    <a:pt x="6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4158400" y="2551600"/>
              <a:ext cx="213375" cy="53950"/>
            </a:xfrm>
            <a:custGeom>
              <a:avLst/>
              <a:gdLst/>
              <a:ahLst/>
              <a:cxnLst/>
              <a:rect l="l" t="t" r="r" b="b"/>
              <a:pathLst>
                <a:path w="8535" h="2158" extrusionOk="0">
                  <a:moveTo>
                    <a:pt x="704" y="0"/>
                  </a:moveTo>
                  <a:cubicBezTo>
                    <a:pt x="372" y="0"/>
                    <a:pt x="84" y="251"/>
                    <a:pt x="44" y="590"/>
                  </a:cubicBezTo>
                  <a:cubicBezTo>
                    <a:pt x="0" y="965"/>
                    <a:pt x="270" y="1300"/>
                    <a:pt x="645" y="1335"/>
                  </a:cubicBezTo>
                  <a:lnTo>
                    <a:pt x="7773" y="2153"/>
                  </a:lnTo>
                  <a:cubicBezTo>
                    <a:pt x="7799" y="2158"/>
                    <a:pt x="7825" y="2158"/>
                    <a:pt x="7851" y="2158"/>
                  </a:cubicBezTo>
                  <a:cubicBezTo>
                    <a:pt x="8204" y="2158"/>
                    <a:pt x="8496" y="1883"/>
                    <a:pt x="8513" y="1531"/>
                  </a:cubicBezTo>
                  <a:cubicBezTo>
                    <a:pt x="8535" y="1178"/>
                    <a:pt x="8278" y="869"/>
                    <a:pt x="7925" y="830"/>
                  </a:cubicBezTo>
                  <a:lnTo>
                    <a:pt x="797" y="7"/>
                  </a:lnTo>
                  <a:cubicBezTo>
                    <a:pt x="766" y="2"/>
                    <a:pt x="735" y="0"/>
                    <a:pt x="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4232650" y="3054850"/>
              <a:ext cx="256375" cy="94575"/>
            </a:xfrm>
            <a:custGeom>
              <a:avLst/>
              <a:gdLst/>
              <a:ahLst/>
              <a:cxnLst/>
              <a:rect l="l" t="t" r="r" b="b"/>
              <a:pathLst>
                <a:path w="10255" h="3783" extrusionOk="0">
                  <a:moveTo>
                    <a:pt x="9513" y="0"/>
                  </a:moveTo>
                  <a:cubicBezTo>
                    <a:pt x="9460" y="0"/>
                    <a:pt x="9407" y="7"/>
                    <a:pt x="9353" y="20"/>
                  </a:cubicBezTo>
                  <a:lnTo>
                    <a:pt x="518" y="2476"/>
                  </a:lnTo>
                  <a:cubicBezTo>
                    <a:pt x="200" y="2567"/>
                    <a:pt x="0" y="2877"/>
                    <a:pt x="48" y="3203"/>
                  </a:cubicBezTo>
                  <a:cubicBezTo>
                    <a:pt x="91" y="3530"/>
                    <a:pt x="366" y="3778"/>
                    <a:pt x="697" y="3782"/>
                  </a:cubicBezTo>
                  <a:cubicBezTo>
                    <a:pt x="758" y="3782"/>
                    <a:pt x="819" y="3774"/>
                    <a:pt x="875" y="3761"/>
                  </a:cubicBezTo>
                  <a:lnTo>
                    <a:pt x="9710" y="1305"/>
                  </a:lnTo>
                  <a:cubicBezTo>
                    <a:pt x="10054" y="1200"/>
                    <a:pt x="10255" y="839"/>
                    <a:pt x="10155" y="490"/>
                  </a:cubicBezTo>
                  <a:cubicBezTo>
                    <a:pt x="10073" y="195"/>
                    <a:pt x="9805" y="0"/>
                    <a:pt x="95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a:off x="3657750" y="372700"/>
              <a:ext cx="1056400" cy="1056525"/>
            </a:xfrm>
            <a:custGeom>
              <a:avLst/>
              <a:gdLst/>
              <a:ahLst/>
              <a:cxnLst/>
              <a:rect l="l" t="t" r="r" b="b"/>
              <a:pathLst>
                <a:path w="42256" h="42261" extrusionOk="0">
                  <a:moveTo>
                    <a:pt x="21128" y="4150"/>
                  </a:moveTo>
                  <a:cubicBezTo>
                    <a:pt x="30503" y="4150"/>
                    <a:pt x="38106" y="11753"/>
                    <a:pt x="38106" y="21128"/>
                  </a:cubicBezTo>
                  <a:cubicBezTo>
                    <a:pt x="38106" y="30508"/>
                    <a:pt x="30503" y="38110"/>
                    <a:pt x="21128" y="38110"/>
                  </a:cubicBezTo>
                  <a:lnTo>
                    <a:pt x="21128" y="38106"/>
                  </a:lnTo>
                  <a:cubicBezTo>
                    <a:pt x="11753" y="38106"/>
                    <a:pt x="4150" y="30508"/>
                    <a:pt x="4150" y="21128"/>
                  </a:cubicBezTo>
                  <a:cubicBezTo>
                    <a:pt x="4150" y="11753"/>
                    <a:pt x="11753" y="4150"/>
                    <a:pt x="21128" y="4150"/>
                  </a:cubicBezTo>
                  <a:close/>
                  <a:moveTo>
                    <a:pt x="21128" y="1"/>
                  </a:moveTo>
                  <a:cubicBezTo>
                    <a:pt x="9458" y="1"/>
                    <a:pt x="0" y="9463"/>
                    <a:pt x="0" y="21128"/>
                  </a:cubicBezTo>
                  <a:cubicBezTo>
                    <a:pt x="0" y="32798"/>
                    <a:pt x="9458" y="42260"/>
                    <a:pt x="21128" y="42260"/>
                  </a:cubicBezTo>
                  <a:cubicBezTo>
                    <a:pt x="32793" y="42260"/>
                    <a:pt x="42256" y="32798"/>
                    <a:pt x="42256" y="21128"/>
                  </a:cubicBezTo>
                  <a:cubicBezTo>
                    <a:pt x="42256" y="9463"/>
                    <a:pt x="32798" y="1"/>
                    <a:pt x="211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4135425" y="863225"/>
              <a:ext cx="88300" cy="75475"/>
            </a:xfrm>
            <a:custGeom>
              <a:avLst/>
              <a:gdLst/>
              <a:ahLst/>
              <a:cxnLst/>
              <a:rect l="l" t="t" r="r" b="b"/>
              <a:pathLst>
                <a:path w="3532" h="3019" extrusionOk="0">
                  <a:moveTo>
                    <a:pt x="2021" y="1"/>
                  </a:moveTo>
                  <a:cubicBezTo>
                    <a:pt x="675" y="1"/>
                    <a:pt x="1" y="1625"/>
                    <a:pt x="954" y="2578"/>
                  </a:cubicBezTo>
                  <a:cubicBezTo>
                    <a:pt x="1242" y="2867"/>
                    <a:pt x="1628" y="3019"/>
                    <a:pt x="2021" y="3019"/>
                  </a:cubicBezTo>
                  <a:cubicBezTo>
                    <a:pt x="2216" y="3019"/>
                    <a:pt x="2413" y="2981"/>
                    <a:pt x="2600" y="2905"/>
                  </a:cubicBezTo>
                  <a:cubicBezTo>
                    <a:pt x="3162" y="2670"/>
                    <a:pt x="3532" y="2121"/>
                    <a:pt x="3532" y="1507"/>
                  </a:cubicBezTo>
                  <a:cubicBezTo>
                    <a:pt x="3528" y="675"/>
                    <a:pt x="2853" y="1"/>
                    <a:pt x="20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4038100" y="884300"/>
              <a:ext cx="380175" cy="224875"/>
            </a:xfrm>
            <a:custGeom>
              <a:avLst/>
              <a:gdLst/>
              <a:ahLst/>
              <a:cxnLst/>
              <a:rect l="l" t="t" r="r" b="b"/>
              <a:pathLst>
                <a:path w="15207" h="8995" extrusionOk="0">
                  <a:moveTo>
                    <a:pt x="5910" y="1"/>
                  </a:moveTo>
                  <a:cubicBezTo>
                    <a:pt x="5696" y="1"/>
                    <a:pt x="5485" y="104"/>
                    <a:pt x="5357" y="298"/>
                  </a:cubicBezTo>
                  <a:lnTo>
                    <a:pt x="297" y="7962"/>
                  </a:lnTo>
                  <a:cubicBezTo>
                    <a:pt x="1" y="8402"/>
                    <a:pt x="319" y="8994"/>
                    <a:pt x="850" y="8994"/>
                  </a:cubicBezTo>
                  <a:cubicBezTo>
                    <a:pt x="1076" y="8994"/>
                    <a:pt x="1285" y="8881"/>
                    <a:pt x="1407" y="8694"/>
                  </a:cubicBezTo>
                  <a:lnTo>
                    <a:pt x="6058" y="1653"/>
                  </a:lnTo>
                  <a:lnTo>
                    <a:pt x="14031" y="8250"/>
                  </a:lnTo>
                  <a:cubicBezTo>
                    <a:pt x="14157" y="8353"/>
                    <a:pt x="14308" y="8403"/>
                    <a:pt x="14458" y="8403"/>
                  </a:cubicBezTo>
                  <a:cubicBezTo>
                    <a:pt x="14650" y="8403"/>
                    <a:pt x="14839" y="8321"/>
                    <a:pt x="14971" y="8162"/>
                  </a:cubicBezTo>
                  <a:cubicBezTo>
                    <a:pt x="15206" y="7879"/>
                    <a:pt x="15167" y="7457"/>
                    <a:pt x="14884" y="7222"/>
                  </a:cubicBezTo>
                  <a:lnTo>
                    <a:pt x="6336" y="155"/>
                  </a:lnTo>
                  <a:cubicBezTo>
                    <a:pt x="6211" y="51"/>
                    <a:pt x="6060" y="1"/>
                    <a:pt x="5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a:off x="1319650" y="700475"/>
              <a:ext cx="381025" cy="622275"/>
            </a:xfrm>
            <a:custGeom>
              <a:avLst/>
              <a:gdLst/>
              <a:ahLst/>
              <a:cxnLst/>
              <a:rect l="l" t="t" r="r" b="b"/>
              <a:pathLst>
                <a:path w="15241" h="24891" extrusionOk="0">
                  <a:moveTo>
                    <a:pt x="6601" y="1"/>
                  </a:moveTo>
                  <a:lnTo>
                    <a:pt x="5927" y="8635"/>
                  </a:lnTo>
                  <a:lnTo>
                    <a:pt x="5417" y="6097"/>
                  </a:lnTo>
                  <a:lnTo>
                    <a:pt x="5077" y="13717"/>
                  </a:lnTo>
                  <a:lnTo>
                    <a:pt x="1694" y="5082"/>
                  </a:lnTo>
                  <a:lnTo>
                    <a:pt x="4233" y="20828"/>
                  </a:lnTo>
                  <a:lnTo>
                    <a:pt x="1354" y="16425"/>
                  </a:lnTo>
                  <a:lnTo>
                    <a:pt x="1354" y="18794"/>
                  </a:lnTo>
                  <a:lnTo>
                    <a:pt x="0" y="17270"/>
                  </a:lnTo>
                  <a:lnTo>
                    <a:pt x="2539" y="24216"/>
                  </a:lnTo>
                  <a:lnTo>
                    <a:pt x="2709" y="24890"/>
                  </a:lnTo>
                  <a:lnTo>
                    <a:pt x="12528" y="24721"/>
                  </a:lnTo>
                  <a:lnTo>
                    <a:pt x="15241" y="16935"/>
                  </a:lnTo>
                  <a:lnTo>
                    <a:pt x="12867" y="18624"/>
                  </a:lnTo>
                  <a:lnTo>
                    <a:pt x="14731" y="15576"/>
                  </a:lnTo>
                  <a:lnTo>
                    <a:pt x="11513" y="17950"/>
                  </a:lnTo>
                  <a:lnTo>
                    <a:pt x="13717" y="1015"/>
                  </a:lnTo>
                  <a:lnTo>
                    <a:pt x="9144" y="14562"/>
                  </a:lnTo>
                  <a:lnTo>
                    <a:pt x="9480" y="8635"/>
                  </a:lnTo>
                  <a:lnTo>
                    <a:pt x="7790" y="13208"/>
                  </a:lnTo>
                  <a:lnTo>
                    <a:pt x="6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a:off x="1318650" y="1274725"/>
              <a:ext cx="407400" cy="458650"/>
            </a:xfrm>
            <a:custGeom>
              <a:avLst/>
              <a:gdLst/>
              <a:ahLst/>
              <a:cxnLst/>
              <a:rect l="l" t="t" r="r" b="b"/>
              <a:pathLst>
                <a:path w="16296" h="18346" extrusionOk="0">
                  <a:moveTo>
                    <a:pt x="1" y="0"/>
                  </a:moveTo>
                  <a:lnTo>
                    <a:pt x="2853" y="18345"/>
                  </a:lnTo>
                  <a:lnTo>
                    <a:pt x="13443" y="18345"/>
                  </a:lnTo>
                  <a:lnTo>
                    <a:pt x="162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1300700" y="1258050"/>
              <a:ext cx="443425" cy="491975"/>
            </a:xfrm>
            <a:custGeom>
              <a:avLst/>
              <a:gdLst/>
              <a:ahLst/>
              <a:cxnLst/>
              <a:rect l="l" t="t" r="r" b="b"/>
              <a:pathLst>
                <a:path w="17737" h="19679" extrusionOk="0">
                  <a:moveTo>
                    <a:pt x="16234" y="1333"/>
                  </a:moveTo>
                  <a:lnTo>
                    <a:pt x="13591" y="18346"/>
                  </a:lnTo>
                  <a:lnTo>
                    <a:pt x="4146" y="18346"/>
                  </a:lnTo>
                  <a:lnTo>
                    <a:pt x="1498" y="1333"/>
                  </a:lnTo>
                  <a:close/>
                  <a:moveTo>
                    <a:pt x="719" y="1"/>
                  </a:moveTo>
                  <a:cubicBezTo>
                    <a:pt x="310" y="1"/>
                    <a:pt x="0" y="362"/>
                    <a:pt x="61" y="767"/>
                  </a:cubicBezTo>
                  <a:lnTo>
                    <a:pt x="2914" y="19112"/>
                  </a:lnTo>
                  <a:cubicBezTo>
                    <a:pt x="2961" y="19439"/>
                    <a:pt x="3245" y="19674"/>
                    <a:pt x="3571" y="19678"/>
                  </a:cubicBezTo>
                  <a:lnTo>
                    <a:pt x="14161" y="19678"/>
                  </a:lnTo>
                  <a:cubicBezTo>
                    <a:pt x="14488" y="19678"/>
                    <a:pt x="14771" y="19439"/>
                    <a:pt x="14819" y="19112"/>
                  </a:cubicBezTo>
                  <a:lnTo>
                    <a:pt x="17671" y="767"/>
                  </a:lnTo>
                  <a:cubicBezTo>
                    <a:pt x="17736" y="362"/>
                    <a:pt x="17423" y="1"/>
                    <a:pt x="17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1043250" y="1730175"/>
              <a:ext cx="1335950" cy="3553775"/>
            </a:xfrm>
            <a:custGeom>
              <a:avLst/>
              <a:gdLst/>
              <a:ahLst/>
              <a:cxnLst/>
              <a:rect l="l" t="t" r="r" b="b"/>
              <a:pathLst>
                <a:path w="53438" h="142151" extrusionOk="0">
                  <a:moveTo>
                    <a:pt x="0" y="1"/>
                  </a:moveTo>
                  <a:lnTo>
                    <a:pt x="0" y="142150"/>
                  </a:lnTo>
                  <a:lnTo>
                    <a:pt x="53438" y="142150"/>
                  </a:lnTo>
                  <a:lnTo>
                    <a:pt x="534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a:off x="1026600" y="1713525"/>
              <a:ext cx="1369250" cy="3587075"/>
            </a:xfrm>
            <a:custGeom>
              <a:avLst/>
              <a:gdLst/>
              <a:ahLst/>
              <a:cxnLst/>
              <a:rect l="l" t="t" r="r" b="b"/>
              <a:pathLst>
                <a:path w="54770" h="143483" extrusionOk="0">
                  <a:moveTo>
                    <a:pt x="53437" y="1333"/>
                  </a:moveTo>
                  <a:lnTo>
                    <a:pt x="53437" y="142150"/>
                  </a:lnTo>
                  <a:lnTo>
                    <a:pt x="1333" y="142150"/>
                  </a:lnTo>
                  <a:lnTo>
                    <a:pt x="1333" y="1333"/>
                  </a:lnTo>
                  <a:close/>
                  <a:moveTo>
                    <a:pt x="666" y="1"/>
                  </a:moveTo>
                  <a:cubicBezTo>
                    <a:pt x="296" y="1"/>
                    <a:pt x="0" y="297"/>
                    <a:pt x="0" y="667"/>
                  </a:cubicBezTo>
                  <a:lnTo>
                    <a:pt x="0" y="142816"/>
                  </a:lnTo>
                  <a:cubicBezTo>
                    <a:pt x="0" y="143187"/>
                    <a:pt x="296" y="143483"/>
                    <a:pt x="666" y="143483"/>
                  </a:cubicBezTo>
                  <a:lnTo>
                    <a:pt x="54104" y="143483"/>
                  </a:lnTo>
                  <a:cubicBezTo>
                    <a:pt x="54469" y="143483"/>
                    <a:pt x="54770" y="143187"/>
                    <a:pt x="54770" y="142816"/>
                  </a:cubicBezTo>
                  <a:lnTo>
                    <a:pt x="54770" y="667"/>
                  </a:lnTo>
                  <a:cubicBezTo>
                    <a:pt x="54770" y="297"/>
                    <a:pt x="54469" y="1"/>
                    <a:pt x="5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1104425" y="1830225"/>
              <a:ext cx="1200650" cy="889425"/>
            </a:xfrm>
            <a:custGeom>
              <a:avLst/>
              <a:gdLst/>
              <a:ahLst/>
              <a:cxnLst/>
              <a:rect l="l" t="t" r="r" b="b"/>
              <a:pathLst>
                <a:path w="48026" h="35577" extrusionOk="0">
                  <a:moveTo>
                    <a:pt x="46693" y="1333"/>
                  </a:moveTo>
                  <a:lnTo>
                    <a:pt x="46693" y="34239"/>
                  </a:lnTo>
                  <a:lnTo>
                    <a:pt x="1333" y="34239"/>
                  </a:lnTo>
                  <a:lnTo>
                    <a:pt x="1333" y="1333"/>
                  </a:lnTo>
                  <a:close/>
                  <a:moveTo>
                    <a:pt x="667" y="1"/>
                  </a:moveTo>
                  <a:cubicBezTo>
                    <a:pt x="297" y="1"/>
                    <a:pt x="0" y="297"/>
                    <a:pt x="0" y="667"/>
                  </a:cubicBezTo>
                  <a:lnTo>
                    <a:pt x="0" y="34910"/>
                  </a:lnTo>
                  <a:cubicBezTo>
                    <a:pt x="0" y="35276"/>
                    <a:pt x="297" y="35576"/>
                    <a:pt x="667" y="35576"/>
                  </a:cubicBezTo>
                  <a:lnTo>
                    <a:pt x="47359" y="35576"/>
                  </a:lnTo>
                  <a:cubicBezTo>
                    <a:pt x="47725" y="35576"/>
                    <a:pt x="48025" y="35276"/>
                    <a:pt x="48025" y="34910"/>
                  </a:cubicBezTo>
                  <a:lnTo>
                    <a:pt x="48025" y="667"/>
                  </a:lnTo>
                  <a:cubicBezTo>
                    <a:pt x="48025" y="301"/>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1471275" y="2197100"/>
              <a:ext cx="466925" cy="155675"/>
            </a:xfrm>
            <a:custGeom>
              <a:avLst/>
              <a:gdLst/>
              <a:ahLst/>
              <a:cxnLst/>
              <a:rect l="l" t="t" r="r" b="b"/>
              <a:pathLst>
                <a:path w="18677" h="6227"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1104425" y="2828900"/>
              <a:ext cx="1200650" cy="889425"/>
            </a:xfrm>
            <a:custGeom>
              <a:avLst/>
              <a:gdLst/>
              <a:ahLst/>
              <a:cxnLst/>
              <a:rect l="l" t="t" r="r" b="b"/>
              <a:pathLst>
                <a:path w="48026" h="35577" extrusionOk="0">
                  <a:moveTo>
                    <a:pt x="46693" y="1333"/>
                  </a:moveTo>
                  <a:lnTo>
                    <a:pt x="46693" y="34244"/>
                  </a:lnTo>
                  <a:lnTo>
                    <a:pt x="1333" y="34244"/>
                  </a:lnTo>
                  <a:lnTo>
                    <a:pt x="1333" y="1333"/>
                  </a:lnTo>
                  <a:close/>
                  <a:moveTo>
                    <a:pt x="667" y="1"/>
                  </a:moveTo>
                  <a:cubicBezTo>
                    <a:pt x="297" y="1"/>
                    <a:pt x="0" y="297"/>
                    <a:pt x="0" y="667"/>
                  </a:cubicBezTo>
                  <a:lnTo>
                    <a:pt x="0" y="34906"/>
                  </a:lnTo>
                  <a:cubicBezTo>
                    <a:pt x="0" y="35276"/>
                    <a:pt x="297" y="35576"/>
                    <a:pt x="667" y="35576"/>
                  </a:cubicBezTo>
                  <a:lnTo>
                    <a:pt x="47359" y="35576"/>
                  </a:lnTo>
                  <a:cubicBezTo>
                    <a:pt x="47725" y="35576"/>
                    <a:pt x="48025" y="35276"/>
                    <a:pt x="48025" y="34910"/>
                  </a:cubicBezTo>
                  <a:lnTo>
                    <a:pt x="48025" y="667"/>
                  </a:lnTo>
                  <a:cubicBezTo>
                    <a:pt x="48025" y="297"/>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1471275" y="3195775"/>
              <a:ext cx="466925" cy="155700"/>
            </a:xfrm>
            <a:custGeom>
              <a:avLst/>
              <a:gdLst/>
              <a:ahLst/>
              <a:cxnLst/>
              <a:rect l="l" t="t" r="r" b="b"/>
              <a:pathLst>
                <a:path w="18677" h="6228"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1104425" y="3827600"/>
              <a:ext cx="1200650" cy="889400"/>
            </a:xfrm>
            <a:custGeom>
              <a:avLst/>
              <a:gdLst/>
              <a:ahLst/>
              <a:cxnLst/>
              <a:rect l="l" t="t" r="r" b="b"/>
              <a:pathLst>
                <a:path w="48026" h="35576" extrusionOk="0">
                  <a:moveTo>
                    <a:pt x="46693" y="1333"/>
                  </a:moveTo>
                  <a:lnTo>
                    <a:pt x="46693" y="34243"/>
                  </a:lnTo>
                  <a:lnTo>
                    <a:pt x="1333" y="34243"/>
                  </a:lnTo>
                  <a:lnTo>
                    <a:pt x="1333" y="1333"/>
                  </a:lnTo>
                  <a:close/>
                  <a:moveTo>
                    <a:pt x="667" y="0"/>
                  </a:moveTo>
                  <a:cubicBezTo>
                    <a:pt x="297" y="0"/>
                    <a:pt x="0" y="301"/>
                    <a:pt x="0" y="666"/>
                  </a:cubicBezTo>
                  <a:lnTo>
                    <a:pt x="0" y="34910"/>
                  </a:lnTo>
                  <a:cubicBezTo>
                    <a:pt x="0" y="35275"/>
                    <a:pt x="297" y="35576"/>
                    <a:pt x="667" y="35576"/>
                  </a:cubicBezTo>
                  <a:lnTo>
                    <a:pt x="47359" y="35576"/>
                  </a:lnTo>
                  <a:cubicBezTo>
                    <a:pt x="47725" y="35576"/>
                    <a:pt x="48025" y="35275"/>
                    <a:pt x="48025" y="34910"/>
                  </a:cubicBezTo>
                  <a:lnTo>
                    <a:pt x="48025" y="666"/>
                  </a:lnTo>
                  <a:cubicBezTo>
                    <a:pt x="48025" y="301"/>
                    <a:pt x="47725" y="0"/>
                    <a:pt x="47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1471275" y="4194450"/>
              <a:ext cx="466925" cy="155700"/>
            </a:xfrm>
            <a:custGeom>
              <a:avLst/>
              <a:gdLst/>
              <a:ahLst/>
              <a:cxnLst/>
              <a:rect l="l" t="t" r="r" b="b"/>
              <a:pathLst>
                <a:path w="18677" h="6228" extrusionOk="0">
                  <a:moveTo>
                    <a:pt x="1" y="1"/>
                  </a:moveTo>
                  <a:lnTo>
                    <a:pt x="1" y="6227"/>
                  </a:lnTo>
                  <a:lnTo>
                    <a:pt x="18677" y="6227"/>
                  </a:lnTo>
                  <a:lnTo>
                    <a:pt x="186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1831075" y="4763250"/>
              <a:ext cx="1982475" cy="580250"/>
            </a:xfrm>
            <a:custGeom>
              <a:avLst/>
              <a:gdLst/>
              <a:ahLst/>
              <a:cxnLst/>
              <a:rect l="l" t="t" r="r" b="b"/>
              <a:pathLst>
                <a:path w="79299" h="23210" extrusionOk="0">
                  <a:moveTo>
                    <a:pt x="68835" y="0"/>
                  </a:moveTo>
                  <a:cubicBezTo>
                    <a:pt x="54435" y="893"/>
                    <a:pt x="27655" y="12720"/>
                    <a:pt x="27655" y="12720"/>
                  </a:cubicBezTo>
                  <a:lnTo>
                    <a:pt x="0" y="23209"/>
                  </a:lnTo>
                  <a:lnTo>
                    <a:pt x="79299" y="23209"/>
                  </a:lnTo>
                  <a:lnTo>
                    <a:pt x="68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1813650" y="4750675"/>
              <a:ext cx="2015150" cy="605350"/>
            </a:xfrm>
            <a:custGeom>
              <a:avLst/>
              <a:gdLst/>
              <a:ahLst/>
              <a:cxnLst/>
              <a:rect l="l" t="t" r="r" b="b"/>
              <a:pathLst>
                <a:path w="80606" h="24214" extrusionOk="0">
                  <a:moveTo>
                    <a:pt x="69218" y="1026"/>
                  </a:moveTo>
                  <a:lnTo>
                    <a:pt x="79225" y="23212"/>
                  </a:lnTo>
                  <a:lnTo>
                    <a:pt x="3423" y="23212"/>
                  </a:lnTo>
                  <a:lnTo>
                    <a:pt x="28531" y="13688"/>
                  </a:lnTo>
                  <a:lnTo>
                    <a:pt x="28557" y="13680"/>
                  </a:lnTo>
                  <a:cubicBezTo>
                    <a:pt x="28818" y="13562"/>
                    <a:pt x="54992" y="2067"/>
                    <a:pt x="69218" y="1026"/>
                  </a:cubicBezTo>
                  <a:close/>
                  <a:moveTo>
                    <a:pt x="69538" y="1"/>
                  </a:moveTo>
                  <a:cubicBezTo>
                    <a:pt x="69524" y="1"/>
                    <a:pt x="69511" y="1"/>
                    <a:pt x="69497" y="3"/>
                  </a:cubicBezTo>
                  <a:cubicBezTo>
                    <a:pt x="63484" y="377"/>
                    <a:pt x="54692" y="2637"/>
                    <a:pt x="43371" y="6726"/>
                  </a:cubicBezTo>
                  <a:cubicBezTo>
                    <a:pt x="35128" y="9704"/>
                    <a:pt x="28491" y="12613"/>
                    <a:pt x="28161" y="12761"/>
                  </a:cubicBezTo>
                  <a:lnTo>
                    <a:pt x="519" y="23242"/>
                  </a:lnTo>
                  <a:cubicBezTo>
                    <a:pt x="1" y="23442"/>
                    <a:pt x="140" y="24209"/>
                    <a:pt x="697" y="24213"/>
                  </a:cubicBezTo>
                  <a:lnTo>
                    <a:pt x="79996" y="24213"/>
                  </a:lnTo>
                  <a:cubicBezTo>
                    <a:pt x="80361" y="24213"/>
                    <a:pt x="80605" y="23839"/>
                    <a:pt x="80453" y="23503"/>
                  </a:cubicBezTo>
                  <a:lnTo>
                    <a:pt x="69989" y="294"/>
                  </a:lnTo>
                  <a:cubicBezTo>
                    <a:pt x="69908" y="115"/>
                    <a:pt x="69731" y="1"/>
                    <a:pt x="69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2423050" y="1584975"/>
              <a:ext cx="1587650" cy="1761450"/>
            </a:xfrm>
            <a:custGeom>
              <a:avLst/>
              <a:gdLst/>
              <a:ahLst/>
              <a:cxnLst/>
              <a:rect l="l" t="t" r="r" b="b"/>
              <a:pathLst>
                <a:path w="63506" h="70458" extrusionOk="0">
                  <a:moveTo>
                    <a:pt x="36573" y="0"/>
                  </a:moveTo>
                  <a:lnTo>
                    <a:pt x="31753" y="1415"/>
                  </a:lnTo>
                  <a:lnTo>
                    <a:pt x="47063" y="29767"/>
                  </a:lnTo>
                  <a:lnTo>
                    <a:pt x="47202" y="31182"/>
                  </a:lnTo>
                  <a:lnTo>
                    <a:pt x="1" y="50603"/>
                  </a:lnTo>
                  <a:cubicBezTo>
                    <a:pt x="1" y="50603"/>
                    <a:pt x="2622" y="70457"/>
                    <a:pt x="2966" y="70457"/>
                  </a:cubicBezTo>
                  <a:cubicBezTo>
                    <a:pt x="2971" y="70457"/>
                    <a:pt x="2975" y="70454"/>
                    <a:pt x="2979" y="70446"/>
                  </a:cubicBezTo>
                  <a:cubicBezTo>
                    <a:pt x="3262" y="69880"/>
                    <a:pt x="31470" y="53437"/>
                    <a:pt x="41394" y="47058"/>
                  </a:cubicBezTo>
                  <a:cubicBezTo>
                    <a:pt x="51313" y="40679"/>
                    <a:pt x="60954" y="37278"/>
                    <a:pt x="62230" y="35436"/>
                  </a:cubicBezTo>
                  <a:cubicBezTo>
                    <a:pt x="63505" y="33594"/>
                    <a:pt x="63362" y="30616"/>
                    <a:pt x="59395" y="26505"/>
                  </a:cubicBezTo>
                  <a:cubicBezTo>
                    <a:pt x="55424" y="22395"/>
                    <a:pt x="36573" y="0"/>
                    <a:pt x="36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2423050" y="1612625"/>
              <a:ext cx="1368075" cy="1437725"/>
            </a:xfrm>
            <a:custGeom>
              <a:avLst/>
              <a:gdLst/>
              <a:ahLst/>
              <a:cxnLst/>
              <a:rect l="l" t="t" r="r" b="b"/>
              <a:pathLst>
                <a:path w="54723" h="57509" extrusionOk="0">
                  <a:moveTo>
                    <a:pt x="32802" y="0"/>
                  </a:moveTo>
                  <a:lnTo>
                    <a:pt x="31753" y="309"/>
                  </a:lnTo>
                  <a:lnTo>
                    <a:pt x="47059" y="28661"/>
                  </a:lnTo>
                  <a:lnTo>
                    <a:pt x="47202" y="30076"/>
                  </a:lnTo>
                  <a:lnTo>
                    <a:pt x="1" y="49497"/>
                  </a:lnTo>
                  <a:cubicBezTo>
                    <a:pt x="1" y="49497"/>
                    <a:pt x="48" y="49849"/>
                    <a:pt x="127" y="50450"/>
                  </a:cubicBezTo>
                  <a:lnTo>
                    <a:pt x="3201" y="57509"/>
                  </a:lnTo>
                  <a:lnTo>
                    <a:pt x="54723" y="31948"/>
                  </a:lnTo>
                  <a:lnTo>
                    <a:pt x="32802"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2410000" y="1572375"/>
              <a:ext cx="1603950" cy="1786600"/>
            </a:xfrm>
            <a:custGeom>
              <a:avLst/>
              <a:gdLst/>
              <a:ahLst/>
              <a:cxnLst/>
              <a:rect l="l" t="t" r="r" b="b"/>
              <a:pathLst>
                <a:path w="64158" h="71464" extrusionOk="0">
                  <a:moveTo>
                    <a:pt x="36921" y="1075"/>
                  </a:moveTo>
                  <a:cubicBezTo>
                    <a:pt x="39007" y="3548"/>
                    <a:pt x="55845" y="23513"/>
                    <a:pt x="59555" y="27358"/>
                  </a:cubicBezTo>
                  <a:cubicBezTo>
                    <a:pt x="62756" y="30676"/>
                    <a:pt x="63744" y="33619"/>
                    <a:pt x="62338" y="35653"/>
                  </a:cubicBezTo>
                  <a:cubicBezTo>
                    <a:pt x="61807" y="36424"/>
                    <a:pt x="59216" y="37700"/>
                    <a:pt x="55928" y="39315"/>
                  </a:cubicBezTo>
                  <a:cubicBezTo>
                    <a:pt x="52114" y="41196"/>
                    <a:pt x="46884" y="43774"/>
                    <a:pt x="41641" y="47140"/>
                  </a:cubicBezTo>
                  <a:cubicBezTo>
                    <a:pt x="36547" y="50414"/>
                    <a:pt x="26762" y="56267"/>
                    <a:pt x="18127" y="61427"/>
                  </a:cubicBezTo>
                  <a:cubicBezTo>
                    <a:pt x="14169" y="63795"/>
                    <a:pt x="10429" y="66029"/>
                    <a:pt x="7729" y="67671"/>
                  </a:cubicBezTo>
                  <a:cubicBezTo>
                    <a:pt x="5517" y="69012"/>
                    <a:pt x="4372" y="69726"/>
                    <a:pt x="3771" y="70127"/>
                  </a:cubicBezTo>
                  <a:cubicBezTo>
                    <a:pt x="3270" y="67601"/>
                    <a:pt x="1951" y="58091"/>
                    <a:pt x="1071" y="51420"/>
                  </a:cubicBezTo>
                  <a:lnTo>
                    <a:pt x="47916" y="32148"/>
                  </a:lnTo>
                  <a:cubicBezTo>
                    <a:pt x="48121" y="32061"/>
                    <a:pt x="48243" y="31852"/>
                    <a:pt x="48221" y="31634"/>
                  </a:cubicBezTo>
                  <a:lnTo>
                    <a:pt x="48081" y="30219"/>
                  </a:lnTo>
                  <a:cubicBezTo>
                    <a:pt x="48073" y="30153"/>
                    <a:pt x="48055" y="30088"/>
                    <a:pt x="48025" y="30031"/>
                  </a:cubicBezTo>
                  <a:lnTo>
                    <a:pt x="33006" y="2224"/>
                  </a:lnTo>
                  <a:lnTo>
                    <a:pt x="36921" y="1075"/>
                  </a:lnTo>
                  <a:close/>
                  <a:moveTo>
                    <a:pt x="37093" y="1"/>
                  </a:moveTo>
                  <a:cubicBezTo>
                    <a:pt x="37047" y="1"/>
                    <a:pt x="37001" y="7"/>
                    <a:pt x="36956" y="21"/>
                  </a:cubicBezTo>
                  <a:lnTo>
                    <a:pt x="32136" y="1440"/>
                  </a:lnTo>
                  <a:cubicBezTo>
                    <a:pt x="31831" y="1527"/>
                    <a:pt x="31687" y="1876"/>
                    <a:pt x="31840" y="2159"/>
                  </a:cubicBezTo>
                  <a:lnTo>
                    <a:pt x="47097" y="30419"/>
                  </a:lnTo>
                  <a:lnTo>
                    <a:pt x="47189" y="31364"/>
                  </a:lnTo>
                  <a:lnTo>
                    <a:pt x="335" y="50641"/>
                  </a:lnTo>
                  <a:cubicBezTo>
                    <a:pt x="122" y="50728"/>
                    <a:pt x="0" y="50946"/>
                    <a:pt x="26" y="51172"/>
                  </a:cubicBezTo>
                  <a:cubicBezTo>
                    <a:pt x="35" y="51220"/>
                    <a:pt x="688" y="56180"/>
                    <a:pt x="1380" y="61078"/>
                  </a:cubicBezTo>
                  <a:cubicBezTo>
                    <a:pt x="1781" y="63961"/>
                    <a:pt x="2121" y="66260"/>
                    <a:pt x="2382" y="67910"/>
                  </a:cubicBezTo>
                  <a:cubicBezTo>
                    <a:pt x="2539" y="68894"/>
                    <a:pt x="2665" y="69661"/>
                    <a:pt x="2769" y="70183"/>
                  </a:cubicBezTo>
                  <a:cubicBezTo>
                    <a:pt x="2926" y="71011"/>
                    <a:pt x="2996" y="71385"/>
                    <a:pt x="3405" y="71455"/>
                  </a:cubicBezTo>
                  <a:cubicBezTo>
                    <a:pt x="3431" y="71459"/>
                    <a:pt x="3462" y="71459"/>
                    <a:pt x="3488" y="71464"/>
                  </a:cubicBezTo>
                  <a:cubicBezTo>
                    <a:pt x="3645" y="71464"/>
                    <a:pt x="3797" y="71390"/>
                    <a:pt x="3893" y="71263"/>
                  </a:cubicBezTo>
                  <a:cubicBezTo>
                    <a:pt x="4516" y="70732"/>
                    <a:pt x="11378" y="66630"/>
                    <a:pt x="18641" y="62284"/>
                  </a:cubicBezTo>
                  <a:cubicBezTo>
                    <a:pt x="27285" y="57120"/>
                    <a:pt x="37074" y="51263"/>
                    <a:pt x="42186" y="47980"/>
                  </a:cubicBezTo>
                  <a:cubicBezTo>
                    <a:pt x="47376" y="44645"/>
                    <a:pt x="52575" y="42084"/>
                    <a:pt x="56372" y="40212"/>
                  </a:cubicBezTo>
                  <a:cubicBezTo>
                    <a:pt x="60052" y="38401"/>
                    <a:pt x="62482" y="37203"/>
                    <a:pt x="63161" y="36223"/>
                  </a:cubicBezTo>
                  <a:cubicBezTo>
                    <a:pt x="63945" y="35091"/>
                    <a:pt x="64158" y="33702"/>
                    <a:pt x="63784" y="32204"/>
                  </a:cubicBezTo>
                  <a:cubicBezTo>
                    <a:pt x="63357" y="30497"/>
                    <a:pt x="62177" y="28634"/>
                    <a:pt x="60274" y="26661"/>
                  </a:cubicBezTo>
                  <a:cubicBezTo>
                    <a:pt x="56364" y="22612"/>
                    <a:pt x="37666" y="404"/>
                    <a:pt x="37478" y="182"/>
                  </a:cubicBezTo>
                  <a:cubicBezTo>
                    <a:pt x="37379" y="66"/>
                    <a:pt x="37237" y="1"/>
                    <a:pt x="37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2844775" y="1318300"/>
              <a:ext cx="127600" cy="162525"/>
            </a:xfrm>
            <a:custGeom>
              <a:avLst/>
              <a:gdLst/>
              <a:ahLst/>
              <a:cxnLst/>
              <a:rect l="l" t="t" r="r" b="b"/>
              <a:pathLst>
                <a:path w="5104" h="6501" extrusionOk="0">
                  <a:moveTo>
                    <a:pt x="2661" y="0"/>
                  </a:moveTo>
                  <a:cubicBezTo>
                    <a:pt x="2157" y="0"/>
                    <a:pt x="1654" y="221"/>
                    <a:pt x="1276" y="883"/>
                  </a:cubicBezTo>
                  <a:cubicBezTo>
                    <a:pt x="140" y="2868"/>
                    <a:pt x="1" y="6126"/>
                    <a:pt x="710" y="6413"/>
                  </a:cubicBezTo>
                  <a:cubicBezTo>
                    <a:pt x="858" y="6472"/>
                    <a:pt x="1098" y="6500"/>
                    <a:pt x="1388" y="6500"/>
                  </a:cubicBezTo>
                  <a:cubicBezTo>
                    <a:pt x="2494" y="6500"/>
                    <a:pt x="4339" y="6093"/>
                    <a:pt x="4677" y="5420"/>
                  </a:cubicBezTo>
                  <a:cubicBezTo>
                    <a:pt x="5104" y="4567"/>
                    <a:pt x="4677" y="883"/>
                    <a:pt x="4677" y="883"/>
                  </a:cubicBezTo>
                  <a:cubicBezTo>
                    <a:pt x="4677" y="883"/>
                    <a:pt x="3669" y="0"/>
                    <a:pt x="26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2833450" y="1305875"/>
              <a:ext cx="151125" cy="187450"/>
            </a:xfrm>
            <a:custGeom>
              <a:avLst/>
              <a:gdLst/>
              <a:ahLst/>
              <a:cxnLst/>
              <a:rect l="l" t="t" r="r" b="b"/>
              <a:pathLst>
                <a:path w="6045" h="7498" extrusionOk="0">
                  <a:moveTo>
                    <a:pt x="3122" y="1003"/>
                  </a:moveTo>
                  <a:cubicBezTo>
                    <a:pt x="3684" y="1003"/>
                    <a:pt x="4323" y="1391"/>
                    <a:pt x="4660" y="1645"/>
                  </a:cubicBezTo>
                  <a:cubicBezTo>
                    <a:pt x="4838" y="3305"/>
                    <a:pt x="4899" y="5268"/>
                    <a:pt x="4686" y="5695"/>
                  </a:cubicBezTo>
                  <a:cubicBezTo>
                    <a:pt x="4612" y="5839"/>
                    <a:pt x="4133" y="6144"/>
                    <a:pt x="3153" y="6348"/>
                  </a:cubicBezTo>
                  <a:cubicBezTo>
                    <a:pt x="2640" y="6456"/>
                    <a:pt x="2177" y="6497"/>
                    <a:pt x="1843" y="6497"/>
                  </a:cubicBezTo>
                  <a:cubicBezTo>
                    <a:pt x="1638" y="6497"/>
                    <a:pt x="1481" y="6482"/>
                    <a:pt x="1390" y="6457"/>
                  </a:cubicBezTo>
                  <a:lnTo>
                    <a:pt x="1385" y="6457"/>
                  </a:lnTo>
                  <a:cubicBezTo>
                    <a:pt x="1076" y="6009"/>
                    <a:pt x="1168" y="3374"/>
                    <a:pt x="2165" y="1632"/>
                  </a:cubicBezTo>
                  <a:cubicBezTo>
                    <a:pt x="2369" y="1271"/>
                    <a:pt x="2622" y="1071"/>
                    <a:pt x="2936" y="1018"/>
                  </a:cubicBezTo>
                  <a:cubicBezTo>
                    <a:pt x="2996" y="1008"/>
                    <a:pt x="3059" y="1003"/>
                    <a:pt x="3122" y="1003"/>
                  </a:cubicBezTo>
                  <a:close/>
                  <a:moveTo>
                    <a:pt x="3122" y="1"/>
                  </a:moveTo>
                  <a:cubicBezTo>
                    <a:pt x="3006" y="1"/>
                    <a:pt x="2888" y="10"/>
                    <a:pt x="2770" y="30"/>
                  </a:cubicBezTo>
                  <a:cubicBezTo>
                    <a:pt x="2343" y="100"/>
                    <a:pt x="1742" y="348"/>
                    <a:pt x="1294" y="1136"/>
                  </a:cubicBezTo>
                  <a:cubicBezTo>
                    <a:pt x="306" y="2865"/>
                    <a:pt x="1" y="5543"/>
                    <a:pt x="401" y="6688"/>
                  </a:cubicBezTo>
                  <a:cubicBezTo>
                    <a:pt x="523" y="7041"/>
                    <a:pt x="719" y="7271"/>
                    <a:pt x="976" y="7376"/>
                  </a:cubicBezTo>
                  <a:cubicBezTo>
                    <a:pt x="1181" y="7459"/>
                    <a:pt x="1503" y="7498"/>
                    <a:pt x="1877" y="7498"/>
                  </a:cubicBezTo>
                  <a:cubicBezTo>
                    <a:pt x="3171" y="7498"/>
                    <a:pt x="5139" y="7023"/>
                    <a:pt x="5579" y="6144"/>
                  </a:cubicBezTo>
                  <a:cubicBezTo>
                    <a:pt x="6045" y="5207"/>
                    <a:pt x="5701" y="1968"/>
                    <a:pt x="5627" y="1328"/>
                  </a:cubicBezTo>
                  <a:cubicBezTo>
                    <a:pt x="5614" y="1201"/>
                    <a:pt x="5553" y="1088"/>
                    <a:pt x="5461" y="1010"/>
                  </a:cubicBezTo>
                  <a:cubicBezTo>
                    <a:pt x="5335" y="895"/>
                    <a:pt x="4278" y="1"/>
                    <a:pt x="31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2922725" y="1270950"/>
              <a:ext cx="145350" cy="178125"/>
            </a:xfrm>
            <a:custGeom>
              <a:avLst/>
              <a:gdLst/>
              <a:ahLst/>
              <a:cxnLst/>
              <a:rect l="l" t="t" r="r" b="b"/>
              <a:pathLst>
                <a:path w="5814" h="7125" extrusionOk="0">
                  <a:moveTo>
                    <a:pt x="2375" y="0"/>
                  </a:moveTo>
                  <a:cubicBezTo>
                    <a:pt x="2090" y="0"/>
                    <a:pt x="1813" y="68"/>
                    <a:pt x="1559" y="230"/>
                  </a:cubicBezTo>
                  <a:cubicBezTo>
                    <a:pt x="0" y="1222"/>
                    <a:pt x="427" y="6604"/>
                    <a:pt x="993" y="7031"/>
                  </a:cubicBezTo>
                  <a:cubicBezTo>
                    <a:pt x="1079" y="7096"/>
                    <a:pt x="1230" y="7125"/>
                    <a:pt x="1425" y="7125"/>
                  </a:cubicBezTo>
                  <a:cubicBezTo>
                    <a:pt x="2521" y="7125"/>
                    <a:pt x="5025" y="6218"/>
                    <a:pt x="5387" y="5616"/>
                  </a:cubicBezTo>
                  <a:cubicBezTo>
                    <a:pt x="5813" y="4911"/>
                    <a:pt x="5530" y="1788"/>
                    <a:pt x="5530" y="1788"/>
                  </a:cubicBezTo>
                  <a:cubicBezTo>
                    <a:pt x="5530" y="1788"/>
                    <a:pt x="3840" y="0"/>
                    <a:pt x="2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2921625" y="1258475"/>
              <a:ext cx="158325" cy="203175"/>
            </a:xfrm>
            <a:custGeom>
              <a:avLst/>
              <a:gdLst/>
              <a:ahLst/>
              <a:cxnLst/>
              <a:rect l="l" t="t" r="r" b="b"/>
              <a:pathLst>
                <a:path w="6333" h="8127" extrusionOk="0">
                  <a:moveTo>
                    <a:pt x="2416" y="1000"/>
                  </a:moveTo>
                  <a:cubicBezTo>
                    <a:pt x="3341" y="1000"/>
                    <a:pt x="4549" y="1978"/>
                    <a:pt x="5091" y="2509"/>
                  </a:cubicBezTo>
                  <a:cubicBezTo>
                    <a:pt x="5204" y="3903"/>
                    <a:pt x="5196" y="5531"/>
                    <a:pt x="5004" y="5858"/>
                  </a:cubicBezTo>
                  <a:cubicBezTo>
                    <a:pt x="4904" y="6006"/>
                    <a:pt x="4277" y="6389"/>
                    <a:pt x="3236" y="6738"/>
                  </a:cubicBezTo>
                  <a:cubicBezTo>
                    <a:pt x="2396" y="7022"/>
                    <a:pt x="1758" y="7126"/>
                    <a:pt x="1455" y="7126"/>
                  </a:cubicBezTo>
                  <a:cubicBezTo>
                    <a:pt x="1414" y="7126"/>
                    <a:pt x="1379" y="7124"/>
                    <a:pt x="1351" y="7121"/>
                  </a:cubicBezTo>
                  <a:cubicBezTo>
                    <a:pt x="1120" y="6633"/>
                    <a:pt x="837" y="4343"/>
                    <a:pt x="1185" y="2597"/>
                  </a:cubicBezTo>
                  <a:cubicBezTo>
                    <a:pt x="1338" y="1848"/>
                    <a:pt x="1581" y="1334"/>
                    <a:pt x="1873" y="1147"/>
                  </a:cubicBezTo>
                  <a:cubicBezTo>
                    <a:pt x="2035" y="1044"/>
                    <a:pt x="2219" y="1000"/>
                    <a:pt x="2416" y="1000"/>
                  </a:cubicBezTo>
                  <a:close/>
                  <a:moveTo>
                    <a:pt x="2418" y="1"/>
                  </a:moveTo>
                  <a:cubicBezTo>
                    <a:pt x="1957" y="1"/>
                    <a:pt x="1600" y="138"/>
                    <a:pt x="1338" y="306"/>
                  </a:cubicBezTo>
                  <a:cubicBezTo>
                    <a:pt x="349" y="933"/>
                    <a:pt x="84" y="2653"/>
                    <a:pt x="31" y="3981"/>
                  </a:cubicBezTo>
                  <a:cubicBezTo>
                    <a:pt x="1" y="4778"/>
                    <a:pt x="40" y="5579"/>
                    <a:pt x="153" y="6367"/>
                  </a:cubicBezTo>
                  <a:cubicBezTo>
                    <a:pt x="340" y="7635"/>
                    <a:pt x="619" y="7844"/>
                    <a:pt x="737" y="7931"/>
                  </a:cubicBezTo>
                  <a:cubicBezTo>
                    <a:pt x="911" y="8061"/>
                    <a:pt x="1146" y="8127"/>
                    <a:pt x="1468" y="8127"/>
                  </a:cubicBezTo>
                  <a:cubicBezTo>
                    <a:pt x="1743" y="8118"/>
                    <a:pt x="2017" y="8087"/>
                    <a:pt x="2287" y="8031"/>
                  </a:cubicBezTo>
                  <a:cubicBezTo>
                    <a:pt x="3275" y="7835"/>
                    <a:pt x="5405" y="7130"/>
                    <a:pt x="5862" y="6372"/>
                  </a:cubicBezTo>
                  <a:cubicBezTo>
                    <a:pt x="6332" y="5584"/>
                    <a:pt x="6141" y="3010"/>
                    <a:pt x="6071" y="2240"/>
                  </a:cubicBezTo>
                  <a:cubicBezTo>
                    <a:pt x="6062" y="2126"/>
                    <a:pt x="6014" y="2022"/>
                    <a:pt x="5936" y="1943"/>
                  </a:cubicBezTo>
                  <a:cubicBezTo>
                    <a:pt x="5483" y="1478"/>
                    <a:pt x="4982" y="1068"/>
                    <a:pt x="4442" y="715"/>
                  </a:cubicBezTo>
                  <a:cubicBezTo>
                    <a:pt x="3619" y="184"/>
                    <a:pt x="2949" y="1"/>
                    <a:pt x="2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3007750" y="1244775"/>
              <a:ext cx="187900" cy="196625"/>
            </a:xfrm>
            <a:custGeom>
              <a:avLst/>
              <a:gdLst/>
              <a:ahLst/>
              <a:cxnLst/>
              <a:rect l="l" t="t" r="r" b="b"/>
              <a:pathLst>
                <a:path w="7516" h="7865" extrusionOk="0">
                  <a:moveTo>
                    <a:pt x="3405" y="1"/>
                  </a:moveTo>
                  <a:cubicBezTo>
                    <a:pt x="1420" y="1"/>
                    <a:pt x="0" y="7085"/>
                    <a:pt x="710" y="7651"/>
                  </a:cubicBezTo>
                  <a:cubicBezTo>
                    <a:pt x="899" y="7803"/>
                    <a:pt x="1368" y="7864"/>
                    <a:pt x="1962" y="7864"/>
                  </a:cubicBezTo>
                  <a:cubicBezTo>
                    <a:pt x="3598" y="7864"/>
                    <a:pt x="6175" y="7399"/>
                    <a:pt x="6379" y="7085"/>
                  </a:cubicBezTo>
                  <a:cubicBezTo>
                    <a:pt x="6662" y="6659"/>
                    <a:pt x="7516" y="2975"/>
                    <a:pt x="7516" y="2975"/>
                  </a:cubicBezTo>
                  <a:cubicBezTo>
                    <a:pt x="7516" y="2975"/>
                    <a:pt x="5387" y="1"/>
                    <a:pt x="3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3005125" y="1232250"/>
              <a:ext cx="203500" cy="221675"/>
            </a:xfrm>
            <a:custGeom>
              <a:avLst/>
              <a:gdLst/>
              <a:ahLst/>
              <a:cxnLst/>
              <a:rect l="l" t="t" r="r" b="b"/>
              <a:pathLst>
                <a:path w="8140" h="8867" extrusionOk="0">
                  <a:moveTo>
                    <a:pt x="3510" y="998"/>
                  </a:moveTo>
                  <a:cubicBezTo>
                    <a:pt x="4821" y="998"/>
                    <a:pt x="6419" y="2722"/>
                    <a:pt x="7081" y="3585"/>
                  </a:cubicBezTo>
                  <a:cubicBezTo>
                    <a:pt x="6711" y="5161"/>
                    <a:pt x="6271" y="6859"/>
                    <a:pt x="6097" y="7255"/>
                  </a:cubicBezTo>
                  <a:cubicBezTo>
                    <a:pt x="5831" y="7377"/>
                    <a:pt x="4882" y="7612"/>
                    <a:pt x="3641" y="7756"/>
                  </a:cubicBezTo>
                  <a:cubicBezTo>
                    <a:pt x="2979" y="7833"/>
                    <a:pt x="2449" y="7862"/>
                    <a:pt x="2048" y="7862"/>
                  </a:cubicBezTo>
                  <a:cubicBezTo>
                    <a:pt x="1589" y="7862"/>
                    <a:pt x="1298" y="7824"/>
                    <a:pt x="1168" y="7778"/>
                  </a:cubicBezTo>
                  <a:cubicBezTo>
                    <a:pt x="967" y="7112"/>
                    <a:pt x="1512" y="3576"/>
                    <a:pt x="2639" y="1778"/>
                  </a:cubicBezTo>
                  <a:cubicBezTo>
                    <a:pt x="2949" y="1281"/>
                    <a:pt x="3266" y="998"/>
                    <a:pt x="3510" y="998"/>
                  </a:cubicBezTo>
                  <a:close/>
                  <a:moveTo>
                    <a:pt x="3506" y="1"/>
                  </a:moveTo>
                  <a:cubicBezTo>
                    <a:pt x="2526" y="1"/>
                    <a:pt x="1673" y="1020"/>
                    <a:pt x="967" y="3036"/>
                  </a:cubicBezTo>
                  <a:cubicBezTo>
                    <a:pt x="602" y="4085"/>
                    <a:pt x="345" y="5165"/>
                    <a:pt x="205" y="6267"/>
                  </a:cubicBezTo>
                  <a:cubicBezTo>
                    <a:pt x="1" y="7909"/>
                    <a:pt x="258" y="8348"/>
                    <a:pt x="501" y="8544"/>
                  </a:cubicBezTo>
                  <a:cubicBezTo>
                    <a:pt x="806" y="8784"/>
                    <a:pt x="1425" y="8867"/>
                    <a:pt x="2108" y="8867"/>
                  </a:cubicBezTo>
                  <a:cubicBezTo>
                    <a:pt x="2979" y="8867"/>
                    <a:pt x="3954" y="8736"/>
                    <a:pt x="4499" y="8649"/>
                  </a:cubicBezTo>
                  <a:cubicBezTo>
                    <a:pt x="6593" y="8327"/>
                    <a:pt x="6807" y="8000"/>
                    <a:pt x="6898" y="7865"/>
                  </a:cubicBezTo>
                  <a:cubicBezTo>
                    <a:pt x="7203" y="7412"/>
                    <a:pt x="7843" y="4725"/>
                    <a:pt x="8104" y="3589"/>
                  </a:cubicBezTo>
                  <a:cubicBezTo>
                    <a:pt x="8139" y="3450"/>
                    <a:pt x="8109" y="3302"/>
                    <a:pt x="8026" y="3184"/>
                  </a:cubicBezTo>
                  <a:cubicBezTo>
                    <a:pt x="7934" y="3053"/>
                    <a:pt x="5722" y="1"/>
                    <a:pt x="35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3092875" y="1244325"/>
              <a:ext cx="205550" cy="199475"/>
            </a:xfrm>
            <a:custGeom>
              <a:avLst/>
              <a:gdLst/>
              <a:ahLst/>
              <a:cxnLst/>
              <a:rect l="l" t="t" r="r" b="b"/>
              <a:pathLst>
                <a:path w="8222" h="7979" extrusionOk="0">
                  <a:moveTo>
                    <a:pt x="5453" y="1"/>
                  </a:moveTo>
                  <a:cubicBezTo>
                    <a:pt x="5385" y="1"/>
                    <a:pt x="5315" y="7"/>
                    <a:pt x="5243" y="19"/>
                  </a:cubicBezTo>
                  <a:cubicBezTo>
                    <a:pt x="2691" y="445"/>
                    <a:pt x="0" y="6398"/>
                    <a:pt x="140" y="7391"/>
                  </a:cubicBezTo>
                  <a:cubicBezTo>
                    <a:pt x="207" y="7855"/>
                    <a:pt x="1975" y="7978"/>
                    <a:pt x="3841" y="7978"/>
                  </a:cubicBezTo>
                  <a:cubicBezTo>
                    <a:pt x="5968" y="7978"/>
                    <a:pt x="8221" y="7817"/>
                    <a:pt x="8221" y="7817"/>
                  </a:cubicBezTo>
                  <a:cubicBezTo>
                    <a:pt x="8221" y="6988"/>
                    <a:pt x="7818" y="1"/>
                    <a:pt x="5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3081325" y="1231750"/>
              <a:ext cx="229625" cy="224450"/>
            </a:xfrm>
            <a:custGeom>
              <a:avLst/>
              <a:gdLst/>
              <a:ahLst/>
              <a:cxnLst/>
              <a:rect l="l" t="t" r="r" b="b"/>
              <a:pathLst>
                <a:path w="9185" h="8978" extrusionOk="0">
                  <a:moveTo>
                    <a:pt x="5917" y="1007"/>
                  </a:moveTo>
                  <a:cubicBezTo>
                    <a:pt x="6092" y="1007"/>
                    <a:pt x="6254" y="1073"/>
                    <a:pt x="6419" y="1210"/>
                  </a:cubicBezTo>
                  <a:cubicBezTo>
                    <a:pt x="6998" y="1706"/>
                    <a:pt x="7503" y="3021"/>
                    <a:pt x="7834" y="4911"/>
                  </a:cubicBezTo>
                  <a:cubicBezTo>
                    <a:pt x="8000" y="5886"/>
                    <a:pt x="8109" y="6866"/>
                    <a:pt x="8165" y="7850"/>
                  </a:cubicBezTo>
                  <a:cubicBezTo>
                    <a:pt x="6747" y="7943"/>
                    <a:pt x="5475" y="7983"/>
                    <a:pt x="4408" y="7983"/>
                  </a:cubicBezTo>
                  <a:cubicBezTo>
                    <a:pt x="2668" y="7983"/>
                    <a:pt x="1478" y="7876"/>
                    <a:pt x="1102" y="7711"/>
                  </a:cubicBezTo>
                  <a:lnTo>
                    <a:pt x="1102" y="7706"/>
                  </a:lnTo>
                  <a:cubicBezTo>
                    <a:pt x="1159" y="7232"/>
                    <a:pt x="1655" y="5808"/>
                    <a:pt x="2592" y="4223"/>
                  </a:cubicBezTo>
                  <a:cubicBezTo>
                    <a:pt x="3698" y="2337"/>
                    <a:pt x="4860" y="1171"/>
                    <a:pt x="5788" y="1018"/>
                  </a:cubicBezTo>
                  <a:cubicBezTo>
                    <a:pt x="5832" y="1011"/>
                    <a:pt x="5875" y="1007"/>
                    <a:pt x="5917" y="1007"/>
                  </a:cubicBezTo>
                  <a:close/>
                  <a:moveTo>
                    <a:pt x="5911" y="1"/>
                  </a:moveTo>
                  <a:cubicBezTo>
                    <a:pt x="5815" y="1"/>
                    <a:pt x="5719" y="9"/>
                    <a:pt x="5622" y="25"/>
                  </a:cubicBezTo>
                  <a:cubicBezTo>
                    <a:pt x="4033" y="291"/>
                    <a:pt x="2618" y="2194"/>
                    <a:pt x="1712" y="3740"/>
                  </a:cubicBezTo>
                  <a:cubicBezTo>
                    <a:pt x="841" y="5229"/>
                    <a:pt x="1" y="7219"/>
                    <a:pt x="110" y="7959"/>
                  </a:cubicBezTo>
                  <a:cubicBezTo>
                    <a:pt x="201" y="8603"/>
                    <a:pt x="924" y="8978"/>
                    <a:pt x="4268" y="8978"/>
                  </a:cubicBezTo>
                  <a:cubicBezTo>
                    <a:pt x="4407" y="8978"/>
                    <a:pt x="4551" y="8978"/>
                    <a:pt x="4699" y="8974"/>
                  </a:cubicBezTo>
                  <a:cubicBezTo>
                    <a:pt x="6693" y="8956"/>
                    <a:pt x="8696" y="8812"/>
                    <a:pt x="8718" y="8812"/>
                  </a:cubicBezTo>
                  <a:cubicBezTo>
                    <a:pt x="8980" y="8795"/>
                    <a:pt x="9184" y="8577"/>
                    <a:pt x="9184" y="8316"/>
                  </a:cubicBezTo>
                  <a:cubicBezTo>
                    <a:pt x="9184" y="8255"/>
                    <a:pt x="9023" y="2107"/>
                    <a:pt x="7064" y="443"/>
                  </a:cubicBezTo>
                  <a:cubicBezTo>
                    <a:pt x="6717" y="153"/>
                    <a:pt x="6324" y="1"/>
                    <a:pt x="59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3603100" y="2364525"/>
              <a:ext cx="248125" cy="63950"/>
            </a:xfrm>
            <a:custGeom>
              <a:avLst/>
              <a:gdLst/>
              <a:ahLst/>
              <a:cxnLst/>
              <a:rect l="l" t="t" r="r" b="b"/>
              <a:pathLst>
                <a:path w="9925" h="2558" extrusionOk="0">
                  <a:moveTo>
                    <a:pt x="0" y="0"/>
                  </a:moveTo>
                  <a:cubicBezTo>
                    <a:pt x="1" y="0"/>
                    <a:pt x="6858" y="2557"/>
                    <a:pt x="9705" y="2557"/>
                  </a:cubicBezTo>
                  <a:cubicBezTo>
                    <a:pt x="9781" y="2557"/>
                    <a:pt x="9854" y="2556"/>
                    <a:pt x="9924" y="2552"/>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3588625" y="2351850"/>
              <a:ext cx="275650" cy="89100"/>
            </a:xfrm>
            <a:custGeom>
              <a:avLst/>
              <a:gdLst/>
              <a:ahLst/>
              <a:cxnLst/>
              <a:rect l="l" t="t" r="r" b="b"/>
              <a:pathLst>
                <a:path w="11026" h="3564" extrusionOk="0">
                  <a:moveTo>
                    <a:pt x="568" y="1"/>
                  </a:moveTo>
                  <a:cubicBezTo>
                    <a:pt x="365" y="1"/>
                    <a:pt x="174" y="125"/>
                    <a:pt x="100" y="329"/>
                  </a:cubicBezTo>
                  <a:cubicBezTo>
                    <a:pt x="0" y="590"/>
                    <a:pt x="140" y="886"/>
                    <a:pt x="405" y="977"/>
                  </a:cubicBezTo>
                  <a:cubicBezTo>
                    <a:pt x="697" y="1086"/>
                    <a:pt x="7385" y="3564"/>
                    <a:pt x="10294" y="3564"/>
                  </a:cubicBezTo>
                  <a:cubicBezTo>
                    <a:pt x="10377" y="3564"/>
                    <a:pt x="10455" y="3564"/>
                    <a:pt x="10529" y="3560"/>
                  </a:cubicBezTo>
                  <a:cubicBezTo>
                    <a:pt x="10808" y="3546"/>
                    <a:pt x="11026" y="3311"/>
                    <a:pt x="11013" y="3033"/>
                  </a:cubicBezTo>
                  <a:cubicBezTo>
                    <a:pt x="10996" y="2761"/>
                    <a:pt x="10774" y="2557"/>
                    <a:pt x="10509" y="2557"/>
                  </a:cubicBezTo>
                  <a:cubicBezTo>
                    <a:pt x="10499" y="2557"/>
                    <a:pt x="10488" y="2557"/>
                    <a:pt x="10477" y="2558"/>
                  </a:cubicBezTo>
                  <a:cubicBezTo>
                    <a:pt x="10411" y="2562"/>
                    <a:pt x="10342" y="2563"/>
                    <a:pt x="10270" y="2563"/>
                  </a:cubicBezTo>
                  <a:cubicBezTo>
                    <a:pt x="7560" y="2563"/>
                    <a:pt x="826" y="67"/>
                    <a:pt x="754" y="37"/>
                  </a:cubicBezTo>
                  <a:cubicBezTo>
                    <a:pt x="693" y="12"/>
                    <a:pt x="630" y="1"/>
                    <a:pt x="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1393675" y="2591275"/>
              <a:ext cx="1235800" cy="2764850"/>
            </a:xfrm>
            <a:custGeom>
              <a:avLst/>
              <a:gdLst/>
              <a:ahLst/>
              <a:cxnLst/>
              <a:rect l="l" t="t" r="r" b="b"/>
              <a:pathLst>
                <a:path w="49432" h="110594" extrusionOk="0">
                  <a:moveTo>
                    <a:pt x="36077" y="0"/>
                  </a:moveTo>
                  <a:cubicBezTo>
                    <a:pt x="36077" y="0"/>
                    <a:pt x="29131" y="1847"/>
                    <a:pt x="22042" y="8509"/>
                  </a:cubicBezTo>
                  <a:cubicBezTo>
                    <a:pt x="14958" y="15171"/>
                    <a:pt x="8718" y="26649"/>
                    <a:pt x="6310" y="37566"/>
                  </a:cubicBezTo>
                  <a:cubicBezTo>
                    <a:pt x="3897" y="48478"/>
                    <a:pt x="636" y="82072"/>
                    <a:pt x="636" y="90864"/>
                  </a:cubicBezTo>
                  <a:cubicBezTo>
                    <a:pt x="636" y="99651"/>
                    <a:pt x="0" y="110567"/>
                    <a:pt x="0" y="110567"/>
                  </a:cubicBezTo>
                  <a:cubicBezTo>
                    <a:pt x="3397" y="110567"/>
                    <a:pt x="6792" y="110565"/>
                    <a:pt x="10188" y="110565"/>
                  </a:cubicBezTo>
                  <a:cubicBezTo>
                    <a:pt x="15281" y="110565"/>
                    <a:pt x="20374" y="110570"/>
                    <a:pt x="25469" y="110593"/>
                  </a:cubicBezTo>
                  <a:cubicBezTo>
                    <a:pt x="26627" y="110589"/>
                    <a:pt x="27790" y="110485"/>
                    <a:pt x="28935" y="110284"/>
                  </a:cubicBezTo>
                  <a:cubicBezTo>
                    <a:pt x="36634" y="108982"/>
                    <a:pt x="46497" y="103696"/>
                    <a:pt x="49432" y="97021"/>
                  </a:cubicBezTo>
                  <a:cubicBezTo>
                    <a:pt x="47198" y="85473"/>
                    <a:pt x="44437" y="69200"/>
                    <a:pt x="44437" y="59251"/>
                  </a:cubicBezTo>
                  <a:cubicBezTo>
                    <a:pt x="44437" y="42525"/>
                    <a:pt x="48831" y="33028"/>
                    <a:pt x="46845" y="21690"/>
                  </a:cubicBezTo>
                  <a:cubicBezTo>
                    <a:pt x="44864" y="10351"/>
                    <a:pt x="40609" y="2979"/>
                    <a:pt x="36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1393675" y="2591375"/>
              <a:ext cx="1235800" cy="2764750"/>
            </a:xfrm>
            <a:custGeom>
              <a:avLst/>
              <a:gdLst/>
              <a:ahLst/>
              <a:cxnLst/>
              <a:rect l="l" t="t" r="r" b="b"/>
              <a:pathLst>
                <a:path w="49432" h="110590" extrusionOk="0">
                  <a:moveTo>
                    <a:pt x="36072" y="1"/>
                  </a:moveTo>
                  <a:cubicBezTo>
                    <a:pt x="36072" y="1"/>
                    <a:pt x="29127" y="1843"/>
                    <a:pt x="22042" y="8505"/>
                  </a:cubicBezTo>
                  <a:cubicBezTo>
                    <a:pt x="14953" y="15167"/>
                    <a:pt x="8718" y="26650"/>
                    <a:pt x="6305" y="37562"/>
                  </a:cubicBezTo>
                  <a:cubicBezTo>
                    <a:pt x="3897" y="48478"/>
                    <a:pt x="636" y="82068"/>
                    <a:pt x="636" y="90860"/>
                  </a:cubicBezTo>
                  <a:cubicBezTo>
                    <a:pt x="636" y="99647"/>
                    <a:pt x="0" y="110563"/>
                    <a:pt x="0" y="110563"/>
                  </a:cubicBezTo>
                  <a:cubicBezTo>
                    <a:pt x="3397" y="110563"/>
                    <a:pt x="6792" y="110561"/>
                    <a:pt x="10188" y="110561"/>
                  </a:cubicBezTo>
                  <a:cubicBezTo>
                    <a:pt x="15281" y="110561"/>
                    <a:pt x="20374" y="110566"/>
                    <a:pt x="25469" y="110589"/>
                  </a:cubicBezTo>
                  <a:cubicBezTo>
                    <a:pt x="26627" y="110585"/>
                    <a:pt x="27790" y="110481"/>
                    <a:pt x="28935" y="110280"/>
                  </a:cubicBezTo>
                  <a:cubicBezTo>
                    <a:pt x="36634" y="108978"/>
                    <a:pt x="46497" y="103692"/>
                    <a:pt x="49432" y="97017"/>
                  </a:cubicBezTo>
                  <a:lnTo>
                    <a:pt x="49432" y="97017"/>
                  </a:lnTo>
                  <a:cubicBezTo>
                    <a:pt x="45121" y="100679"/>
                    <a:pt x="25700" y="107851"/>
                    <a:pt x="22861" y="108482"/>
                  </a:cubicBezTo>
                  <a:cubicBezTo>
                    <a:pt x="22722" y="108513"/>
                    <a:pt x="22594" y="108528"/>
                    <a:pt x="22476" y="108528"/>
                  </a:cubicBezTo>
                  <a:cubicBezTo>
                    <a:pt x="20183" y="108528"/>
                    <a:pt x="21814" y="102829"/>
                    <a:pt x="26013" y="97134"/>
                  </a:cubicBezTo>
                  <a:cubicBezTo>
                    <a:pt x="27182" y="95548"/>
                    <a:pt x="27355" y="94958"/>
                    <a:pt x="26949" y="94958"/>
                  </a:cubicBezTo>
                  <a:cubicBezTo>
                    <a:pt x="25823" y="94958"/>
                    <a:pt x="20237" y="99509"/>
                    <a:pt x="19081" y="99973"/>
                  </a:cubicBezTo>
                  <a:cubicBezTo>
                    <a:pt x="19042" y="99989"/>
                    <a:pt x="19006" y="99997"/>
                    <a:pt x="18971" y="99997"/>
                  </a:cubicBezTo>
                  <a:cubicBezTo>
                    <a:pt x="17613" y="99997"/>
                    <a:pt x="19708" y="88164"/>
                    <a:pt x="19708" y="82325"/>
                  </a:cubicBezTo>
                  <a:cubicBezTo>
                    <a:pt x="19708" y="76338"/>
                    <a:pt x="25382" y="25287"/>
                    <a:pt x="25382" y="25287"/>
                  </a:cubicBezTo>
                  <a:lnTo>
                    <a:pt x="36094" y="5753"/>
                  </a:lnTo>
                  <a:lnTo>
                    <a:pt x="39760" y="3523"/>
                  </a:lnTo>
                  <a:cubicBezTo>
                    <a:pt x="38580" y="2017"/>
                    <a:pt x="37339" y="832"/>
                    <a:pt x="3607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1380825" y="2578775"/>
              <a:ext cx="1261375" cy="2789875"/>
            </a:xfrm>
            <a:custGeom>
              <a:avLst/>
              <a:gdLst/>
              <a:ahLst/>
              <a:cxnLst/>
              <a:rect l="l" t="t" r="r" b="b"/>
              <a:pathLst>
                <a:path w="50455" h="111595" extrusionOk="0">
                  <a:moveTo>
                    <a:pt x="36503" y="1049"/>
                  </a:moveTo>
                  <a:cubicBezTo>
                    <a:pt x="38698" y="2551"/>
                    <a:pt x="40762" y="5103"/>
                    <a:pt x="42486" y="8438"/>
                  </a:cubicBezTo>
                  <a:cubicBezTo>
                    <a:pt x="44450" y="12240"/>
                    <a:pt x="45926" y="16895"/>
                    <a:pt x="46867" y="22277"/>
                  </a:cubicBezTo>
                  <a:cubicBezTo>
                    <a:pt x="47942" y="28425"/>
                    <a:pt x="47111" y="34081"/>
                    <a:pt x="46148" y="40635"/>
                  </a:cubicBezTo>
                  <a:cubicBezTo>
                    <a:pt x="45352" y="46047"/>
                    <a:pt x="44450" y="52178"/>
                    <a:pt x="44450" y="59751"/>
                  </a:cubicBezTo>
                  <a:cubicBezTo>
                    <a:pt x="44450" y="69635"/>
                    <a:pt x="47150" y="85681"/>
                    <a:pt x="49423" y="97460"/>
                  </a:cubicBezTo>
                  <a:cubicBezTo>
                    <a:pt x="48086" y="100386"/>
                    <a:pt x="45182" y="103321"/>
                    <a:pt x="41224" y="105742"/>
                  </a:cubicBezTo>
                  <a:cubicBezTo>
                    <a:pt x="37562" y="107980"/>
                    <a:pt x="33242" y="109639"/>
                    <a:pt x="29367" y="110292"/>
                  </a:cubicBezTo>
                  <a:cubicBezTo>
                    <a:pt x="28247" y="110488"/>
                    <a:pt x="27115" y="110588"/>
                    <a:pt x="25983" y="110593"/>
                  </a:cubicBezTo>
                  <a:cubicBezTo>
                    <a:pt x="20427" y="110567"/>
                    <a:pt x="14797" y="110562"/>
                    <a:pt x="9271" y="110562"/>
                  </a:cubicBezTo>
                  <a:lnTo>
                    <a:pt x="1041" y="110562"/>
                  </a:lnTo>
                  <a:cubicBezTo>
                    <a:pt x="1167" y="108272"/>
                    <a:pt x="1651" y="98966"/>
                    <a:pt x="1651" y="91359"/>
                  </a:cubicBezTo>
                  <a:cubicBezTo>
                    <a:pt x="1651" y="82711"/>
                    <a:pt x="4877" y="49178"/>
                    <a:pt x="7307" y="38170"/>
                  </a:cubicBezTo>
                  <a:cubicBezTo>
                    <a:pt x="8478" y="32871"/>
                    <a:pt x="10573" y="27341"/>
                    <a:pt x="13373" y="22181"/>
                  </a:cubicBezTo>
                  <a:cubicBezTo>
                    <a:pt x="16160" y="17038"/>
                    <a:pt x="19452" y="12610"/>
                    <a:pt x="22896" y="9370"/>
                  </a:cubicBezTo>
                  <a:cubicBezTo>
                    <a:pt x="26501" y="5983"/>
                    <a:pt x="30068" y="3884"/>
                    <a:pt x="32423" y="2717"/>
                  </a:cubicBezTo>
                  <a:cubicBezTo>
                    <a:pt x="34457" y="1711"/>
                    <a:pt x="35968" y="1210"/>
                    <a:pt x="36503" y="1049"/>
                  </a:cubicBezTo>
                  <a:close/>
                  <a:moveTo>
                    <a:pt x="36587" y="1"/>
                  </a:moveTo>
                  <a:cubicBezTo>
                    <a:pt x="36544" y="1"/>
                    <a:pt x="36501" y="6"/>
                    <a:pt x="36460" y="17"/>
                  </a:cubicBezTo>
                  <a:cubicBezTo>
                    <a:pt x="36172" y="95"/>
                    <a:pt x="29310" y="1972"/>
                    <a:pt x="22212" y="8643"/>
                  </a:cubicBezTo>
                  <a:cubicBezTo>
                    <a:pt x="15001" y="15423"/>
                    <a:pt x="8766" y="26927"/>
                    <a:pt x="6332" y="37957"/>
                  </a:cubicBezTo>
                  <a:cubicBezTo>
                    <a:pt x="3893" y="49008"/>
                    <a:pt x="649" y="82677"/>
                    <a:pt x="649" y="91359"/>
                  </a:cubicBezTo>
                  <a:cubicBezTo>
                    <a:pt x="649" y="100033"/>
                    <a:pt x="22" y="110928"/>
                    <a:pt x="18" y="111037"/>
                  </a:cubicBezTo>
                  <a:cubicBezTo>
                    <a:pt x="0" y="111320"/>
                    <a:pt x="227" y="111564"/>
                    <a:pt x="514" y="111564"/>
                  </a:cubicBezTo>
                  <a:lnTo>
                    <a:pt x="4916" y="111564"/>
                  </a:lnTo>
                  <a:cubicBezTo>
                    <a:pt x="6297" y="111564"/>
                    <a:pt x="7687" y="111564"/>
                    <a:pt x="9083" y="111564"/>
                  </a:cubicBezTo>
                  <a:cubicBezTo>
                    <a:pt x="14668" y="111564"/>
                    <a:pt x="20360" y="111566"/>
                    <a:pt x="25979" y="111594"/>
                  </a:cubicBezTo>
                  <a:lnTo>
                    <a:pt x="26048" y="111594"/>
                  </a:lnTo>
                  <a:cubicBezTo>
                    <a:pt x="27215" y="111581"/>
                    <a:pt x="28378" y="111477"/>
                    <a:pt x="29532" y="111276"/>
                  </a:cubicBezTo>
                  <a:cubicBezTo>
                    <a:pt x="37448" y="109940"/>
                    <a:pt x="47416" y="104505"/>
                    <a:pt x="50403" y="97721"/>
                  </a:cubicBezTo>
                  <a:cubicBezTo>
                    <a:pt x="50442" y="97630"/>
                    <a:pt x="50455" y="97525"/>
                    <a:pt x="50433" y="97425"/>
                  </a:cubicBezTo>
                  <a:cubicBezTo>
                    <a:pt x="48160" y="85672"/>
                    <a:pt x="45452" y="69600"/>
                    <a:pt x="45452" y="59751"/>
                  </a:cubicBezTo>
                  <a:cubicBezTo>
                    <a:pt x="45452" y="52248"/>
                    <a:pt x="46349" y="46156"/>
                    <a:pt x="47137" y="40783"/>
                  </a:cubicBezTo>
                  <a:cubicBezTo>
                    <a:pt x="48112" y="34142"/>
                    <a:pt x="48957" y="28412"/>
                    <a:pt x="47851" y="22103"/>
                  </a:cubicBezTo>
                  <a:cubicBezTo>
                    <a:pt x="46893" y="16625"/>
                    <a:pt x="45391" y="11870"/>
                    <a:pt x="43375" y="7981"/>
                  </a:cubicBezTo>
                  <a:cubicBezTo>
                    <a:pt x="41520" y="4393"/>
                    <a:pt x="39268" y="1663"/>
                    <a:pt x="36860" y="82"/>
                  </a:cubicBezTo>
                  <a:cubicBezTo>
                    <a:pt x="36779" y="28"/>
                    <a:pt x="36683" y="1"/>
                    <a:pt x="36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2285125" y="2657125"/>
              <a:ext cx="405750" cy="858500"/>
            </a:xfrm>
            <a:custGeom>
              <a:avLst/>
              <a:gdLst/>
              <a:ahLst/>
              <a:cxnLst/>
              <a:rect l="l" t="t" r="r" b="b"/>
              <a:pathLst>
                <a:path w="16230" h="34340" extrusionOk="0">
                  <a:moveTo>
                    <a:pt x="0" y="1"/>
                  </a:moveTo>
                  <a:lnTo>
                    <a:pt x="12180" y="22173"/>
                  </a:lnTo>
                  <a:lnTo>
                    <a:pt x="12833" y="34340"/>
                  </a:lnTo>
                  <a:cubicBezTo>
                    <a:pt x="12833" y="34340"/>
                    <a:pt x="16229" y="25661"/>
                    <a:pt x="14718" y="20000"/>
                  </a:cubicBezTo>
                  <a:cubicBezTo>
                    <a:pt x="13212" y="14340"/>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2268900" y="2644525"/>
              <a:ext cx="412400" cy="883625"/>
            </a:xfrm>
            <a:custGeom>
              <a:avLst/>
              <a:gdLst/>
              <a:ahLst/>
              <a:cxnLst/>
              <a:rect l="l" t="t" r="r" b="b"/>
              <a:pathLst>
                <a:path w="16496" h="35345" extrusionOk="0">
                  <a:moveTo>
                    <a:pt x="3223" y="4149"/>
                  </a:moveTo>
                  <a:lnTo>
                    <a:pt x="3223" y="4149"/>
                  </a:lnTo>
                  <a:cubicBezTo>
                    <a:pt x="4346" y="5443"/>
                    <a:pt x="5688" y="7019"/>
                    <a:pt x="7055" y="8700"/>
                  </a:cubicBezTo>
                  <a:cubicBezTo>
                    <a:pt x="11575" y="14260"/>
                    <a:pt x="14283" y="18388"/>
                    <a:pt x="14884" y="20635"/>
                  </a:cubicBezTo>
                  <a:cubicBezTo>
                    <a:pt x="15846" y="24254"/>
                    <a:pt x="14714" y="29235"/>
                    <a:pt x="13839" y="32183"/>
                  </a:cubicBezTo>
                  <a:lnTo>
                    <a:pt x="13330" y="22651"/>
                  </a:lnTo>
                  <a:cubicBezTo>
                    <a:pt x="13325" y="22577"/>
                    <a:pt x="13303" y="22503"/>
                    <a:pt x="13269" y="22438"/>
                  </a:cubicBezTo>
                  <a:lnTo>
                    <a:pt x="3223" y="4149"/>
                  </a:lnTo>
                  <a:close/>
                  <a:moveTo>
                    <a:pt x="653" y="0"/>
                  </a:moveTo>
                  <a:cubicBezTo>
                    <a:pt x="314" y="0"/>
                    <a:pt x="0" y="367"/>
                    <a:pt x="210" y="749"/>
                  </a:cubicBezTo>
                  <a:lnTo>
                    <a:pt x="12337" y="22817"/>
                  </a:lnTo>
                  <a:lnTo>
                    <a:pt x="12981" y="34870"/>
                  </a:lnTo>
                  <a:cubicBezTo>
                    <a:pt x="12994" y="35105"/>
                    <a:pt x="13168" y="35301"/>
                    <a:pt x="13399" y="35336"/>
                  </a:cubicBezTo>
                  <a:cubicBezTo>
                    <a:pt x="13425" y="35340"/>
                    <a:pt x="13456" y="35344"/>
                    <a:pt x="13482" y="35344"/>
                  </a:cubicBezTo>
                  <a:cubicBezTo>
                    <a:pt x="13687" y="35344"/>
                    <a:pt x="13870" y="35218"/>
                    <a:pt x="13944" y="35026"/>
                  </a:cubicBezTo>
                  <a:cubicBezTo>
                    <a:pt x="14566" y="33354"/>
                    <a:pt x="15080" y="31647"/>
                    <a:pt x="15476" y="29910"/>
                  </a:cubicBezTo>
                  <a:cubicBezTo>
                    <a:pt x="16369" y="26008"/>
                    <a:pt x="16495" y="22804"/>
                    <a:pt x="15846" y="20374"/>
                  </a:cubicBezTo>
                  <a:cubicBezTo>
                    <a:pt x="14322" y="14661"/>
                    <a:pt x="1560" y="757"/>
                    <a:pt x="1015" y="169"/>
                  </a:cubicBezTo>
                  <a:cubicBezTo>
                    <a:pt x="908" y="51"/>
                    <a:pt x="779" y="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2521025" y="3477825"/>
              <a:ext cx="160375" cy="1584800"/>
            </a:xfrm>
            <a:custGeom>
              <a:avLst/>
              <a:gdLst/>
              <a:ahLst/>
              <a:cxnLst/>
              <a:rect l="l" t="t" r="r" b="b"/>
              <a:pathLst>
                <a:path w="6415" h="63392" extrusionOk="0">
                  <a:moveTo>
                    <a:pt x="4150" y="1"/>
                  </a:moveTo>
                  <a:lnTo>
                    <a:pt x="3393" y="1512"/>
                  </a:lnTo>
                  <a:lnTo>
                    <a:pt x="1" y="52828"/>
                  </a:lnTo>
                  <a:lnTo>
                    <a:pt x="3771" y="63392"/>
                  </a:lnTo>
                  <a:lnTo>
                    <a:pt x="6415" y="42264"/>
                  </a:lnTo>
                  <a:lnTo>
                    <a:pt x="41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2508400" y="3465375"/>
              <a:ext cx="185625" cy="1609775"/>
            </a:xfrm>
            <a:custGeom>
              <a:avLst/>
              <a:gdLst/>
              <a:ahLst/>
              <a:cxnLst/>
              <a:rect l="l" t="t" r="r" b="b"/>
              <a:pathLst>
                <a:path w="7425" h="64391" extrusionOk="0">
                  <a:moveTo>
                    <a:pt x="4311" y="3399"/>
                  </a:moveTo>
                  <a:lnTo>
                    <a:pt x="6419" y="42745"/>
                  </a:lnTo>
                  <a:lnTo>
                    <a:pt x="4046" y="61748"/>
                  </a:lnTo>
                  <a:lnTo>
                    <a:pt x="1015" y="53257"/>
                  </a:lnTo>
                  <a:lnTo>
                    <a:pt x="4311" y="3399"/>
                  </a:lnTo>
                  <a:close/>
                  <a:moveTo>
                    <a:pt x="4653" y="1"/>
                  </a:moveTo>
                  <a:cubicBezTo>
                    <a:pt x="4481" y="1"/>
                    <a:pt x="4307" y="87"/>
                    <a:pt x="4211" y="276"/>
                  </a:cubicBezTo>
                  <a:lnTo>
                    <a:pt x="3458" y="1783"/>
                  </a:lnTo>
                  <a:cubicBezTo>
                    <a:pt x="3423" y="1844"/>
                    <a:pt x="3406" y="1909"/>
                    <a:pt x="3401" y="1975"/>
                  </a:cubicBezTo>
                  <a:lnTo>
                    <a:pt x="5" y="53296"/>
                  </a:lnTo>
                  <a:cubicBezTo>
                    <a:pt x="0" y="53361"/>
                    <a:pt x="9" y="53431"/>
                    <a:pt x="35" y="53496"/>
                  </a:cubicBezTo>
                  <a:lnTo>
                    <a:pt x="3806" y="64060"/>
                  </a:lnTo>
                  <a:cubicBezTo>
                    <a:pt x="3880" y="64260"/>
                    <a:pt x="4067" y="64391"/>
                    <a:pt x="4281" y="64391"/>
                  </a:cubicBezTo>
                  <a:lnTo>
                    <a:pt x="4333" y="64391"/>
                  </a:lnTo>
                  <a:cubicBezTo>
                    <a:pt x="4564" y="64365"/>
                    <a:pt x="4747" y="64182"/>
                    <a:pt x="4777" y="63955"/>
                  </a:cubicBezTo>
                  <a:lnTo>
                    <a:pt x="7416" y="42823"/>
                  </a:lnTo>
                  <a:cubicBezTo>
                    <a:pt x="7420" y="42793"/>
                    <a:pt x="7425" y="42762"/>
                    <a:pt x="7420" y="42732"/>
                  </a:cubicBezTo>
                  <a:lnTo>
                    <a:pt x="5156" y="472"/>
                  </a:lnTo>
                  <a:cubicBezTo>
                    <a:pt x="5141" y="174"/>
                    <a:pt x="4898" y="1"/>
                    <a:pt x="4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2256500" y="1393725"/>
              <a:ext cx="1194225" cy="1569650"/>
            </a:xfrm>
            <a:custGeom>
              <a:avLst/>
              <a:gdLst/>
              <a:ahLst/>
              <a:cxnLst/>
              <a:rect l="l" t="t" r="r" b="b"/>
              <a:pathLst>
                <a:path w="47769" h="62786" extrusionOk="0">
                  <a:moveTo>
                    <a:pt x="34435" y="1"/>
                  </a:moveTo>
                  <a:cubicBezTo>
                    <a:pt x="33276" y="1"/>
                    <a:pt x="32090"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1056" y="35292"/>
                    <a:pt x="11483" y="37983"/>
                  </a:cubicBezTo>
                  <a:cubicBezTo>
                    <a:pt x="11910" y="40670"/>
                    <a:pt x="5247" y="48185"/>
                    <a:pt x="5247" y="48185"/>
                  </a:cubicBezTo>
                  <a:lnTo>
                    <a:pt x="14884" y="62786"/>
                  </a:lnTo>
                  <a:lnTo>
                    <a:pt x="25800" y="54282"/>
                  </a:lnTo>
                  <a:cubicBezTo>
                    <a:pt x="25800" y="54282"/>
                    <a:pt x="41250" y="53149"/>
                    <a:pt x="42665" y="51874"/>
                  </a:cubicBezTo>
                  <a:cubicBezTo>
                    <a:pt x="44084" y="50598"/>
                    <a:pt x="44080" y="36563"/>
                    <a:pt x="44080" y="36563"/>
                  </a:cubicBezTo>
                  <a:lnTo>
                    <a:pt x="47768" y="34438"/>
                  </a:lnTo>
                  <a:cubicBezTo>
                    <a:pt x="47768" y="34438"/>
                    <a:pt x="44367" y="19694"/>
                    <a:pt x="43514" y="16437"/>
                  </a:cubicBezTo>
                  <a:lnTo>
                    <a:pt x="42665" y="13176"/>
                  </a:lnTo>
                  <a:cubicBezTo>
                    <a:pt x="42665" y="13176"/>
                    <a:pt x="47625" y="11473"/>
                    <a:pt x="46492" y="6514"/>
                  </a:cubicBezTo>
                  <a:cubicBezTo>
                    <a:pt x="45546" y="2364"/>
                    <a:pt x="40340" y="1"/>
                    <a:pt x="34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2256500" y="1393750"/>
              <a:ext cx="1158950" cy="1569625"/>
            </a:xfrm>
            <a:custGeom>
              <a:avLst/>
              <a:gdLst/>
              <a:ahLst/>
              <a:cxnLst/>
              <a:rect l="l" t="t" r="r" b="b"/>
              <a:pathLst>
                <a:path w="46358" h="62785" extrusionOk="0">
                  <a:moveTo>
                    <a:pt x="34425" y="0"/>
                  </a:moveTo>
                  <a:cubicBezTo>
                    <a:pt x="33270" y="0"/>
                    <a:pt x="32087" y="91"/>
                    <a:pt x="30904" y="277"/>
                  </a:cubicBezTo>
                  <a:cubicBezTo>
                    <a:pt x="23671" y="1409"/>
                    <a:pt x="21829" y="4105"/>
                    <a:pt x="21829" y="4105"/>
                  </a:cubicBezTo>
                  <a:cubicBezTo>
                    <a:pt x="21829" y="4105"/>
                    <a:pt x="21797" y="4104"/>
                    <a:pt x="21735" y="4104"/>
                  </a:cubicBezTo>
                  <a:cubicBezTo>
                    <a:pt x="20694" y="4104"/>
                    <a:pt x="11295" y="4232"/>
                    <a:pt x="5813" y="8781"/>
                  </a:cubicBezTo>
                  <a:cubicBezTo>
                    <a:pt x="0" y="13602"/>
                    <a:pt x="3545" y="21257"/>
                    <a:pt x="5387" y="23948"/>
                  </a:cubicBezTo>
                  <a:cubicBezTo>
                    <a:pt x="7229" y="26639"/>
                    <a:pt x="10634" y="29761"/>
                    <a:pt x="10634" y="29761"/>
                  </a:cubicBezTo>
                  <a:cubicBezTo>
                    <a:pt x="10634" y="29761"/>
                    <a:pt x="11056" y="35291"/>
                    <a:pt x="11483" y="37982"/>
                  </a:cubicBezTo>
                  <a:cubicBezTo>
                    <a:pt x="11910" y="40669"/>
                    <a:pt x="5247" y="48184"/>
                    <a:pt x="5247" y="48184"/>
                  </a:cubicBezTo>
                  <a:lnTo>
                    <a:pt x="14884" y="62785"/>
                  </a:lnTo>
                  <a:lnTo>
                    <a:pt x="25800" y="54281"/>
                  </a:lnTo>
                  <a:cubicBezTo>
                    <a:pt x="25800" y="54281"/>
                    <a:pt x="37605" y="53414"/>
                    <a:pt x="41524" y="52343"/>
                  </a:cubicBezTo>
                  <a:lnTo>
                    <a:pt x="42665" y="51873"/>
                  </a:lnTo>
                  <a:lnTo>
                    <a:pt x="42665" y="51873"/>
                  </a:lnTo>
                  <a:cubicBezTo>
                    <a:pt x="42665" y="51873"/>
                    <a:pt x="40734" y="52057"/>
                    <a:pt x="38234" y="52057"/>
                  </a:cubicBezTo>
                  <a:cubicBezTo>
                    <a:pt x="34479" y="52057"/>
                    <a:pt x="29442" y="51641"/>
                    <a:pt x="27738" y="49560"/>
                  </a:cubicBezTo>
                  <a:cubicBezTo>
                    <a:pt x="24903" y="46090"/>
                    <a:pt x="27738" y="32857"/>
                    <a:pt x="29946" y="26238"/>
                  </a:cubicBezTo>
                  <a:cubicBezTo>
                    <a:pt x="32149" y="19619"/>
                    <a:pt x="26793" y="16785"/>
                    <a:pt x="26793" y="16785"/>
                  </a:cubicBezTo>
                  <a:lnTo>
                    <a:pt x="42887" y="14011"/>
                  </a:lnTo>
                  <a:cubicBezTo>
                    <a:pt x="42669" y="13179"/>
                    <a:pt x="42669" y="13175"/>
                    <a:pt x="42669" y="13175"/>
                  </a:cubicBezTo>
                  <a:cubicBezTo>
                    <a:pt x="42669" y="13175"/>
                    <a:pt x="44306" y="12605"/>
                    <a:pt x="45487" y="11181"/>
                  </a:cubicBezTo>
                  <a:lnTo>
                    <a:pt x="46357" y="6064"/>
                  </a:lnTo>
                  <a:cubicBezTo>
                    <a:pt x="45145" y="2199"/>
                    <a:pt x="40113" y="0"/>
                    <a:pt x="344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3155575" y="1853000"/>
              <a:ext cx="164075" cy="121700"/>
            </a:xfrm>
            <a:custGeom>
              <a:avLst/>
              <a:gdLst/>
              <a:ahLst/>
              <a:cxnLst/>
              <a:rect l="l" t="t" r="r" b="b"/>
              <a:pathLst>
                <a:path w="6563" h="4868" extrusionOk="0">
                  <a:moveTo>
                    <a:pt x="3130" y="1"/>
                  </a:moveTo>
                  <a:cubicBezTo>
                    <a:pt x="2776" y="1"/>
                    <a:pt x="2406" y="57"/>
                    <a:pt x="2025" y="191"/>
                  </a:cubicBezTo>
                  <a:cubicBezTo>
                    <a:pt x="192" y="836"/>
                    <a:pt x="0" y="3209"/>
                    <a:pt x="13" y="4306"/>
                  </a:cubicBezTo>
                  <a:cubicBezTo>
                    <a:pt x="18" y="4650"/>
                    <a:pt x="40" y="4868"/>
                    <a:pt x="40" y="4868"/>
                  </a:cubicBezTo>
                  <a:cubicBezTo>
                    <a:pt x="40" y="4868"/>
                    <a:pt x="1603" y="3022"/>
                    <a:pt x="3584" y="2743"/>
                  </a:cubicBezTo>
                  <a:cubicBezTo>
                    <a:pt x="3765" y="2717"/>
                    <a:pt x="3937" y="2706"/>
                    <a:pt x="4101" y="2706"/>
                  </a:cubicBezTo>
                  <a:cubicBezTo>
                    <a:pt x="5742" y="2706"/>
                    <a:pt x="6563" y="3875"/>
                    <a:pt x="6563" y="3875"/>
                  </a:cubicBezTo>
                  <a:lnTo>
                    <a:pt x="6423" y="1607"/>
                  </a:lnTo>
                  <a:cubicBezTo>
                    <a:pt x="6423" y="1607"/>
                    <a:pt x="5015" y="1"/>
                    <a:pt x="3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3224050" y="2035000"/>
              <a:ext cx="35400" cy="106275"/>
            </a:xfrm>
            <a:custGeom>
              <a:avLst/>
              <a:gdLst/>
              <a:ahLst/>
              <a:cxnLst/>
              <a:rect l="l" t="t" r="r" b="b"/>
              <a:pathLst>
                <a:path w="1416" h="4251" extrusionOk="0">
                  <a:moveTo>
                    <a:pt x="706" y="0"/>
                  </a:moveTo>
                  <a:cubicBezTo>
                    <a:pt x="318" y="0"/>
                    <a:pt x="0" y="950"/>
                    <a:pt x="0" y="2125"/>
                  </a:cubicBezTo>
                  <a:cubicBezTo>
                    <a:pt x="0" y="3301"/>
                    <a:pt x="318" y="4250"/>
                    <a:pt x="706" y="4250"/>
                  </a:cubicBezTo>
                  <a:cubicBezTo>
                    <a:pt x="1098" y="4250"/>
                    <a:pt x="1416" y="3297"/>
                    <a:pt x="1416" y="2125"/>
                  </a:cubicBezTo>
                  <a:cubicBezTo>
                    <a:pt x="1416" y="950"/>
                    <a:pt x="1098"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3076425" y="2394050"/>
              <a:ext cx="96700" cy="86300"/>
            </a:xfrm>
            <a:custGeom>
              <a:avLst/>
              <a:gdLst/>
              <a:ahLst/>
              <a:cxnLst/>
              <a:rect l="l" t="t" r="r" b="b"/>
              <a:pathLst>
                <a:path w="3868" h="3452" extrusionOk="0">
                  <a:moveTo>
                    <a:pt x="2688" y="0"/>
                  </a:moveTo>
                  <a:cubicBezTo>
                    <a:pt x="2170" y="0"/>
                    <a:pt x="1533" y="302"/>
                    <a:pt x="1011" y="844"/>
                  </a:cubicBezTo>
                  <a:cubicBezTo>
                    <a:pt x="227" y="1663"/>
                    <a:pt x="1" y="2721"/>
                    <a:pt x="506" y="3208"/>
                  </a:cubicBezTo>
                  <a:cubicBezTo>
                    <a:pt x="678" y="3373"/>
                    <a:pt x="912" y="3451"/>
                    <a:pt x="1176" y="3451"/>
                  </a:cubicBezTo>
                  <a:cubicBezTo>
                    <a:pt x="1695" y="3451"/>
                    <a:pt x="2331" y="3151"/>
                    <a:pt x="2853" y="2612"/>
                  </a:cubicBezTo>
                  <a:cubicBezTo>
                    <a:pt x="3637" y="1793"/>
                    <a:pt x="3867" y="731"/>
                    <a:pt x="3358" y="243"/>
                  </a:cubicBezTo>
                  <a:cubicBezTo>
                    <a:pt x="3186" y="78"/>
                    <a:pt x="2953" y="0"/>
                    <a:pt x="2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2300150" y="1381175"/>
              <a:ext cx="1163950" cy="1594725"/>
            </a:xfrm>
            <a:custGeom>
              <a:avLst/>
              <a:gdLst/>
              <a:ahLst/>
              <a:cxnLst/>
              <a:rect l="l" t="t" r="r" b="b"/>
              <a:pathLst>
                <a:path w="46558" h="63789" extrusionOk="0">
                  <a:moveTo>
                    <a:pt x="32707" y="997"/>
                  </a:moveTo>
                  <a:cubicBezTo>
                    <a:pt x="34993" y="997"/>
                    <a:pt x="37174" y="1363"/>
                    <a:pt x="39060" y="2078"/>
                  </a:cubicBezTo>
                  <a:cubicBezTo>
                    <a:pt x="41916" y="3162"/>
                    <a:pt x="43762" y="4956"/>
                    <a:pt x="44259" y="7129"/>
                  </a:cubicBezTo>
                  <a:cubicBezTo>
                    <a:pt x="45278" y="11579"/>
                    <a:pt x="40945" y="13142"/>
                    <a:pt x="40758" y="13203"/>
                  </a:cubicBezTo>
                  <a:cubicBezTo>
                    <a:pt x="40510" y="13290"/>
                    <a:pt x="40370" y="13552"/>
                    <a:pt x="40436" y="13804"/>
                  </a:cubicBezTo>
                  <a:lnTo>
                    <a:pt x="41289" y="17066"/>
                  </a:lnTo>
                  <a:cubicBezTo>
                    <a:pt x="42051" y="19996"/>
                    <a:pt x="44925" y="32406"/>
                    <a:pt x="45452" y="34692"/>
                  </a:cubicBezTo>
                  <a:lnTo>
                    <a:pt x="42086" y="36634"/>
                  </a:lnTo>
                  <a:cubicBezTo>
                    <a:pt x="41933" y="36721"/>
                    <a:pt x="41838" y="36887"/>
                    <a:pt x="41838" y="37070"/>
                  </a:cubicBezTo>
                  <a:cubicBezTo>
                    <a:pt x="41838" y="37100"/>
                    <a:pt x="41838" y="40606"/>
                    <a:pt x="41663" y="44220"/>
                  </a:cubicBezTo>
                  <a:cubicBezTo>
                    <a:pt x="41337" y="51000"/>
                    <a:pt x="40710" y="51897"/>
                    <a:pt x="40588" y="52005"/>
                  </a:cubicBezTo>
                  <a:cubicBezTo>
                    <a:pt x="40409" y="52167"/>
                    <a:pt x="39251" y="52754"/>
                    <a:pt x="31905" y="53560"/>
                  </a:cubicBezTo>
                  <a:cubicBezTo>
                    <a:pt x="27921" y="53995"/>
                    <a:pt x="24059" y="54283"/>
                    <a:pt x="24019" y="54287"/>
                  </a:cubicBezTo>
                  <a:cubicBezTo>
                    <a:pt x="23919" y="54291"/>
                    <a:pt x="23823" y="54331"/>
                    <a:pt x="23745" y="54392"/>
                  </a:cubicBezTo>
                  <a:lnTo>
                    <a:pt x="13260" y="62565"/>
                  </a:lnTo>
                  <a:lnTo>
                    <a:pt x="4128" y="48731"/>
                  </a:lnTo>
                  <a:cubicBezTo>
                    <a:pt x="5478" y="47181"/>
                    <a:pt x="10647" y="41032"/>
                    <a:pt x="10233" y="38407"/>
                  </a:cubicBezTo>
                  <a:cubicBezTo>
                    <a:pt x="9815" y="35763"/>
                    <a:pt x="9393" y="30277"/>
                    <a:pt x="9389" y="30225"/>
                  </a:cubicBezTo>
                  <a:cubicBezTo>
                    <a:pt x="9375" y="30098"/>
                    <a:pt x="9319" y="29976"/>
                    <a:pt x="9223" y="29894"/>
                  </a:cubicBezTo>
                  <a:cubicBezTo>
                    <a:pt x="9188" y="29863"/>
                    <a:pt x="5844" y="26785"/>
                    <a:pt x="4054" y="24168"/>
                  </a:cubicBezTo>
                  <a:cubicBezTo>
                    <a:pt x="3040" y="22687"/>
                    <a:pt x="1834" y="20183"/>
                    <a:pt x="1481" y="17597"/>
                  </a:cubicBezTo>
                  <a:cubicBezTo>
                    <a:pt x="1028" y="14309"/>
                    <a:pt x="2008" y="11640"/>
                    <a:pt x="4385" y="9668"/>
                  </a:cubicBezTo>
                  <a:cubicBezTo>
                    <a:pt x="9802" y="5177"/>
                    <a:pt x="19330" y="5104"/>
                    <a:pt x="20038" y="5104"/>
                  </a:cubicBezTo>
                  <a:cubicBezTo>
                    <a:pt x="20062" y="5104"/>
                    <a:pt x="20075" y="5104"/>
                    <a:pt x="20079" y="5104"/>
                  </a:cubicBezTo>
                  <a:cubicBezTo>
                    <a:pt x="20083" y="5104"/>
                    <a:pt x="20087" y="5104"/>
                    <a:pt x="20091" y="5104"/>
                  </a:cubicBezTo>
                  <a:cubicBezTo>
                    <a:pt x="20252" y="5104"/>
                    <a:pt x="20399" y="5022"/>
                    <a:pt x="20492" y="4891"/>
                  </a:cubicBezTo>
                  <a:cubicBezTo>
                    <a:pt x="20514" y="4865"/>
                    <a:pt x="22369" y="2348"/>
                    <a:pt x="29232" y="1272"/>
                  </a:cubicBezTo>
                  <a:cubicBezTo>
                    <a:pt x="30401" y="1088"/>
                    <a:pt x="31567" y="997"/>
                    <a:pt x="32707" y="997"/>
                  </a:cubicBezTo>
                  <a:close/>
                  <a:moveTo>
                    <a:pt x="32694" y="0"/>
                  </a:moveTo>
                  <a:cubicBezTo>
                    <a:pt x="31506" y="0"/>
                    <a:pt x="30293" y="94"/>
                    <a:pt x="29079" y="284"/>
                  </a:cubicBezTo>
                  <a:cubicBezTo>
                    <a:pt x="22826" y="1268"/>
                    <a:pt x="20466" y="3410"/>
                    <a:pt x="19848" y="4107"/>
                  </a:cubicBezTo>
                  <a:cubicBezTo>
                    <a:pt x="17945" y="4137"/>
                    <a:pt x="16046" y="4316"/>
                    <a:pt x="14174" y="4643"/>
                  </a:cubicBezTo>
                  <a:cubicBezTo>
                    <a:pt x="11122" y="5169"/>
                    <a:pt x="6837" y="6341"/>
                    <a:pt x="3750" y="8897"/>
                  </a:cubicBezTo>
                  <a:cubicBezTo>
                    <a:pt x="1128" y="11074"/>
                    <a:pt x="0" y="14126"/>
                    <a:pt x="492" y="17732"/>
                  </a:cubicBezTo>
                  <a:cubicBezTo>
                    <a:pt x="871" y="20488"/>
                    <a:pt x="2156" y="23157"/>
                    <a:pt x="3231" y="24729"/>
                  </a:cubicBezTo>
                  <a:cubicBezTo>
                    <a:pt x="4890" y="27155"/>
                    <a:pt x="7725" y="29859"/>
                    <a:pt x="8404" y="30495"/>
                  </a:cubicBezTo>
                  <a:cubicBezTo>
                    <a:pt x="8483" y="31514"/>
                    <a:pt x="8862" y="36134"/>
                    <a:pt x="9245" y="38559"/>
                  </a:cubicBezTo>
                  <a:cubicBezTo>
                    <a:pt x="9528" y="40353"/>
                    <a:pt x="5644" y="45522"/>
                    <a:pt x="3127" y="48356"/>
                  </a:cubicBezTo>
                  <a:cubicBezTo>
                    <a:pt x="2974" y="48526"/>
                    <a:pt x="2957" y="48774"/>
                    <a:pt x="3083" y="48966"/>
                  </a:cubicBezTo>
                  <a:lnTo>
                    <a:pt x="12720" y="63566"/>
                  </a:lnTo>
                  <a:cubicBezTo>
                    <a:pt x="12815" y="63706"/>
                    <a:pt x="12972" y="63788"/>
                    <a:pt x="13138" y="63788"/>
                  </a:cubicBezTo>
                  <a:cubicBezTo>
                    <a:pt x="13251" y="63788"/>
                    <a:pt x="13360" y="63754"/>
                    <a:pt x="13447" y="63684"/>
                  </a:cubicBezTo>
                  <a:lnTo>
                    <a:pt x="24237" y="55271"/>
                  </a:lnTo>
                  <a:cubicBezTo>
                    <a:pt x="24995" y="55215"/>
                    <a:pt x="28452" y="54945"/>
                    <a:pt x="32005" y="54557"/>
                  </a:cubicBezTo>
                  <a:cubicBezTo>
                    <a:pt x="40248" y="53651"/>
                    <a:pt x="40975" y="52994"/>
                    <a:pt x="41254" y="52750"/>
                  </a:cubicBezTo>
                  <a:cubicBezTo>
                    <a:pt x="41563" y="52467"/>
                    <a:pt x="42295" y="51809"/>
                    <a:pt x="42656" y="44268"/>
                  </a:cubicBezTo>
                  <a:cubicBezTo>
                    <a:pt x="42804" y="41233"/>
                    <a:pt x="42830" y="38272"/>
                    <a:pt x="42835" y="37357"/>
                  </a:cubicBezTo>
                  <a:lnTo>
                    <a:pt x="46270" y="35372"/>
                  </a:lnTo>
                  <a:cubicBezTo>
                    <a:pt x="46462" y="35263"/>
                    <a:pt x="46558" y="35041"/>
                    <a:pt x="46510" y="34827"/>
                  </a:cubicBezTo>
                  <a:cubicBezTo>
                    <a:pt x="46475" y="34679"/>
                    <a:pt x="43096" y="20040"/>
                    <a:pt x="42256" y="16813"/>
                  </a:cubicBezTo>
                  <a:lnTo>
                    <a:pt x="41511" y="13974"/>
                  </a:lnTo>
                  <a:cubicBezTo>
                    <a:pt x="42282" y="13621"/>
                    <a:pt x="42987" y="13147"/>
                    <a:pt x="43601" y="12568"/>
                  </a:cubicBezTo>
                  <a:cubicBezTo>
                    <a:pt x="44703" y="11527"/>
                    <a:pt x="45874" y="9698"/>
                    <a:pt x="45234" y="6902"/>
                  </a:cubicBezTo>
                  <a:cubicBezTo>
                    <a:pt x="44664" y="4394"/>
                    <a:pt x="42595" y="2348"/>
                    <a:pt x="39417" y="1146"/>
                  </a:cubicBezTo>
                  <a:cubicBezTo>
                    <a:pt x="37415" y="387"/>
                    <a:pt x="35107" y="0"/>
                    <a:pt x="3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2256500" y="1393725"/>
              <a:ext cx="1190725" cy="917700"/>
            </a:xfrm>
            <a:custGeom>
              <a:avLst/>
              <a:gdLst/>
              <a:ahLst/>
              <a:cxnLst/>
              <a:rect l="l" t="t" r="r" b="b"/>
              <a:pathLst>
                <a:path w="47629" h="36708" extrusionOk="0">
                  <a:moveTo>
                    <a:pt x="34431" y="1"/>
                  </a:moveTo>
                  <a:cubicBezTo>
                    <a:pt x="33273" y="1"/>
                    <a:pt x="32088"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0865" y="32797"/>
                    <a:pt x="11161" y="35462"/>
                  </a:cubicBezTo>
                  <a:lnTo>
                    <a:pt x="15593" y="36707"/>
                  </a:lnTo>
                  <a:lnTo>
                    <a:pt x="20414" y="34155"/>
                  </a:lnTo>
                  <a:lnTo>
                    <a:pt x="25234" y="33023"/>
                  </a:lnTo>
                  <a:cubicBezTo>
                    <a:pt x="25234" y="33023"/>
                    <a:pt x="21690" y="30328"/>
                    <a:pt x="23675" y="27776"/>
                  </a:cubicBezTo>
                  <a:cubicBezTo>
                    <a:pt x="25661" y="25225"/>
                    <a:pt x="29345" y="24375"/>
                    <a:pt x="29484" y="22390"/>
                  </a:cubicBezTo>
                  <a:cubicBezTo>
                    <a:pt x="29628" y="20404"/>
                    <a:pt x="21690" y="17570"/>
                    <a:pt x="24241" y="15871"/>
                  </a:cubicBezTo>
                  <a:cubicBezTo>
                    <a:pt x="26793" y="14169"/>
                    <a:pt x="42669" y="13176"/>
                    <a:pt x="42669" y="13176"/>
                  </a:cubicBezTo>
                  <a:cubicBezTo>
                    <a:pt x="42669" y="13176"/>
                    <a:pt x="47629" y="11473"/>
                    <a:pt x="46492" y="6514"/>
                  </a:cubicBezTo>
                  <a:cubicBezTo>
                    <a:pt x="45546" y="2367"/>
                    <a:pt x="40338" y="1"/>
                    <a:pt x="34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2300150" y="1381175"/>
              <a:ext cx="1146875" cy="942750"/>
            </a:xfrm>
            <a:custGeom>
              <a:avLst/>
              <a:gdLst/>
              <a:ahLst/>
              <a:cxnLst/>
              <a:rect l="l" t="t" r="r" b="b"/>
              <a:pathLst>
                <a:path w="45875" h="37710" extrusionOk="0">
                  <a:moveTo>
                    <a:pt x="32713" y="1002"/>
                  </a:moveTo>
                  <a:cubicBezTo>
                    <a:pt x="34998" y="1002"/>
                    <a:pt x="37178" y="1367"/>
                    <a:pt x="39064" y="2082"/>
                  </a:cubicBezTo>
                  <a:cubicBezTo>
                    <a:pt x="41920" y="3162"/>
                    <a:pt x="43767" y="4956"/>
                    <a:pt x="44267" y="7129"/>
                  </a:cubicBezTo>
                  <a:cubicBezTo>
                    <a:pt x="45230" y="11357"/>
                    <a:pt x="41372" y="12977"/>
                    <a:pt x="40823" y="13186"/>
                  </a:cubicBezTo>
                  <a:cubicBezTo>
                    <a:pt x="40261" y="13221"/>
                    <a:pt x="36551" y="13469"/>
                    <a:pt x="32615" y="13891"/>
                  </a:cubicBezTo>
                  <a:cubicBezTo>
                    <a:pt x="30464" y="14122"/>
                    <a:pt x="23915" y="14828"/>
                    <a:pt x="22221" y="15960"/>
                  </a:cubicBezTo>
                  <a:cubicBezTo>
                    <a:pt x="21624" y="16356"/>
                    <a:pt x="21494" y="16813"/>
                    <a:pt x="21489" y="17131"/>
                  </a:cubicBezTo>
                  <a:cubicBezTo>
                    <a:pt x="21481" y="18237"/>
                    <a:pt x="22913" y="19230"/>
                    <a:pt x="24568" y="20384"/>
                  </a:cubicBezTo>
                  <a:cubicBezTo>
                    <a:pt x="25652" y="21137"/>
                    <a:pt x="27285" y="22278"/>
                    <a:pt x="27242" y="22857"/>
                  </a:cubicBezTo>
                  <a:cubicBezTo>
                    <a:pt x="27185" y="23702"/>
                    <a:pt x="26118" y="24394"/>
                    <a:pt x="24890" y="25195"/>
                  </a:cubicBezTo>
                  <a:cubicBezTo>
                    <a:pt x="23758" y="25927"/>
                    <a:pt x="22478" y="26759"/>
                    <a:pt x="21537" y="27969"/>
                  </a:cubicBezTo>
                  <a:cubicBezTo>
                    <a:pt x="20971" y="28696"/>
                    <a:pt x="20740" y="29502"/>
                    <a:pt x="20854" y="30360"/>
                  </a:cubicBezTo>
                  <a:cubicBezTo>
                    <a:pt x="21010" y="31566"/>
                    <a:pt x="21825" y="32611"/>
                    <a:pt x="22452" y="33255"/>
                  </a:cubicBezTo>
                  <a:lnTo>
                    <a:pt x="18555" y="34170"/>
                  </a:lnTo>
                  <a:cubicBezTo>
                    <a:pt x="18515" y="34178"/>
                    <a:pt x="18472" y="34196"/>
                    <a:pt x="18437" y="34213"/>
                  </a:cubicBezTo>
                  <a:lnTo>
                    <a:pt x="13795" y="36674"/>
                  </a:lnTo>
                  <a:lnTo>
                    <a:pt x="9876" y="35572"/>
                  </a:lnTo>
                  <a:cubicBezTo>
                    <a:pt x="9602" y="33029"/>
                    <a:pt x="9389" y="30255"/>
                    <a:pt x="9393" y="30225"/>
                  </a:cubicBezTo>
                  <a:cubicBezTo>
                    <a:pt x="9384" y="30098"/>
                    <a:pt x="9323" y="29981"/>
                    <a:pt x="9232" y="29894"/>
                  </a:cubicBezTo>
                  <a:cubicBezTo>
                    <a:pt x="9197" y="29863"/>
                    <a:pt x="5848" y="26785"/>
                    <a:pt x="4059" y="24172"/>
                  </a:cubicBezTo>
                  <a:cubicBezTo>
                    <a:pt x="3044" y="22687"/>
                    <a:pt x="1838" y="20183"/>
                    <a:pt x="1485" y="17597"/>
                  </a:cubicBezTo>
                  <a:cubicBezTo>
                    <a:pt x="1032" y="14309"/>
                    <a:pt x="2012" y="11640"/>
                    <a:pt x="4390" y="9672"/>
                  </a:cubicBezTo>
                  <a:cubicBezTo>
                    <a:pt x="5996" y="8339"/>
                    <a:pt x="9027" y="6554"/>
                    <a:pt x="14326" y="5635"/>
                  </a:cubicBezTo>
                  <a:cubicBezTo>
                    <a:pt x="17247" y="5130"/>
                    <a:pt x="19614" y="5108"/>
                    <a:pt x="20021" y="5108"/>
                  </a:cubicBezTo>
                  <a:cubicBezTo>
                    <a:pt x="20060" y="5108"/>
                    <a:pt x="20081" y="5108"/>
                    <a:pt x="20083" y="5108"/>
                  </a:cubicBezTo>
                  <a:cubicBezTo>
                    <a:pt x="20248" y="5108"/>
                    <a:pt x="20405" y="5030"/>
                    <a:pt x="20501" y="4895"/>
                  </a:cubicBezTo>
                  <a:cubicBezTo>
                    <a:pt x="20505" y="4886"/>
                    <a:pt x="20963" y="4255"/>
                    <a:pt x="22256" y="3497"/>
                  </a:cubicBezTo>
                  <a:cubicBezTo>
                    <a:pt x="23458" y="2796"/>
                    <a:pt x="25648" y="1838"/>
                    <a:pt x="29240" y="1277"/>
                  </a:cubicBezTo>
                  <a:cubicBezTo>
                    <a:pt x="30408" y="1093"/>
                    <a:pt x="31574" y="1002"/>
                    <a:pt x="32713" y="1002"/>
                  </a:cubicBezTo>
                  <a:close/>
                  <a:moveTo>
                    <a:pt x="32693" y="0"/>
                  </a:moveTo>
                  <a:cubicBezTo>
                    <a:pt x="31506" y="0"/>
                    <a:pt x="30293" y="94"/>
                    <a:pt x="29079" y="284"/>
                  </a:cubicBezTo>
                  <a:cubicBezTo>
                    <a:pt x="22826" y="1268"/>
                    <a:pt x="20466" y="3410"/>
                    <a:pt x="19848" y="4107"/>
                  </a:cubicBezTo>
                  <a:cubicBezTo>
                    <a:pt x="17945" y="4137"/>
                    <a:pt x="16046" y="4316"/>
                    <a:pt x="14170" y="4647"/>
                  </a:cubicBezTo>
                  <a:cubicBezTo>
                    <a:pt x="8644" y="5601"/>
                    <a:pt x="5452" y="7486"/>
                    <a:pt x="3745" y="8901"/>
                  </a:cubicBezTo>
                  <a:cubicBezTo>
                    <a:pt x="1124" y="11074"/>
                    <a:pt x="0" y="14131"/>
                    <a:pt x="488" y="17732"/>
                  </a:cubicBezTo>
                  <a:cubicBezTo>
                    <a:pt x="867" y="20493"/>
                    <a:pt x="2151" y="23157"/>
                    <a:pt x="3227" y="24734"/>
                  </a:cubicBezTo>
                  <a:cubicBezTo>
                    <a:pt x="4886" y="27155"/>
                    <a:pt x="7721" y="29859"/>
                    <a:pt x="8404" y="30495"/>
                  </a:cubicBezTo>
                  <a:cubicBezTo>
                    <a:pt x="8461" y="31213"/>
                    <a:pt x="8670" y="33760"/>
                    <a:pt x="8918" y="36016"/>
                  </a:cubicBezTo>
                  <a:cubicBezTo>
                    <a:pt x="8940" y="36221"/>
                    <a:pt x="9084" y="36391"/>
                    <a:pt x="9280" y="36443"/>
                  </a:cubicBezTo>
                  <a:lnTo>
                    <a:pt x="13712" y="37688"/>
                  </a:lnTo>
                  <a:cubicBezTo>
                    <a:pt x="13756" y="37701"/>
                    <a:pt x="13804" y="37710"/>
                    <a:pt x="13847" y="37710"/>
                  </a:cubicBezTo>
                  <a:cubicBezTo>
                    <a:pt x="13930" y="37710"/>
                    <a:pt x="14009" y="37688"/>
                    <a:pt x="14083" y="37653"/>
                  </a:cubicBezTo>
                  <a:lnTo>
                    <a:pt x="18846" y="35132"/>
                  </a:lnTo>
                  <a:lnTo>
                    <a:pt x="23601" y="34013"/>
                  </a:lnTo>
                  <a:cubicBezTo>
                    <a:pt x="24015" y="33913"/>
                    <a:pt x="24128" y="33382"/>
                    <a:pt x="23789" y="33125"/>
                  </a:cubicBezTo>
                  <a:cubicBezTo>
                    <a:pt x="23771" y="33116"/>
                    <a:pt x="22047" y="31784"/>
                    <a:pt x="21847" y="30229"/>
                  </a:cubicBezTo>
                  <a:cubicBezTo>
                    <a:pt x="21768" y="29637"/>
                    <a:pt x="21925" y="29101"/>
                    <a:pt x="22326" y="28587"/>
                  </a:cubicBezTo>
                  <a:cubicBezTo>
                    <a:pt x="23166" y="27508"/>
                    <a:pt x="24368" y="26724"/>
                    <a:pt x="25435" y="26031"/>
                  </a:cubicBezTo>
                  <a:cubicBezTo>
                    <a:pt x="26889" y="25086"/>
                    <a:pt x="28143" y="24268"/>
                    <a:pt x="28239" y="22931"/>
                  </a:cubicBezTo>
                  <a:cubicBezTo>
                    <a:pt x="28322" y="21781"/>
                    <a:pt x="26845" y="20754"/>
                    <a:pt x="25138" y="19565"/>
                  </a:cubicBezTo>
                  <a:cubicBezTo>
                    <a:pt x="24015" y="18786"/>
                    <a:pt x="22482" y="17714"/>
                    <a:pt x="22487" y="17140"/>
                  </a:cubicBezTo>
                  <a:cubicBezTo>
                    <a:pt x="22487" y="17031"/>
                    <a:pt x="22582" y="16913"/>
                    <a:pt x="22770" y="16791"/>
                  </a:cubicBezTo>
                  <a:cubicBezTo>
                    <a:pt x="24773" y="15455"/>
                    <a:pt x="36573" y="14449"/>
                    <a:pt x="40949" y="14179"/>
                  </a:cubicBezTo>
                  <a:cubicBezTo>
                    <a:pt x="40997" y="14174"/>
                    <a:pt x="41041" y="14166"/>
                    <a:pt x="41080" y="14153"/>
                  </a:cubicBezTo>
                  <a:cubicBezTo>
                    <a:pt x="42016" y="13796"/>
                    <a:pt x="42874" y="13256"/>
                    <a:pt x="43601" y="12568"/>
                  </a:cubicBezTo>
                  <a:cubicBezTo>
                    <a:pt x="44703" y="11527"/>
                    <a:pt x="45874" y="9698"/>
                    <a:pt x="45234" y="6902"/>
                  </a:cubicBezTo>
                  <a:cubicBezTo>
                    <a:pt x="44664" y="4394"/>
                    <a:pt x="42595" y="2348"/>
                    <a:pt x="39417" y="1146"/>
                  </a:cubicBezTo>
                  <a:cubicBezTo>
                    <a:pt x="37412" y="387"/>
                    <a:pt x="35105" y="0"/>
                    <a:pt x="32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2368500" y="1503700"/>
              <a:ext cx="995450" cy="436825"/>
            </a:xfrm>
            <a:custGeom>
              <a:avLst/>
              <a:gdLst/>
              <a:ahLst/>
              <a:cxnLst/>
              <a:rect l="l" t="t" r="r" b="b"/>
              <a:pathLst>
                <a:path w="39818" h="17473" extrusionOk="0">
                  <a:moveTo>
                    <a:pt x="35954" y="1"/>
                  </a:moveTo>
                  <a:cubicBezTo>
                    <a:pt x="35249" y="1"/>
                    <a:pt x="34733" y="222"/>
                    <a:pt x="34414" y="665"/>
                  </a:cubicBezTo>
                  <a:cubicBezTo>
                    <a:pt x="33687" y="1671"/>
                    <a:pt x="34484" y="3243"/>
                    <a:pt x="34645" y="3547"/>
                  </a:cubicBezTo>
                  <a:cubicBezTo>
                    <a:pt x="34767" y="3769"/>
                    <a:pt x="34997" y="3893"/>
                    <a:pt x="35233" y="3893"/>
                  </a:cubicBezTo>
                  <a:cubicBezTo>
                    <a:pt x="35341" y="3893"/>
                    <a:pt x="35450" y="3867"/>
                    <a:pt x="35550" y="3813"/>
                  </a:cubicBezTo>
                  <a:cubicBezTo>
                    <a:pt x="35873" y="3639"/>
                    <a:pt x="35990" y="3234"/>
                    <a:pt x="35816" y="2912"/>
                  </a:cubicBezTo>
                  <a:cubicBezTo>
                    <a:pt x="35542" y="2406"/>
                    <a:pt x="35341" y="1653"/>
                    <a:pt x="35494" y="1444"/>
                  </a:cubicBezTo>
                  <a:cubicBezTo>
                    <a:pt x="35529" y="1398"/>
                    <a:pt x="35664" y="1336"/>
                    <a:pt x="35949" y="1336"/>
                  </a:cubicBezTo>
                  <a:cubicBezTo>
                    <a:pt x="36092" y="1336"/>
                    <a:pt x="36272" y="1351"/>
                    <a:pt x="36495" y="1392"/>
                  </a:cubicBezTo>
                  <a:cubicBezTo>
                    <a:pt x="37924" y="1653"/>
                    <a:pt x="38224" y="3229"/>
                    <a:pt x="38281" y="3708"/>
                  </a:cubicBezTo>
                  <a:cubicBezTo>
                    <a:pt x="38429" y="4967"/>
                    <a:pt x="37998" y="6561"/>
                    <a:pt x="36900" y="7053"/>
                  </a:cubicBezTo>
                  <a:cubicBezTo>
                    <a:pt x="36500" y="7231"/>
                    <a:pt x="35640" y="7294"/>
                    <a:pt x="34517" y="7294"/>
                  </a:cubicBezTo>
                  <a:cubicBezTo>
                    <a:pt x="33199" y="7294"/>
                    <a:pt x="31518" y="7207"/>
                    <a:pt x="29785" y="7118"/>
                  </a:cubicBezTo>
                  <a:cubicBezTo>
                    <a:pt x="27501" y="7001"/>
                    <a:pt x="24974" y="6871"/>
                    <a:pt x="22474" y="6871"/>
                  </a:cubicBezTo>
                  <a:cubicBezTo>
                    <a:pt x="19213" y="6871"/>
                    <a:pt x="15998" y="7092"/>
                    <a:pt x="13430" y="7854"/>
                  </a:cubicBezTo>
                  <a:cubicBezTo>
                    <a:pt x="5849" y="10101"/>
                    <a:pt x="589" y="16114"/>
                    <a:pt x="371" y="16367"/>
                  </a:cubicBezTo>
                  <a:cubicBezTo>
                    <a:pt x="1" y="16802"/>
                    <a:pt x="306" y="17468"/>
                    <a:pt x="876" y="17473"/>
                  </a:cubicBezTo>
                  <a:cubicBezTo>
                    <a:pt x="1068" y="17473"/>
                    <a:pt x="1255" y="17386"/>
                    <a:pt x="1381" y="17242"/>
                  </a:cubicBezTo>
                  <a:cubicBezTo>
                    <a:pt x="1434" y="17177"/>
                    <a:pt x="6602" y="11268"/>
                    <a:pt x="13809" y="9130"/>
                  </a:cubicBezTo>
                  <a:cubicBezTo>
                    <a:pt x="16233" y="8411"/>
                    <a:pt x="19320" y="8200"/>
                    <a:pt x="22474" y="8200"/>
                  </a:cubicBezTo>
                  <a:cubicBezTo>
                    <a:pt x="24942" y="8200"/>
                    <a:pt x="27451" y="8329"/>
                    <a:pt x="29716" y="8446"/>
                  </a:cubicBezTo>
                  <a:cubicBezTo>
                    <a:pt x="31695" y="8549"/>
                    <a:pt x="33280" y="8625"/>
                    <a:pt x="34519" y="8625"/>
                  </a:cubicBezTo>
                  <a:cubicBezTo>
                    <a:pt x="35905" y="8625"/>
                    <a:pt x="36856" y="8530"/>
                    <a:pt x="37440" y="8267"/>
                  </a:cubicBezTo>
                  <a:cubicBezTo>
                    <a:pt x="39143" y="7514"/>
                    <a:pt x="39818" y="5324"/>
                    <a:pt x="39604" y="3547"/>
                  </a:cubicBezTo>
                  <a:cubicBezTo>
                    <a:pt x="39382" y="1688"/>
                    <a:pt x="38281" y="360"/>
                    <a:pt x="36735" y="77"/>
                  </a:cubicBezTo>
                  <a:cubicBezTo>
                    <a:pt x="36453" y="26"/>
                    <a:pt x="36193" y="1"/>
                    <a:pt x="35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2471600" y="1867775"/>
              <a:ext cx="430900" cy="190550"/>
            </a:xfrm>
            <a:custGeom>
              <a:avLst/>
              <a:gdLst/>
              <a:ahLst/>
              <a:cxnLst/>
              <a:rect l="l" t="t" r="r" b="b"/>
              <a:pathLst>
                <a:path w="17236" h="7622" extrusionOk="0">
                  <a:moveTo>
                    <a:pt x="15239" y="1"/>
                  </a:moveTo>
                  <a:cubicBezTo>
                    <a:pt x="14375" y="1"/>
                    <a:pt x="13119" y="163"/>
                    <a:pt x="11318" y="480"/>
                  </a:cubicBezTo>
                  <a:cubicBezTo>
                    <a:pt x="9276" y="837"/>
                    <a:pt x="6824" y="1956"/>
                    <a:pt x="4037" y="3798"/>
                  </a:cubicBezTo>
                  <a:cubicBezTo>
                    <a:pt x="2800" y="4612"/>
                    <a:pt x="1612" y="5496"/>
                    <a:pt x="475" y="6445"/>
                  </a:cubicBezTo>
                  <a:cubicBezTo>
                    <a:pt x="1" y="6850"/>
                    <a:pt x="288" y="7621"/>
                    <a:pt x="911" y="7621"/>
                  </a:cubicBezTo>
                  <a:cubicBezTo>
                    <a:pt x="1067" y="7621"/>
                    <a:pt x="1220" y="7565"/>
                    <a:pt x="1342" y="7460"/>
                  </a:cubicBezTo>
                  <a:cubicBezTo>
                    <a:pt x="1398" y="7412"/>
                    <a:pt x="7072" y="2583"/>
                    <a:pt x="11553" y="1791"/>
                  </a:cubicBezTo>
                  <a:cubicBezTo>
                    <a:pt x="13608" y="1429"/>
                    <a:pt x="14692" y="1329"/>
                    <a:pt x="15263" y="1325"/>
                  </a:cubicBezTo>
                  <a:lnTo>
                    <a:pt x="15263" y="1325"/>
                  </a:lnTo>
                  <a:cubicBezTo>
                    <a:pt x="14910" y="1616"/>
                    <a:pt x="14253" y="2074"/>
                    <a:pt x="13042" y="2775"/>
                  </a:cubicBezTo>
                  <a:cubicBezTo>
                    <a:pt x="10482" y="4255"/>
                    <a:pt x="9772" y="4978"/>
                    <a:pt x="10116" y="5740"/>
                  </a:cubicBezTo>
                  <a:cubicBezTo>
                    <a:pt x="10305" y="6161"/>
                    <a:pt x="10728" y="6290"/>
                    <a:pt x="11229" y="6290"/>
                  </a:cubicBezTo>
                  <a:cubicBezTo>
                    <a:pt x="11572" y="6290"/>
                    <a:pt x="11950" y="6230"/>
                    <a:pt x="12315" y="6162"/>
                  </a:cubicBezTo>
                  <a:cubicBezTo>
                    <a:pt x="13125" y="6014"/>
                    <a:pt x="14166" y="5731"/>
                    <a:pt x="15245" y="5370"/>
                  </a:cubicBezTo>
                  <a:cubicBezTo>
                    <a:pt x="15598" y="5252"/>
                    <a:pt x="15785" y="4874"/>
                    <a:pt x="15668" y="4525"/>
                  </a:cubicBezTo>
                  <a:cubicBezTo>
                    <a:pt x="15574" y="4247"/>
                    <a:pt x="15317" y="4072"/>
                    <a:pt x="15040" y="4072"/>
                  </a:cubicBezTo>
                  <a:cubicBezTo>
                    <a:pt x="14970" y="4072"/>
                    <a:pt x="14898" y="4083"/>
                    <a:pt x="14827" y="4107"/>
                  </a:cubicBezTo>
                  <a:cubicBezTo>
                    <a:pt x="13991" y="4390"/>
                    <a:pt x="13142" y="4625"/>
                    <a:pt x="12284" y="4808"/>
                  </a:cubicBezTo>
                  <a:cubicBezTo>
                    <a:pt x="12620" y="4582"/>
                    <a:pt x="13086" y="4290"/>
                    <a:pt x="13708" y="3929"/>
                  </a:cubicBezTo>
                  <a:cubicBezTo>
                    <a:pt x="16421" y="2357"/>
                    <a:pt x="17235" y="1551"/>
                    <a:pt x="16935" y="724"/>
                  </a:cubicBezTo>
                  <a:cubicBezTo>
                    <a:pt x="16759" y="238"/>
                    <a:pt x="16285" y="1"/>
                    <a:pt x="15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2210450" y="2463800"/>
              <a:ext cx="542250" cy="747675"/>
            </a:xfrm>
            <a:custGeom>
              <a:avLst/>
              <a:gdLst/>
              <a:ahLst/>
              <a:cxnLst/>
              <a:rect l="l" t="t" r="r" b="b"/>
              <a:pathLst>
                <a:path w="21690" h="29907" extrusionOk="0">
                  <a:moveTo>
                    <a:pt x="7512" y="0"/>
                  </a:moveTo>
                  <a:lnTo>
                    <a:pt x="0" y="5526"/>
                  </a:lnTo>
                  <a:cubicBezTo>
                    <a:pt x="0" y="5526"/>
                    <a:pt x="566" y="6658"/>
                    <a:pt x="5387" y="13464"/>
                  </a:cubicBezTo>
                  <a:cubicBezTo>
                    <a:pt x="10211" y="20270"/>
                    <a:pt x="15167" y="29906"/>
                    <a:pt x="15167" y="29906"/>
                  </a:cubicBezTo>
                  <a:lnTo>
                    <a:pt x="21690" y="21542"/>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2196500" y="2451325"/>
              <a:ext cx="569475" cy="772675"/>
            </a:xfrm>
            <a:custGeom>
              <a:avLst/>
              <a:gdLst/>
              <a:ahLst/>
              <a:cxnLst/>
              <a:rect l="l" t="t" r="r" b="b"/>
              <a:pathLst>
                <a:path w="22779" h="30907" extrusionOk="0">
                  <a:moveTo>
                    <a:pt x="7943" y="1213"/>
                  </a:moveTo>
                  <a:lnTo>
                    <a:pt x="21634" y="22014"/>
                  </a:lnTo>
                  <a:lnTo>
                    <a:pt x="15808" y="29482"/>
                  </a:lnTo>
                  <a:cubicBezTo>
                    <a:pt x="14575" y="27148"/>
                    <a:pt x="10395" y="19376"/>
                    <a:pt x="6354" y="13671"/>
                  </a:cubicBezTo>
                  <a:cubicBezTo>
                    <a:pt x="2910" y="8812"/>
                    <a:pt x="1651" y="6870"/>
                    <a:pt x="1216" y="6160"/>
                  </a:cubicBezTo>
                  <a:lnTo>
                    <a:pt x="7943" y="1213"/>
                  </a:lnTo>
                  <a:close/>
                  <a:moveTo>
                    <a:pt x="8071" y="1"/>
                  </a:moveTo>
                  <a:cubicBezTo>
                    <a:pt x="7968" y="1"/>
                    <a:pt x="7864" y="33"/>
                    <a:pt x="7774" y="99"/>
                  </a:cubicBezTo>
                  <a:lnTo>
                    <a:pt x="262" y="5624"/>
                  </a:lnTo>
                  <a:cubicBezTo>
                    <a:pt x="66" y="5768"/>
                    <a:pt x="1" y="6034"/>
                    <a:pt x="110" y="6251"/>
                  </a:cubicBezTo>
                  <a:cubicBezTo>
                    <a:pt x="136" y="6299"/>
                    <a:pt x="750" y="7497"/>
                    <a:pt x="5540" y="14251"/>
                  </a:cubicBezTo>
                  <a:cubicBezTo>
                    <a:pt x="10282" y="20948"/>
                    <a:pt x="15233" y="30540"/>
                    <a:pt x="15281" y="30636"/>
                  </a:cubicBezTo>
                  <a:cubicBezTo>
                    <a:pt x="15359" y="30789"/>
                    <a:pt x="15507" y="30889"/>
                    <a:pt x="15681" y="30906"/>
                  </a:cubicBezTo>
                  <a:lnTo>
                    <a:pt x="15725" y="30906"/>
                  </a:lnTo>
                  <a:cubicBezTo>
                    <a:pt x="15877" y="30906"/>
                    <a:pt x="16025" y="30836"/>
                    <a:pt x="16121" y="30715"/>
                  </a:cubicBezTo>
                  <a:lnTo>
                    <a:pt x="22640" y="22354"/>
                  </a:lnTo>
                  <a:cubicBezTo>
                    <a:pt x="22770" y="22184"/>
                    <a:pt x="22779" y="21949"/>
                    <a:pt x="22661" y="21771"/>
                  </a:cubicBezTo>
                  <a:lnTo>
                    <a:pt x="8488" y="225"/>
                  </a:lnTo>
                  <a:cubicBezTo>
                    <a:pt x="8392" y="79"/>
                    <a:pt x="8233" y="1"/>
                    <a:pt x="8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3308950" y="3206125"/>
              <a:ext cx="942650" cy="714125"/>
            </a:xfrm>
            <a:custGeom>
              <a:avLst/>
              <a:gdLst/>
              <a:ahLst/>
              <a:cxnLst/>
              <a:rect l="l" t="t" r="r" b="b"/>
              <a:pathLst>
                <a:path w="37706" h="28565" extrusionOk="0">
                  <a:moveTo>
                    <a:pt x="13756" y="1"/>
                  </a:moveTo>
                  <a:cubicBezTo>
                    <a:pt x="13543" y="1"/>
                    <a:pt x="13307" y="265"/>
                    <a:pt x="13042" y="923"/>
                  </a:cubicBezTo>
                  <a:cubicBezTo>
                    <a:pt x="12193" y="3052"/>
                    <a:pt x="6663" y="8717"/>
                    <a:pt x="4965" y="10137"/>
                  </a:cubicBezTo>
                  <a:cubicBezTo>
                    <a:pt x="3262" y="11557"/>
                    <a:pt x="3123" y="13255"/>
                    <a:pt x="2696" y="16233"/>
                  </a:cubicBezTo>
                  <a:cubicBezTo>
                    <a:pt x="2269" y="19212"/>
                    <a:pt x="1" y="23888"/>
                    <a:pt x="1" y="23888"/>
                  </a:cubicBezTo>
                  <a:lnTo>
                    <a:pt x="2692" y="28565"/>
                  </a:lnTo>
                  <a:lnTo>
                    <a:pt x="8366" y="24877"/>
                  </a:lnTo>
                  <a:cubicBezTo>
                    <a:pt x="8366" y="24877"/>
                    <a:pt x="9916" y="25059"/>
                    <a:pt x="11555" y="25059"/>
                  </a:cubicBezTo>
                  <a:cubicBezTo>
                    <a:pt x="11958" y="25059"/>
                    <a:pt x="12367" y="25048"/>
                    <a:pt x="12759" y="25020"/>
                  </a:cubicBezTo>
                  <a:cubicBezTo>
                    <a:pt x="14741" y="24877"/>
                    <a:pt x="20837" y="24028"/>
                    <a:pt x="20837" y="24028"/>
                  </a:cubicBezTo>
                  <a:cubicBezTo>
                    <a:pt x="20837" y="24028"/>
                    <a:pt x="26933" y="26723"/>
                    <a:pt x="27782" y="26862"/>
                  </a:cubicBezTo>
                  <a:cubicBezTo>
                    <a:pt x="27918" y="26885"/>
                    <a:pt x="28040" y="26897"/>
                    <a:pt x="28151" y="26897"/>
                  </a:cubicBezTo>
                  <a:cubicBezTo>
                    <a:pt x="28733" y="26897"/>
                    <a:pt x="29009" y="26564"/>
                    <a:pt x="29485" y="25730"/>
                  </a:cubicBezTo>
                  <a:cubicBezTo>
                    <a:pt x="30051" y="24737"/>
                    <a:pt x="28065" y="24454"/>
                    <a:pt x="27499" y="24028"/>
                  </a:cubicBezTo>
                  <a:cubicBezTo>
                    <a:pt x="26933" y="23601"/>
                    <a:pt x="22396" y="21049"/>
                    <a:pt x="22396" y="21049"/>
                  </a:cubicBezTo>
                  <a:lnTo>
                    <a:pt x="22396" y="21049"/>
                  </a:lnTo>
                  <a:cubicBezTo>
                    <a:pt x="22396" y="21049"/>
                    <a:pt x="31610" y="22464"/>
                    <a:pt x="32746" y="22464"/>
                  </a:cubicBezTo>
                  <a:cubicBezTo>
                    <a:pt x="33878" y="22464"/>
                    <a:pt x="34161" y="22464"/>
                    <a:pt x="34588" y="21615"/>
                  </a:cubicBezTo>
                  <a:cubicBezTo>
                    <a:pt x="35010" y="20766"/>
                    <a:pt x="35010" y="20483"/>
                    <a:pt x="34588" y="19917"/>
                  </a:cubicBezTo>
                  <a:cubicBezTo>
                    <a:pt x="34161" y="19347"/>
                    <a:pt x="22539" y="17505"/>
                    <a:pt x="22539" y="17505"/>
                  </a:cubicBezTo>
                  <a:lnTo>
                    <a:pt x="22256" y="15946"/>
                  </a:lnTo>
                  <a:cubicBezTo>
                    <a:pt x="22256" y="15946"/>
                    <a:pt x="33173" y="15097"/>
                    <a:pt x="34449" y="15097"/>
                  </a:cubicBezTo>
                  <a:cubicBezTo>
                    <a:pt x="35724" y="15097"/>
                    <a:pt x="36007" y="14957"/>
                    <a:pt x="36717" y="14387"/>
                  </a:cubicBezTo>
                  <a:cubicBezTo>
                    <a:pt x="37423" y="13821"/>
                    <a:pt x="37706" y="12828"/>
                    <a:pt x="37140" y="11979"/>
                  </a:cubicBezTo>
                  <a:cubicBezTo>
                    <a:pt x="36875" y="11583"/>
                    <a:pt x="35901" y="11463"/>
                    <a:pt x="34678" y="11463"/>
                  </a:cubicBezTo>
                  <a:cubicBezTo>
                    <a:pt x="33279" y="11463"/>
                    <a:pt x="31555" y="11619"/>
                    <a:pt x="30194" y="11696"/>
                  </a:cubicBezTo>
                  <a:cubicBezTo>
                    <a:pt x="27643" y="11835"/>
                    <a:pt x="22539" y="11979"/>
                    <a:pt x="22539" y="11979"/>
                  </a:cubicBezTo>
                  <a:lnTo>
                    <a:pt x="21546" y="10986"/>
                  </a:lnTo>
                  <a:lnTo>
                    <a:pt x="22822" y="10420"/>
                  </a:lnTo>
                  <a:cubicBezTo>
                    <a:pt x="24098" y="9854"/>
                    <a:pt x="33456" y="6593"/>
                    <a:pt x="34305" y="6166"/>
                  </a:cubicBezTo>
                  <a:cubicBezTo>
                    <a:pt x="35154" y="5743"/>
                    <a:pt x="35724" y="5600"/>
                    <a:pt x="35581" y="4185"/>
                  </a:cubicBezTo>
                  <a:cubicBezTo>
                    <a:pt x="35482" y="3180"/>
                    <a:pt x="34601" y="2603"/>
                    <a:pt x="33441" y="2603"/>
                  </a:cubicBezTo>
                  <a:cubicBezTo>
                    <a:pt x="32962" y="2603"/>
                    <a:pt x="32435" y="2701"/>
                    <a:pt x="31897" y="2909"/>
                  </a:cubicBezTo>
                  <a:cubicBezTo>
                    <a:pt x="30055" y="3614"/>
                    <a:pt x="12333" y="10276"/>
                    <a:pt x="12333" y="10276"/>
                  </a:cubicBezTo>
                  <a:lnTo>
                    <a:pt x="11061" y="9288"/>
                  </a:lnTo>
                  <a:cubicBezTo>
                    <a:pt x="11061" y="9288"/>
                    <a:pt x="12337" y="7725"/>
                    <a:pt x="13752" y="6736"/>
                  </a:cubicBezTo>
                  <a:cubicBezTo>
                    <a:pt x="15172" y="5743"/>
                    <a:pt x="15315" y="4185"/>
                    <a:pt x="14889" y="2482"/>
                  </a:cubicBezTo>
                  <a:cubicBezTo>
                    <a:pt x="14591" y="1310"/>
                    <a:pt x="14231" y="1"/>
                    <a:pt x="13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295900" y="3193550"/>
              <a:ext cx="968650" cy="739125"/>
            </a:xfrm>
            <a:custGeom>
              <a:avLst/>
              <a:gdLst/>
              <a:ahLst/>
              <a:cxnLst/>
              <a:rect l="l" t="t" r="r" b="b"/>
              <a:pathLst>
                <a:path w="38746" h="29565" extrusionOk="0">
                  <a:moveTo>
                    <a:pt x="14274" y="1108"/>
                  </a:moveTo>
                  <a:cubicBezTo>
                    <a:pt x="14444" y="1396"/>
                    <a:pt x="14662" y="2066"/>
                    <a:pt x="14923" y="3107"/>
                  </a:cubicBezTo>
                  <a:cubicBezTo>
                    <a:pt x="15367" y="4888"/>
                    <a:pt x="15071" y="6068"/>
                    <a:pt x="13987" y="6826"/>
                  </a:cubicBezTo>
                  <a:cubicBezTo>
                    <a:pt x="12532" y="7849"/>
                    <a:pt x="11248" y="9408"/>
                    <a:pt x="11195" y="9473"/>
                  </a:cubicBezTo>
                  <a:cubicBezTo>
                    <a:pt x="11017" y="9691"/>
                    <a:pt x="11052" y="10013"/>
                    <a:pt x="11274" y="10183"/>
                  </a:cubicBezTo>
                  <a:lnTo>
                    <a:pt x="12550" y="11176"/>
                  </a:lnTo>
                  <a:cubicBezTo>
                    <a:pt x="12637" y="11246"/>
                    <a:pt x="12744" y="11282"/>
                    <a:pt x="12854" y="11282"/>
                  </a:cubicBezTo>
                  <a:cubicBezTo>
                    <a:pt x="12914" y="11282"/>
                    <a:pt x="12975" y="11271"/>
                    <a:pt x="13033" y="11250"/>
                  </a:cubicBezTo>
                  <a:cubicBezTo>
                    <a:pt x="13212" y="11184"/>
                    <a:pt x="30773" y="4579"/>
                    <a:pt x="32597" y="3878"/>
                  </a:cubicBezTo>
                  <a:cubicBezTo>
                    <a:pt x="33066" y="3697"/>
                    <a:pt x="33536" y="3607"/>
                    <a:pt x="33962" y="3607"/>
                  </a:cubicBezTo>
                  <a:cubicBezTo>
                    <a:pt x="34388" y="3607"/>
                    <a:pt x="34770" y="3697"/>
                    <a:pt x="35062" y="3878"/>
                  </a:cubicBezTo>
                  <a:cubicBezTo>
                    <a:pt x="35376" y="4056"/>
                    <a:pt x="35576" y="4378"/>
                    <a:pt x="35606" y="4735"/>
                  </a:cubicBezTo>
                  <a:cubicBezTo>
                    <a:pt x="35702" y="5689"/>
                    <a:pt x="35515" y="5781"/>
                    <a:pt x="34814" y="6120"/>
                  </a:cubicBezTo>
                  <a:cubicBezTo>
                    <a:pt x="34749" y="6155"/>
                    <a:pt x="34679" y="6190"/>
                    <a:pt x="34605" y="6225"/>
                  </a:cubicBezTo>
                  <a:cubicBezTo>
                    <a:pt x="34196" y="6429"/>
                    <a:pt x="31365" y="7448"/>
                    <a:pt x="28866" y="8350"/>
                  </a:cubicBezTo>
                  <a:cubicBezTo>
                    <a:pt x="26253" y="9295"/>
                    <a:pt x="23780" y="10183"/>
                    <a:pt x="23144" y="10466"/>
                  </a:cubicBezTo>
                  <a:lnTo>
                    <a:pt x="21868" y="11032"/>
                  </a:lnTo>
                  <a:cubicBezTo>
                    <a:pt x="21546" y="11176"/>
                    <a:pt x="21468" y="11594"/>
                    <a:pt x="21716" y="11842"/>
                  </a:cubicBezTo>
                  <a:lnTo>
                    <a:pt x="22709" y="12835"/>
                  </a:lnTo>
                  <a:cubicBezTo>
                    <a:pt x="22801" y="12931"/>
                    <a:pt x="22929" y="12983"/>
                    <a:pt x="23063" y="12983"/>
                  </a:cubicBezTo>
                  <a:cubicBezTo>
                    <a:pt x="23068" y="12983"/>
                    <a:pt x="23073" y="12983"/>
                    <a:pt x="23079" y="12983"/>
                  </a:cubicBezTo>
                  <a:cubicBezTo>
                    <a:pt x="23127" y="12983"/>
                    <a:pt x="28217" y="12839"/>
                    <a:pt x="30747" y="12700"/>
                  </a:cubicBezTo>
                  <a:cubicBezTo>
                    <a:pt x="31152" y="12674"/>
                    <a:pt x="31579" y="12647"/>
                    <a:pt x="32031" y="12617"/>
                  </a:cubicBezTo>
                  <a:cubicBezTo>
                    <a:pt x="33120" y="12542"/>
                    <a:pt x="34240" y="12467"/>
                    <a:pt x="35204" y="12467"/>
                  </a:cubicBezTo>
                  <a:cubicBezTo>
                    <a:pt x="35301" y="12467"/>
                    <a:pt x="35396" y="12467"/>
                    <a:pt x="35489" y="12469"/>
                  </a:cubicBezTo>
                  <a:cubicBezTo>
                    <a:pt x="37017" y="12495"/>
                    <a:pt x="37239" y="12752"/>
                    <a:pt x="37248" y="12761"/>
                  </a:cubicBezTo>
                  <a:cubicBezTo>
                    <a:pt x="37692" y="13427"/>
                    <a:pt x="37392" y="14128"/>
                    <a:pt x="36926" y="14502"/>
                  </a:cubicBezTo>
                  <a:cubicBezTo>
                    <a:pt x="36307" y="14994"/>
                    <a:pt x="36138" y="15099"/>
                    <a:pt x="34971" y="15099"/>
                  </a:cubicBezTo>
                  <a:cubicBezTo>
                    <a:pt x="33690" y="15099"/>
                    <a:pt x="23188" y="15918"/>
                    <a:pt x="22739" y="15952"/>
                  </a:cubicBezTo>
                  <a:cubicBezTo>
                    <a:pt x="22443" y="15974"/>
                    <a:pt x="22234" y="16249"/>
                    <a:pt x="22286" y="16540"/>
                  </a:cubicBezTo>
                  <a:lnTo>
                    <a:pt x="22569" y="18099"/>
                  </a:lnTo>
                  <a:cubicBezTo>
                    <a:pt x="22608" y="18308"/>
                    <a:pt x="22774" y="18469"/>
                    <a:pt x="22983" y="18504"/>
                  </a:cubicBezTo>
                  <a:cubicBezTo>
                    <a:pt x="28169" y="19327"/>
                    <a:pt x="33987" y="20390"/>
                    <a:pt x="34753" y="20777"/>
                  </a:cubicBezTo>
                  <a:cubicBezTo>
                    <a:pt x="34992" y="21095"/>
                    <a:pt x="35018" y="21195"/>
                    <a:pt x="34666" y="21896"/>
                  </a:cubicBezTo>
                  <a:cubicBezTo>
                    <a:pt x="34378" y="22471"/>
                    <a:pt x="34378" y="22471"/>
                    <a:pt x="33268" y="22471"/>
                  </a:cubicBezTo>
                  <a:cubicBezTo>
                    <a:pt x="32371" y="22471"/>
                    <a:pt x="25548" y="21456"/>
                    <a:pt x="22996" y="21060"/>
                  </a:cubicBezTo>
                  <a:cubicBezTo>
                    <a:pt x="22967" y="21056"/>
                    <a:pt x="22939" y="21054"/>
                    <a:pt x="22912" y="21054"/>
                  </a:cubicBezTo>
                  <a:cubicBezTo>
                    <a:pt x="22422" y="21054"/>
                    <a:pt x="22216" y="21732"/>
                    <a:pt x="22678" y="21992"/>
                  </a:cubicBezTo>
                  <a:cubicBezTo>
                    <a:pt x="24490" y="23011"/>
                    <a:pt x="27329" y="24635"/>
                    <a:pt x="27725" y="24931"/>
                  </a:cubicBezTo>
                  <a:cubicBezTo>
                    <a:pt x="27943" y="25097"/>
                    <a:pt x="28260" y="25219"/>
                    <a:pt x="28596" y="25354"/>
                  </a:cubicBezTo>
                  <a:cubicBezTo>
                    <a:pt x="28883" y="25462"/>
                    <a:pt x="29554" y="25728"/>
                    <a:pt x="29610" y="25898"/>
                  </a:cubicBezTo>
                  <a:cubicBezTo>
                    <a:pt x="29606" y="25928"/>
                    <a:pt x="29593" y="25954"/>
                    <a:pt x="29575" y="25985"/>
                  </a:cubicBezTo>
                  <a:cubicBezTo>
                    <a:pt x="29147" y="26733"/>
                    <a:pt x="28976" y="26905"/>
                    <a:pt x="28679" y="26905"/>
                  </a:cubicBezTo>
                  <a:cubicBezTo>
                    <a:pt x="28596" y="26905"/>
                    <a:pt x="28503" y="26891"/>
                    <a:pt x="28391" y="26873"/>
                  </a:cubicBezTo>
                  <a:cubicBezTo>
                    <a:pt x="27816" y="26777"/>
                    <a:pt x="23897" y="25105"/>
                    <a:pt x="21563" y="24073"/>
                  </a:cubicBezTo>
                  <a:cubicBezTo>
                    <a:pt x="21501" y="24044"/>
                    <a:pt x="21432" y="24029"/>
                    <a:pt x="21362" y="24029"/>
                  </a:cubicBezTo>
                  <a:cubicBezTo>
                    <a:pt x="21339" y="24029"/>
                    <a:pt x="21316" y="24031"/>
                    <a:pt x="21293" y="24034"/>
                  </a:cubicBezTo>
                  <a:cubicBezTo>
                    <a:pt x="21232" y="24043"/>
                    <a:pt x="15193" y="24883"/>
                    <a:pt x="13246" y="25023"/>
                  </a:cubicBezTo>
                  <a:cubicBezTo>
                    <a:pt x="12864" y="25050"/>
                    <a:pt x="12464" y="25062"/>
                    <a:pt x="12067" y="25062"/>
                  </a:cubicBezTo>
                  <a:cubicBezTo>
                    <a:pt x="10483" y="25062"/>
                    <a:pt x="8965" y="24883"/>
                    <a:pt x="8944" y="24883"/>
                  </a:cubicBezTo>
                  <a:cubicBezTo>
                    <a:pt x="8925" y="24881"/>
                    <a:pt x="8906" y="24880"/>
                    <a:pt x="8887" y="24880"/>
                  </a:cubicBezTo>
                  <a:cubicBezTo>
                    <a:pt x="8792" y="24880"/>
                    <a:pt x="8697" y="24907"/>
                    <a:pt x="8618" y="24962"/>
                  </a:cubicBezTo>
                  <a:lnTo>
                    <a:pt x="3388" y="28358"/>
                  </a:lnTo>
                  <a:lnTo>
                    <a:pt x="1089" y="24365"/>
                  </a:lnTo>
                  <a:cubicBezTo>
                    <a:pt x="1564" y="23359"/>
                    <a:pt x="3331" y="19471"/>
                    <a:pt x="3710" y="16806"/>
                  </a:cubicBezTo>
                  <a:cubicBezTo>
                    <a:pt x="3736" y="16623"/>
                    <a:pt x="3762" y="16444"/>
                    <a:pt x="3789" y="16275"/>
                  </a:cubicBezTo>
                  <a:cubicBezTo>
                    <a:pt x="4154" y="13666"/>
                    <a:pt x="4355" y="12234"/>
                    <a:pt x="5805" y="11023"/>
                  </a:cubicBezTo>
                  <a:cubicBezTo>
                    <a:pt x="7472" y="9634"/>
                    <a:pt x="13111" y="3904"/>
                    <a:pt x="14030" y="1613"/>
                  </a:cubicBezTo>
                  <a:cubicBezTo>
                    <a:pt x="14096" y="1439"/>
                    <a:pt x="14178" y="1269"/>
                    <a:pt x="14274" y="1108"/>
                  </a:cubicBezTo>
                  <a:close/>
                  <a:moveTo>
                    <a:pt x="14273" y="0"/>
                  </a:moveTo>
                  <a:cubicBezTo>
                    <a:pt x="13673" y="0"/>
                    <a:pt x="13331" y="656"/>
                    <a:pt x="13098" y="1239"/>
                  </a:cubicBezTo>
                  <a:cubicBezTo>
                    <a:pt x="12310" y="3207"/>
                    <a:pt x="6941" y="8772"/>
                    <a:pt x="5165" y="10252"/>
                  </a:cubicBezTo>
                  <a:cubicBezTo>
                    <a:pt x="3418" y="11707"/>
                    <a:pt x="3170" y="13470"/>
                    <a:pt x="2796" y="16131"/>
                  </a:cubicBezTo>
                  <a:cubicBezTo>
                    <a:pt x="2770" y="16305"/>
                    <a:pt x="2748" y="16484"/>
                    <a:pt x="2722" y="16662"/>
                  </a:cubicBezTo>
                  <a:cubicBezTo>
                    <a:pt x="2312" y="19527"/>
                    <a:pt x="96" y="24126"/>
                    <a:pt x="74" y="24169"/>
                  </a:cubicBezTo>
                  <a:cubicBezTo>
                    <a:pt x="0" y="24317"/>
                    <a:pt x="5" y="24496"/>
                    <a:pt x="87" y="24639"/>
                  </a:cubicBezTo>
                  <a:lnTo>
                    <a:pt x="2783" y="29316"/>
                  </a:lnTo>
                  <a:cubicBezTo>
                    <a:pt x="2868" y="29469"/>
                    <a:pt x="3032" y="29564"/>
                    <a:pt x="3207" y="29564"/>
                  </a:cubicBezTo>
                  <a:cubicBezTo>
                    <a:pt x="3210" y="29564"/>
                    <a:pt x="3214" y="29564"/>
                    <a:pt x="3218" y="29564"/>
                  </a:cubicBezTo>
                  <a:cubicBezTo>
                    <a:pt x="3314" y="29564"/>
                    <a:pt x="3410" y="29534"/>
                    <a:pt x="3493" y="29482"/>
                  </a:cubicBezTo>
                  <a:lnTo>
                    <a:pt x="9010" y="25894"/>
                  </a:lnTo>
                  <a:cubicBezTo>
                    <a:pt x="9466" y="25943"/>
                    <a:pt x="10707" y="26059"/>
                    <a:pt x="12026" y="26059"/>
                  </a:cubicBezTo>
                  <a:cubicBezTo>
                    <a:pt x="12456" y="26059"/>
                    <a:pt x="12894" y="26046"/>
                    <a:pt x="13316" y="26015"/>
                  </a:cubicBezTo>
                  <a:cubicBezTo>
                    <a:pt x="15154" y="25889"/>
                    <a:pt x="20344" y="25171"/>
                    <a:pt x="21289" y="25040"/>
                  </a:cubicBezTo>
                  <a:cubicBezTo>
                    <a:pt x="22565" y="25602"/>
                    <a:pt x="27390" y="27714"/>
                    <a:pt x="28226" y="27857"/>
                  </a:cubicBezTo>
                  <a:cubicBezTo>
                    <a:pt x="28386" y="27884"/>
                    <a:pt x="28532" y="27896"/>
                    <a:pt x="28667" y="27896"/>
                  </a:cubicBezTo>
                  <a:cubicBezTo>
                    <a:pt x="29560" y="27896"/>
                    <a:pt x="29950" y="27339"/>
                    <a:pt x="30442" y="26477"/>
                  </a:cubicBezTo>
                  <a:cubicBezTo>
                    <a:pt x="30660" y="26089"/>
                    <a:pt x="30625" y="25767"/>
                    <a:pt x="30551" y="25563"/>
                  </a:cubicBezTo>
                  <a:cubicBezTo>
                    <a:pt x="30337" y="24957"/>
                    <a:pt x="29606" y="24670"/>
                    <a:pt x="28962" y="24417"/>
                  </a:cubicBezTo>
                  <a:cubicBezTo>
                    <a:pt x="28713" y="24317"/>
                    <a:pt x="28430" y="24208"/>
                    <a:pt x="28321" y="24126"/>
                  </a:cubicBezTo>
                  <a:cubicBezTo>
                    <a:pt x="28021" y="23899"/>
                    <a:pt x="26732" y="23146"/>
                    <a:pt x="25513" y="22445"/>
                  </a:cubicBezTo>
                  <a:lnTo>
                    <a:pt x="25513" y="22445"/>
                  </a:lnTo>
                  <a:cubicBezTo>
                    <a:pt x="28343" y="22867"/>
                    <a:pt x="32502" y="23464"/>
                    <a:pt x="33268" y="23464"/>
                  </a:cubicBezTo>
                  <a:cubicBezTo>
                    <a:pt x="34418" y="23464"/>
                    <a:pt x="34992" y="23464"/>
                    <a:pt x="35558" y="22340"/>
                  </a:cubicBezTo>
                  <a:cubicBezTo>
                    <a:pt x="36016" y="21422"/>
                    <a:pt x="36107" y="20912"/>
                    <a:pt x="35511" y="20115"/>
                  </a:cubicBezTo>
                  <a:cubicBezTo>
                    <a:pt x="35328" y="19876"/>
                    <a:pt x="35127" y="19601"/>
                    <a:pt x="29014" y="18504"/>
                  </a:cubicBezTo>
                  <a:cubicBezTo>
                    <a:pt x="26680" y="18086"/>
                    <a:pt x="24355" y="17707"/>
                    <a:pt x="23492" y="17568"/>
                  </a:cubicBezTo>
                  <a:lnTo>
                    <a:pt x="23370" y="16902"/>
                  </a:lnTo>
                  <a:cubicBezTo>
                    <a:pt x="25604" y="16727"/>
                    <a:pt x="33891" y="16096"/>
                    <a:pt x="34971" y="16096"/>
                  </a:cubicBezTo>
                  <a:cubicBezTo>
                    <a:pt x="36342" y="16096"/>
                    <a:pt x="36734" y="15931"/>
                    <a:pt x="37548" y="15277"/>
                  </a:cubicBezTo>
                  <a:cubicBezTo>
                    <a:pt x="38524" y="14498"/>
                    <a:pt x="38746" y="13205"/>
                    <a:pt x="38080" y="12199"/>
                  </a:cubicBezTo>
                  <a:cubicBezTo>
                    <a:pt x="37708" y="11642"/>
                    <a:pt x="36747" y="11463"/>
                    <a:pt x="35250" y="11463"/>
                  </a:cubicBezTo>
                  <a:cubicBezTo>
                    <a:pt x="34347" y="11463"/>
                    <a:pt x="33248" y="11529"/>
                    <a:pt x="31966" y="11615"/>
                  </a:cubicBezTo>
                  <a:cubicBezTo>
                    <a:pt x="31513" y="11646"/>
                    <a:pt x="31086" y="11672"/>
                    <a:pt x="30690" y="11694"/>
                  </a:cubicBezTo>
                  <a:cubicBezTo>
                    <a:pt x="28469" y="11820"/>
                    <a:pt x="24259" y="11942"/>
                    <a:pt x="23262" y="11972"/>
                  </a:cubicBezTo>
                  <a:lnTo>
                    <a:pt x="22935" y="11646"/>
                  </a:lnTo>
                  <a:lnTo>
                    <a:pt x="23549" y="11372"/>
                  </a:lnTo>
                  <a:cubicBezTo>
                    <a:pt x="24150" y="11106"/>
                    <a:pt x="26719" y="10178"/>
                    <a:pt x="29201" y="9286"/>
                  </a:cubicBezTo>
                  <a:cubicBezTo>
                    <a:pt x="32454" y="8110"/>
                    <a:pt x="34618" y="7331"/>
                    <a:pt x="35049" y="7113"/>
                  </a:cubicBezTo>
                  <a:cubicBezTo>
                    <a:pt x="35119" y="7078"/>
                    <a:pt x="35184" y="7048"/>
                    <a:pt x="35249" y="7013"/>
                  </a:cubicBezTo>
                  <a:cubicBezTo>
                    <a:pt x="36029" y="6634"/>
                    <a:pt x="36765" y="6277"/>
                    <a:pt x="36599" y="4631"/>
                  </a:cubicBezTo>
                  <a:cubicBezTo>
                    <a:pt x="36538" y="3965"/>
                    <a:pt x="36159" y="3364"/>
                    <a:pt x="35585" y="3020"/>
                  </a:cubicBezTo>
                  <a:cubicBezTo>
                    <a:pt x="35131" y="2741"/>
                    <a:pt x="34569" y="2602"/>
                    <a:pt x="33956" y="2602"/>
                  </a:cubicBezTo>
                  <a:cubicBezTo>
                    <a:pt x="33409" y="2602"/>
                    <a:pt x="32821" y="2713"/>
                    <a:pt x="32236" y="2937"/>
                  </a:cubicBezTo>
                  <a:cubicBezTo>
                    <a:pt x="30538" y="3590"/>
                    <a:pt x="15149" y="9377"/>
                    <a:pt x="12942" y="10209"/>
                  </a:cubicBezTo>
                  <a:lnTo>
                    <a:pt x="12301" y="9713"/>
                  </a:lnTo>
                  <a:cubicBezTo>
                    <a:pt x="12763" y="9203"/>
                    <a:pt x="13634" y="8289"/>
                    <a:pt x="14557" y="7644"/>
                  </a:cubicBezTo>
                  <a:cubicBezTo>
                    <a:pt x="15990" y="6647"/>
                    <a:pt x="16438" y="5040"/>
                    <a:pt x="15894" y="2863"/>
                  </a:cubicBezTo>
                  <a:cubicBezTo>
                    <a:pt x="15480" y="1221"/>
                    <a:pt x="15128" y="59"/>
                    <a:pt x="14331" y="2"/>
                  </a:cubicBezTo>
                  <a:cubicBezTo>
                    <a:pt x="14311" y="1"/>
                    <a:pt x="14292" y="0"/>
                    <a:pt x="142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1639900" y="3016250"/>
              <a:ext cx="1764775" cy="1852775"/>
            </a:xfrm>
            <a:custGeom>
              <a:avLst/>
              <a:gdLst/>
              <a:ahLst/>
              <a:cxnLst/>
              <a:rect l="l" t="t" r="r" b="b"/>
              <a:pathLst>
                <a:path w="70591" h="74111" extrusionOk="0">
                  <a:moveTo>
                    <a:pt x="12834" y="0"/>
                  </a:moveTo>
                  <a:cubicBezTo>
                    <a:pt x="9895" y="0"/>
                    <a:pt x="6784" y="1353"/>
                    <a:pt x="4677" y="5117"/>
                  </a:cubicBezTo>
                  <a:cubicBezTo>
                    <a:pt x="1" y="13478"/>
                    <a:pt x="4255" y="22975"/>
                    <a:pt x="5953" y="29781"/>
                  </a:cubicBezTo>
                  <a:cubicBezTo>
                    <a:pt x="7656" y="36582"/>
                    <a:pt x="18429" y="67342"/>
                    <a:pt x="19988" y="71169"/>
                  </a:cubicBezTo>
                  <a:cubicBezTo>
                    <a:pt x="20948" y="73528"/>
                    <a:pt x="22393" y="74111"/>
                    <a:pt x="23726" y="74111"/>
                  </a:cubicBezTo>
                  <a:cubicBezTo>
                    <a:pt x="24556" y="74111"/>
                    <a:pt x="25342" y="73885"/>
                    <a:pt x="25940" y="73721"/>
                  </a:cubicBezTo>
                  <a:cubicBezTo>
                    <a:pt x="27499" y="73294"/>
                    <a:pt x="70590" y="38568"/>
                    <a:pt x="70590" y="38568"/>
                  </a:cubicBezTo>
                  <a:lnTo>
                    <a:pt x="67190" y="30913"/>
                  </a:lnTo>
                  <a:lnTo>
                    <a:pt x="33739" y="48065"/>
                  </a:lnTo>
                  <a:lnTo>
                    <a:pt x="26506" y="25104"/>
                  </a:lnTo>
                  <a:cubicBezTo>
                    <a:pt x="26506" y="25104"/>
                    <a:pt x="22396" y="7952"/>
                    <a:pt x="20697" y="4125"/>
                  </a:cubicBezTo>
                  <a:cubicBezTo>
                    <a:pt x="19761" y="2020"/>
                    <a:pt x="16425" y="0"/>
                    <a:pt x="12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1639900" y="3016250"/>
              <a:ext cx="1568375" cy="1852675"/>
            </a:xfrm>
            <a:custGeom>
              <a:avLst/>
              <a:gdLst/>
              <a:ahLst/>
              <a:cxnLst/>
              <a:rect l="l" t="t" r="r" b="b"/>
              <a:pathLst>
                <a:path w="62735" h="74107" extrusionOk="0">
                  <a:moveTo>
                    <a:pt x="12829" y="1"/>
                  </a:moveTo>
                  <a:cubicBezTo>
                    <a:pt x="9891" y="1"/>
                    <a:pt x="6782" y="1352"/>
                    <a:pt x="4677" y="5113"/>
                  </a:cubicBezTo>
                  <a:cubicBezTo>
                    <a:pt x="1" y="13478"/>
                    <a:pt x="4255" y="22975"/>
                    <a:pt x="5953" y="29776"/>
                  </a:cubicBezTo>
                  <a:cubicBezTo>
                    <a:pt x="7656" y="36582"/>
                    <a:pt x="18429" y="67342"/>
                    <a:pt x="19988" y="71169"/>
                  </a:cubicBezTo>
                  <a:cubicBezTo>
                    <a:pt x="20948" y="73524"/>
                    <a:pt x="22392" y="74107"/>
                    <a:pt x="23725" y="74107"/>
                  </a:cubicBezTo>
                  <a:cubicBezTo>
                    <a:pt x="24555" y="74107"/>
                    <a:pt x="25342" y="73880"/>
                    <a:pt x="25940" y="73717"/>
                  </a:cubicBezTo>
                  <a:cubicBezTo>
                    <a:pt x="27077" y="73407"/>
                    <a:pt x="50229" y="54914"/>
                    <a:pt x="62735" y="44882"/>
                  </a:cubicBezTo>
                  <a:lnTo>
                    <a:pt x="62735" y="44882"/>
                  </a:lnTo>
                  <a:lnTo>
                    <a:pt x="25304" y="62809"/>
                  </a:lnTo>
                  <a:cubicBezTo>
                    <a:pt x="25304" y="62809"/>
                    <a:pt x="27508" y="56190"/>
                    <a:pt x="29084" y="53042"/>
                  </a:cubicBezTo>
                  <a:cubicBezTo>
                    <a:pt x="29300" y="52611"/>
                    <a:pt x="29315" y="52433"/>
                    <a:pt x="29175" y="52433"/>
                  </a:cubicBezTo>
                  <a:cubicBezTo>
                    <a:pt x="28522" y="52433"/>
                    <a:pt x="24471" y="56340"/>
                    <a:pt x="21763" y="56340"/>
                  </a:cubicBezTo>
                  <a:cubicBezTo>
                    <a:pt x="20826" y="56340"/>
                    <a:pt x="20050" y="55873"/>
                    <a:pt x="19631" y="54614"/>
                  </a:cubicBezTo>
                  <a:cubicBezTo>
                    <a:pt x="17741" y="48944"/>
                    <a:pt x="5762" y="20584"/>
                    <a:pt x="7969" y="11126"/>
                  </a:cubicBezTo>
                  <a:cubicBezTo>
                    <a:pt x="9337" y="5270"/>
                    <a:pt x="12759" y="1956"/>
                    <a:pt x="15167" y="280"/>
                  </a:cubicBezTo>
                  <a:cubicBezTo>
                    <a:pt x="14416" y="101"/>
                    <a:pt x="13629" y="1"/>
                    <a:pt x="12829"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1646325" y="3003700"/>
              <a:ext cx="1772050" cy="1877675"/>
            </a:xfrm>
            <a:custGeom>
              <a:avLst/>
              <a:gdLst/>
              <a:ahLst/>
              <a:cxnLst/>
              <a:rect l="l" t="t" r="r" b="b"/>
              <a:pathLst>
                <a:path w="70882" h="75107" extrusionOk="0">
                  <a:moveTo>
                    <a:pt x="12598" y="1004"/>
                  </a:moveTo>
                  <a:cubicBezTo>
                    <a:pt x="12737" y="1004"/>
                    <a:pt x="12872" y="1004"/>
                    <a:pt x="12994" y="1012"/>
                  </a:cubicBezTo>
                  <a:cubicBezTo>
                    <a:pt x="16373" y="1165"/>
                    <a:pt x="19199" y="3072"/>
                    <a:pt x="19979" y="4827"/>
                  </a:cubicBezTo>
                  <a:cubicBezTo>
                    <a:pt x="21642" y="8567"/>
                    <a:pt x="25718" y="25549"/>
                    <a:pt x="25761" y="25719"/>
                  </a:cubicBezTo>
                  <a:cubicBezTo>
                    <a:pt x="25761" y="25732"/>
                    <a:pt x="25766" y="25741"/>
                    <a:pt x="25770" y="25754"/>
                  </a:cubicBezTo>
                  <a:lnTo>
                    <a:pt x="32999" y="48715"/>
                  </a:lnTo>
                  <a:cubicBezTo>
                    <a:pt x="33066" y="48932"/>
                    <a:pt x="33266" y="49067"/>
                    <a:pt x="33478" y="49067"/>
                  </a:cubicBezTo>
                  <a:cubicBezTo>
                    <a:pt x="33555" y="49067"/>
                    <a:pt x="33634" y="49049"/>
                    <a:pt x="33708" y="49011"/>
                  </a:cubicBezTo>
                  <a:lnTo>
                    <a:pt x="66693" y="32098"/>
                  </a:lnTo>
                  <a:lnTo>
                    <a:pt x="69724" y="38922"/>
                  </a:lnTo>
                  <a:cubicBezTo>
                    <a:pt x="52676" y="52656"/>
                    <a:pt x="27094" y="73060"/>
                    <a:pt x="25535" y="73744"/>
                  </a:cubicBezTo>
                  <a:lnTo>
                    <a:pt x="25470" y="73761"/>
                  </a:lnTo>
                  <a:cubicBezTo>
                    <a:pt x="24887" y="73921"/>
                    <a:pt x="24193" y="74111"/>
                    <a:pt x="23481" y="74111"/>
                  </a:cubicBezTo>
                  <a:cubicBezTo>
                    <a:pt x="22290" y="74111"/>
                    <a:pt x="21048" y="73579"/>
                    <a:pt x="20192" y="71480"/>
                  </a:cubicBezTo>
                  <a:cubicBezTo>
                    <a:pt x="18529" y="67400"/>
                    <a:pt x="7839" y="36788"/>
                    <a:pt x="6184" y="30161"/>
                  </a:cubicBezTo>
                  <a:cubicBezTo>
                    <a:pt x="5892" y="28994"/>
                    <a:pt x="5527" y="27766"/>
                    <a:pt x="5143" y="26459"/>
                  </a:cubicBezTo>
                  <a:cubicBezTo>
                    <a:pt x="3332" y="20294"/>
                    <a:pt x="1076" y="12621"/>
                    <a:pt x="4856" y="5863"/>
                  </a:cubicBezTo>
                  <a:cubicBezTo>
                    <a:pt x="7177" y="1713"/>
                    <a:pt x="10556" y="1004"/>
                    <a:pt x="12598" y="1004"/>
                  </a:cubicBezTo>
                  <a:close/>
                  <a:moveTo>
                    <a:pt x="12597" y="1"/>
                  </a:moveTo>
                  <a:cubicBezTo>
                    <a:pt x="10319" y="1"/>
                    <a:pt x="6553" y="790"/>
                    <a:pt x="3985" y="5375"/>
                  </a:cubicBezTo>
                  <a:cubicBezTo>
                    <a:pt x="1" y="12499"/>
                    <a:pt x="2322" y="20394"/>
                    <a:pt x="4185" y="26738"/>
                  </a:cubicBezTo>
                  <a:cubicBezTo>
                    <a:pt x="4569" y="28036"/>
                    <a:pt x="4926" y="29255"/>
                    <a:pt x="5213" y="30405"/>
                  </a:cubicBezTo>
                  <a:cubicBezTo>
                    <a:pt x="6876" y="37058"/>
                    <a:pt x="17601" y="67765"/>
                    <a:pt x="19269" y="71859"/>
                  </a:cubicBezTo>
                  <a:cubicBezTo>
                    <a:pt x="20336" y="74480"/>
                    <a:pt x="21999" y="75107"/>
                    <a:pt x="23475" y="75107"/>
                  </a:cubicBezTo>
                  <a:cubicBezTo>
                    <a:pt x="24351" y="75107"/>
                    <a:pt x="25156" y="74885"/>
                    <a:pt x="25735" y="74728"/>
                  </a:cubicBezTo>
                  <a:lnTo>
                    <a:pt x="25814" y="74702"/>
                  </a:lnTo>
                  <a:cubicBezTo>
                    <a:pt x="26136" y="74615"/>
                    <a:pt x="26889" y="74410"/>
                    <a:pt x="48905" y="56875"/>
                  </a:cubicBezTo>
                  <a:cubicBezTo>
                    <a:pt x="59748" y="48240"/>
                    <a:pt x="70538" y="39544"/>
                    <a:pt x="70647" y="39457"/>
                  </a:cubicBezTo>
                  <a:cubicBezTo>
                    <a:pt x="70825" y="39318"/>
                    <a:pt x="70882" y="39074"/>
                    <a:pt x="70791" y="38865"/>
                  </a:cubicBezTo>
                  <a:lnTo>
                    <a:pt x="67390" y="31210"/>
                  </a:lnTo>
                  <a:cubicBezTo>
                    <a:pt x="67306" y="31024"/>
                    <a:pt x="67123" y="30915"/>
                    <a:pt x="66933" y="30915"/>
                  </a:cubicBezTo>
                  <a:cubicBezTo>
                    <a:pt x="66857" y="30915"/>
                    <a:pt x="66779" y="30933"/>
                    <a:pt x="66706" y="30971"/>
                  </a:cubicBezTo>
                  <a:lnTo>
                    <a:pt x="33778" y="47853"/>
                  </a:lnTo>
                  <a:lnTo>
                    <a:pt x="26733" y="25471"/>
                  </a:lnTo>
                  <a:cubicBezTo>
                    <a:pt x="26515" y="24552"/>
                    <a:pt x="22583" y="8219"/>
                    <a:pt x="20898" y="4422"/>
                  </a:cubicBezTo>
                  <a:cubicBezTo>
                    <a:pt x="20406" y="3316"/>
                    <a:pt x="19352" y="2258"/>
                    <a:pt x="17924" y="1439"/>
                  </a:cubicBezTo>
                  <a:cubicBezTo>
                    <a:pt x="16430" y="586"/>
                    <a:pt x="14758" y="98"/>
                    <a:pt x="13042" y="11"/>
                  </a:cubicBezTo>
                  <a:cubicBezTo>
                    <a:pt x="12901" y="4"/>
                    <a:pt x="12753" y="1"/>
                    <a:pt x="1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3181375" y="3847425"/>
              <a:ext cx="125200" cy="219900"/>
            </a:xfrm>
            <a:custGeom>
              <a:avLst/>
              <a:gdLst/>
              <a:ahLst/>
              <a:cxnLst/>
              <a:rect l="l" t="t" r="r" b="b"/>
              <a:pathLst>
                <a:path w="5008" h="8796" extrusionOk="0">
                  <a:moveTo>
                    <a:pt x="571" y="0"/>
                  </a:moveTo>
                  <a:cubicBezTo>
                    <a:pt x="496" y="0"/>
                    <a:pt x="420" y="17"/>
                    <a:pt x="349" y="52"/>
                  </a:cubicBezTo>
                  <a:cubicBezTo>
                    <a:pt x="101" y="174"/>
                    <a:pt x="0" y="470"/>
                    <a:pt x="122" y="718"/>
                  </a:cubicBezTo>
                  <a:lnTo>
                    <a:pt x="3950" y="8517"/>
                  </a:lnTo>
                  <a:cubicBezTo>
                    <a:pt x="4033" y="8687"/>
                    <a:pt x="4207" y="8796"/>
                    <a:pt x="4398" y="8796"/>
                  </a:cubicBezTo>
                  <a:cubicBezTo>
                    <a:pt x="4769" y="8796"/>
                    <a:pt x="5008" y="8408"/>
                    <a:pt x="4847" y="8077"/>
                  </a:cubicBezTo>
                  <a:lnTo>
                    <a:pt x="1019" y="278"/>
                  </a:lnTo>
                  <a:cubicBezTo>
                    <a:pt x="933" y="102"/>
                    <a:pt x="755"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458225" y="2882250"/>
              <a:ext cx="884850" cy="2473100"/>
            </a:xfrm>
            <a:custGeom>
              <a:avLst/>
              <a:gdLst/>
              <a:ahLst/>
              <a:cxnLst/>
              <a:rect l="l" t="t" r="r" b="b"/>
              <a:pathLst>
                <a:path w="35394" h="98924" extrusionOk="0">
                  <a:moveTo>
                    <a:pt x="19578" y="1"/>
                  </a:moveTo>
                  <a:lnTo>
                    <a:pt x="1" y="13586"/>
                  </a:lnTo>
                  <a:cubicBezTo>
                    <a:pt x="1" y="13586"/>
                    <a:pt x="9650" y="23780"/>
                    <a:pt x="8653" y="50551"/>
                  </a:cubicBezTo>
                  <a:cubicBezTo>
                    <a:pt x="7891" y="70990"/>
                    <a:pt x="10617" y="94204"/>
                    <a:pt x="14549" y="98924"/>
                  </a:cubicBezTo>
                  <a:lnTo>
                    <a:pt x="35393" y="98924"/>
                  </a:lnTo>
                  <a:cubicBezTo>
                    <a:pt x="35393" y="98924"/>
                    <a:pt x="28191" y="59199"/>
                    <a:pt x="28709" y="36395"/>
                  </a:cubicBezTo>
                  <a:cubicBezTo>
                    <a:pt x="29101" y="19090"/>
                    <a:pt x="23902" y="7081"/>
                    <a:pt x="19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443850" y="2869775"/>
              <a:ext cx="912950" cy="2498100"/>
            </a:xfrm>
            <a:custGeom>
              <a:avLst/>
              <a:gdLst/>
              <a:ahLst/>
              <a:cxnLst/>
              <a:rect l="l" t="t" r="r" b="b"/>
              <a:pathLst>
                <a:path w="36518" h="99924" extrusionOk="0">
                  <a:moveTo>
                    <a:pt x="19996" y="1214"/>
                  </a:moveTo>
                  <a:cubicBezTo>
                    <a:pt x="22526" y="5442"/>
                    <a:pt x="24547" y="10079"/>
                    <a:pt x="26005" y="15004"/>
                  </a:cubicBezTo>
                  <a:cubicBezTo>
                    <a:pt x="28022" y="21814"/>
                    <a:pt x="28958" y="29178"/>
                    <a:pt x="28779" y="36881"/>
                  </a:cubicBezTo>
                  <a:cubicBezTo>
                    <a:pt x="28514" y="48694"/>
                    <a:pt x="30347" y="65097"/>
                    <a:pt x="31936" y="76780"/>
                  </a:cubicBezTo>
                  <a:cubicBezTo>
                    <a:pt x="33412" y="87675"/>
                    <a:pt x="34958" y="96601"/>
                    <a:pt x="35372" y="98927"/>
                  </a:cubicBezTo>
                  <a:lnTo>
                    <a:pt x="15368" y="98927"/>
                  </a:lnTo>
                  <a:cubicBezTo>
                    <a:pt x="13621" y="96597"/>
                    <a:pt x="12002" y="90126"/>
                    <a:pt x="10913" y="81074"/>
                  </a:cubicBezTo>
                  <a:cubicBezTo>
                    <a:pt x="9794" y="71794"/>
                    <a:pt x="9363" y="60860"/>
                    <a:pt x="9724" y="51072"/>
                  </a:cubicBezTo>
                  <a:cubicBezTo>
                    <a:pt x="10242" y="37155"/>
                    <a:pt x="7843" y="27771"/>
                    <a:pt x="5740" y="22350"/>
                  </a:cubicBezTo>
                  <a:cubicBezTo>
                    <a:pt x="3950" y="17730"/>
                    <a:pt x="2091" y="15143"/>
                    <a:pt x="1312" y="14181"/>
                  </a:cubicBezTo>
                  <a:lnTo>
                    <a:pt x="19996" y="1214"/>
                  </a:lnTo>
                  <a:close/>
                  <a:moveTo>
                    <a:pt x="20152" y="0"/>
                  </a:moveTo>
                  <a:cubicBezTo>
                    <a:pt x="20054" y="0"/>
                    <a:pt x="19954" y="29"/>
                    <a:pt x="19866" y="90"/>
                  </a:cubicBezTo>
                  <a:lnTo>
                    <a:pt x="288" y="13672"/>
                  </a:lnTo>
                  <a:cubicBezTo>
                    <a:pt x="36" y="13846"/>
                    <a:pt x="1" y="14203"/>
                    <a:pt x="210" y="14425"/>
                  </a:cubicBezTo>
                  <a:cubicBezTo>
                    <a:pt x="236" y="14451"/>
                    <a:pt x="2579" y="16972"/>
                    <a:pt x="4808" y="22711"/>
                  </a:cubicBezTo>
                  <a:cubicBezTo>
                    <a:pt x="6876" y="28046"/>
                    <a:pt x="9237" y="37290"/>
                    <a:pt x="8727" y="51032"/>
                  </a:cubicBezTo>
                  <a:cubicBezTo>
                    <a:pt x="8361" y="60873"/>
                    <a:pt x="8797" y="71864"/>
                    <a:pt x="9920" y="81195"/>
                  </a:cubicBezTo>
                  <a:cubicBezTo>
                    <a:pt x="11483" y="94176"/>
                    <a:pt x="13613" y="98391"/>
                    <a:pt x="14741" y="99745"/>
                  </a:cubicBezTo>
                  <a:cubicBezTo>
                    <a:pt x="14836" y="99858"/>
                    <a:pt x="14976" y="99924"/>
                    <a:pt x="15124" y="99924"/>
                  </a:cubicBezTo>
                  <a:lnTo>
                    <a:pt x="35973" y="99924"/>
                  </a:lnTo>
                  <a:cubicBezTo>
                    <a:pt x="36282" y="99919"/>
                    <a:pt x="36517" y="99641"/>
                    <a:pt x="36460" y="99332"/>
                  </a:cubicBezTo>
                  <a:cubicBezTo>
                    <a:pt x="36443" y="99231"/>
                    <a:pt x="34640" y="89264"/>
                    <a:pt x="32925" y="76636"/>
                  </a:cubicBezTo>
                  <a:cubicBezTo>
                    <a:pt x="31344" y="64993"/>
                    <a:pt x="29515" y="48646"/>
                    <a:pt x="29785" y="36902"/>
                  </a:cubicBezTo>
                  <a:cubicBezTo>
                    <a:pt x="29959" y="29095"/>
                    <a:pt x="29014" y="21632"/>
                    <a:pt x="26968" y="14717"/>
                  </a:cubicBezTo>
                  <a:cubicBezTo>
                    <a:pt x="25431" y="9535"/>
                    <a:pt x="23284" y="4662"/>
                    <a:pt x="20580" y="238"/>
                  </a:cubicBezTo>
                  <a:cubicBezTo>
                    <a:pt x="20484" y="85"/>
                    <a:pt x="20320" y="0"/>
                    <a:pt x="20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517025" y="2882250"/>
              <a:ext cx="885050" cy="2473100"/>
            </a:xfrm>
            <a:custGeom>
              <a:avLst/>
              <a:gdLst/>
              <a:ahLst/>
              <a:cxnLst/>
              <a:rect l="l" t="t" r="r" b="b"/>
              <a:pathLst>
                <a:path w="35402" h="98924" extrusionOk="0">
                  <a:moveTo>
                    <a:pt x="19577" y="1"/>
                  </a:moveTo>
                  <a:lnTo>
                    <a:pt x="0" y="13586"/>
                  </a:lnTo>
                  <a:cubicBezTo>
                    <a:pt x="0" y="13586"/>
                    <a:pt x="9645" y="23784"/>
                    <a:pt x="8652" y="50551"/>
                  </a:cubicBezTo>
                  <a:cubicBezTo>
                    <a:pt x="7890" y="70990"/>
                    <a:pt x="10620" y="94204"/>
                    <a:pt x="14552" y="98924"/>
                  </a:cubicBezTo>
                  <a:lnTo>
                    <a:pt x="35401" y="98924"/>
                  </a:lnTo>
                  <a:cubicBezTo>
                    <a:pt x="35401" y="98924"/>
                    <a:pt x="28191" y="59199"/>
                    <a:pt x="28709" y="36395"/>
                  </a:cubicBezTo>
                  <a:cubicBezTo>
                    <a:pt x="29101" y="19090"/>
                    <a:pt x="23906" y="7081"/>
                    <a:pt x="19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502650" y="2869775"/>
              <a:ext cx="912925" cy="2498100"/>
            </a:xfrm>
            <a:custGeom>
              <a:avLst/>
              <a:gdLst/>
              <a:ahLst/>
              <a:cxnLst/>
              <a:rect l="l" t="t" r="r" b="b"/>
              <a:pathLst>
                <a:path w="36517" h="99924" extrusionOk="0">
                  <a:moveTo>
                    <a:pt x="20000" y="1214"/>
                  </a:moveTo>
                  <a:cubicBezTo>
                    <a:pt x="22530" y="5442"/>
                    <a:pt x="24550" y="10079"/>
                    <a:pt x="26009" y="15004"/>
                  </a:cubicBezTo>
                  <a:cubicBezTo>
                    <a:pt x="28025" y="21814"/>
                    <a:pt x="28957" y="29178"/>
                    <a:pt x="28783" y="36881"/>
                  </a:cubicBezTo>
                  <a:cubicBezTo>
                    <a:pt x="28513" y="48690"/>
                    <a:pt x="30351" y="65097"/>
                    <a:pt x="31936" y="76776"/>
                  </a:cubicBezTo>
                  <a:cubicBezTo>
                    <a:pt x="33416" y="87675"/>
                    <a:pt x="34962" y="96601"/>
                    <a:pt x="35371" y="98927"/>
                  </a:cubicBezTo>
                  <a:lnTo>
                    <a:pt x="15367" y="98927"/>
                  </a:lnTo>
                  <a:cubicBezTo>
                    <a:pt x="13621" y="96597"/>
                    <a:pt x="12001" y="90126"/>
                    <a:pt x="10912" y="81074"/>
                  </a:cubicBezTo>
                  <a:cubicBezTo>
                    <a:pt x="9793" y="71794"/>
                    <a:pt x="9362" y="60860"/>
                    <a:pt x="9724" y="51072"/>
                  </a:cubicBezTo>
                  <a:cubicBezTo>
                    <a:pt x="10242" y="37155"/>
                    <a:pt x="7843" y="27771"/>
                    <a:pt x="5739" y="22350"/>
                  </a:cubicBezTo>
                  <a:cubicBezTo>
                    <a:pt x="3950" y="17730"/>
                    <a:pt x="2090" y="15143"/>
                    <a:pt x="1315" y="14181"/>
                  </a:cubicBezTo>
                  <a:lnTo>
                    <a:pt x="20000" y="1214"/>
                  </a:lnTo>
                  <a:close/>
                  <a:moveTo>
                    <a:pt x="20154" y="0"/>
                  </a:moveTo>
                  <a:cubicBezTo>
                    <a:pt x="20056" y="0"/>
                    <a:pt x="19956" y="29"/>
                    <a:pt x="19869" y="90"/>
                  </a:cubicBezTo>
                  <a:lnTo>
                    <a:pt x="288" y="13672"/>
                  </a:lnTo>
                  <a:cubicBezTo>
                    <a:pt x="35" y="13846"/>
                    <a:pt x="0" y="14203"/>
                    <a:pt x="209" y="14429"/>
                  </a:cubicBezTo>
                  <a:cubicBezTo>
                    <a:pt x="235" y="14451"/>
                    <a:pt x="2582" y="16972"/>
                    <a:pt x="4808" y="22711"/>
                  </a:cubicBezTo>
                  <a:cubicBezTo>
                    <a:pt x="6876" y="28046"/>
                    <a:pt x="9236" y="37290"/>
                    <a:pt x="8726" y="51032"/>
                  </a:cubicBezTo>
                  <a:cubicBezTo>
                    <a:pt x="8361" y="60873"/>
                    <a:pt x="8796" y="71864"/>
                    <a:pt x="9920" y="81195"/>
                  </a:cubicBezTo>
                  <a:cubicBezTo>
                    <a:pt x="11483" y="94176"/>
                    <a:pt x="13612" y="98391"/>
                    <a:pt x="14740" y="99745"/>
                  </a:cubicBezTo>
                  <a:cubicBezTo>
                    <a:pt x="14836" y="99858"/>
                    <a:pt x="14975" y="99924"/>
                    <a:pt x="15123" y="99924"/>
                  </a:cubicBezTo>
                  <a:lnTo>
                    <a:pt x="35972" y="99924"/>
                  </a:lnTo>
                  <a:cubicBezTo>
                    <a:pt x="36281" y="99919"/>
                    <a:pt x="36516" y="99641"/>
                    <a:pt x="36460" y="99336"/>
                  </a:cubicBezTo>
                  <a:cubicBezTo>
                    <a:pt x="36442" y="99236"/>
                    <a:pt x="34640" y="89264"/>
                    <a:pt x="32928" y="76636"/>
                  </a:cubicBezTo>
                  <a:cubicBezTo>
                    <a:pt x="31343" y="64993"/>
                    <a:pt x="29514" y="48646"/>
                    <a:pt x="29784" y="36902"/>
                  </a:cubicBezTo>
                  <a:cubicBezTo>
                    <a:pt x="29959" y="29095"/>
                    <a:pt x="29014" y="21632"/>
                    <a:pt x="26967" y="14717"/>
                  </a:cubicBezTo>
                  <a:cubicBezTo>
                    <a:pt x="25434" y="9535"/>
                    <a:pt x="23283" y="4667"/>
                    <a:pt x="20579" y="238"/>
                  </a:cubicBezTo>
                  <a:cubicBezTo>
                    <a:pt x="20486" y="85"/>
                    <a:pt x="20322" y="0"/>
                    <a:pt x="20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458225" y="2882250"/>
              <a:ext cx="548250" cy="339675"/>
            </a:xfrm>
            <a:custGeom>
              <a:avLst/>
              <a:gdLst/>
              <a:ahLst/>
              <a:cxnLst/>
              <a:rect l="l" t="t" r="r" b="b"/>
              <a:pathLst>
                <a:path w="21930" h="13587" extrusionOk="0">
                  <a:moveTo>
                    <a:pt x="19578" y="1"/>
                  </a:moveTo>
                  <a:lnTo>
                    <a:pt x="1" y="13586"/>
                  </a:lnTo>
                  <a:lnTo>
                    <a:pt x="2352" y="13586"/>
                  </a:lnTo>
                  <a:lnTo>
                    <a:pt x="219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441025" y="2869725"/>
              <a:ext cx="582650" cy="364725"/>
            </a:xfrm>
            <a:custGeom>
              <a:avLst/>
              <a:gdLst/>
              <a:ahLst/>
              <a:cxnLst/>
              <a:rect l="l" t="t" r="r" b="b"/>
              <a:pathLst>
                <a:path w="23306" h="14589" extrusionOk="0">
                  <a:moveTo>
                    <a:pt x="21019" y="1002"/>
                  </a:moveTo>
                  <a:lnTo>
                    <a:pt x="2883" y="13587"/>
                  </a:lnTo>
                  <a:lnTo>
                    <a:pt x="2287" y="13587"/>
                  </a:lnTo>
                  <a:lnTo>
                    <a:pt x="20423" y="1002"/>
                  </a:lnTo>
                  <a:close/>
                  <a:moveTo>
                    <a:pt x="20266" y="1"/>
                  </a:moveTo>
                  <a:cubicBezTo>
                    <a:pt x="20162" y="1"/>
                    <a:pt x="20066" y="31"/>
                    <a:pt x="19979" y="92"/>
                  </a:cubicBezTo>
                  <a:lnTo>
                    <a:pt x="401" y="13674"/>
                  </a:lnTo>
                  <a:cubicBezTo>
                    <a:pt x="1" y="13952"/>
                    <a:pt x="197" y="14588"/>
                    <a:pt x="689" y="14588"/>
                  </a:cubicBezTo>
                  <a:lnTo>
                    <a:pt x="3040" y="14588"/>
                  </a:lnTo>
                  <a:cubicBezTo>
                    <a:pt x="3140" y="14588"/>
                    <a:pt x="3240" y="14553"/>
                    <a:pt x="3323" y="14497"/>
                  </a:cubicBezTo>
                  <a:lnTo>
                    <a:pt x="22901" y="915"/>
                  </a:lnTo>
                  <a:cubicBezTo>
                    <a:pt x="23305" y="632"/>
                    <a:pt x="23105" y="1"/>
                    <a:pt x="22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4476760" y="734371"/>
            <a:ext cx="4039167" cy="3891256"/>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32"/>
          <p:cNvGrpSpPr/>
          <p:nvPr/>
        </p:nvGrpSpPr>
        <p:grpSpPr>
          <a:xfrm>
            <a:off x="4749388" y="610304"/>
            <a:ext cx="3694120" cy="4125705"/>
            <a:chOff x="4749388" y="610304"/>
            <a:chExt cx="3694120" cy="4125705"/>
          </a:xfrm>
        </p:grpSpPr>
        <p:grpSp>
          <p:nvGrpSpPr>
            <p:cNvPr id="333" name="Google Shape;333;p32"/>
            <p:cNvGrpSpPr/>
            <p:nvPr/>
          </p:nvGrpSpPr>
          <p:grpSpPr>
            <a:xfrm>
              <a:off x="4749388" y="610304"/>
              <a:ext cx="3414364" cy="4125705"/>
              <a:chOff x="4749388" y="610304"/>
              <a:chExt cx="3414364" cy="4125705"/>
            </a:xfrm>
          </p:grpSpPr>
          <p:sp>
            <p:nvSpPr>
              <p:cNvPr id="334" name="Google Shape;334;p32"/>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2"/>
            <p:cNvGrpSpPr/>
            <p:nvPr/>
          </p:nvGrpSpPr>
          <p:grpSpPr>
            <a:xfrm>
              <a:off x="4866130" y="1140950"/>
              <a:ext cx="3577378" cy="3177375"/>
              <a:chOff x="4866130" y="1140950"/>
              <a:chExt cx="3577378" cy="3177375"/>
            </a:xfrm>
          </p:grpSpPr>
          <p:grpSp>
            <p:nvGrpSpPr>
              <p:cNvPr id="422" name="Google Shape;422;p32"/>
              <p:cNvGrpSpPr/>
              <p:nvPr/>
            </p:nvGrpSpPr>
            <p:grpSpPr>
              <a:xfrm>
                <a:off x="7218455" y="3425403"/>
                <a:ext cx="627776" cy="773482"/>
                <a:chOff x="7218455" y="3425403"/>
                <a:chExt cx="627776" cy="773482"/>
              </a:xfrm>
            </p:grpSpPr>
            <p:sp>
              <p:nvSpPr>
                <p:cNvPr id="423" name="Google Shape;423;p32"/>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2"/>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32"/>
              <p:cNvGrpSpPr/>
              <p:nvPr/>
            </p:nvGrpSpPr>
            <p:grpSpPr>
              <a:xfrm>
                <a:off x="7232021" y="2929018"/>
                <a:ext cx="1211486" cy="416719"/>
                <a:chOff x="7232021" y="2929018"/>
                <a:chExt cx="1211486" cy="416719"/>
              </a:xfrm>
            </p:grpSpPr>
            <p:sp>
              <p:nvSpPr>
                <p:cNvPr id="455" name="Google Shape;455;p32"/>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2"/>
              <p:cNvGrpSpPr/>
              <p:nvPr/>
            </p:nvGrpSpPr>
            <p:grpSpPr>
              <a:xfrm>
                <a:off x="4866130" y="1597718"/>
                <a:ext cx="618424" cy="1349710"/>
                <a:chOff x="4866130" y="1597718"/>
                <a:chExt cx="618424" cy="1349710"/>
              </a:xfrm>
            </p:grpSpPr>
            <p:sp>
              <p:nvSpPr>
                <p:cNvPr id="469" name="Google Shape;469;p32"/>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2"/>
              <p:cNvGrpSpPr/>
              <p:nvPr/>
            </p:nvGrpSpPr>
            <p:grpSpPr>
              <a:xfrm>
                <a:off x="5312187" y="1140950"/>
                <a:ext cx="627501" cy="773285"/>
                <a:chOff x="5312187" y="1140950"/>
                <a:chExt cx="627501" cy="773285"/>
              </a:xfrm>
            </p:grpSpPr>
            <p:sp>
              <p:nvSpPr>
                <p:cNvPr id="482" name="Google Shape;482;p32"/>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 name="TextBox 1">
            <a:extLst>
              <a:ext uri="{FF2B5EF4-FFF2-40B4-BE49-F238E27FC236}">
                <a16:creationId xmlns:a16="http://schemas.microsoft.com/office/drawing/2014/main" id="{CFDC2C61-A6A6-6599-929A-56F31590B362}"/>
              </a:ext>
            </a:extLst>
          </p:cNvPr>
          <p:cNvSpPr txBox="1"/>
          <p:nvPr/>
        </p:nvSpPr>
        <p:spPr>
          <a:xfrm>
            <a:off x="349250" y="2188308"/>
            <a:ext cx="3738239" cy="1569660"/>
          </a:xfrm>
          <a:prstGeom prst="rect">
            <a:avLst/>
          </a:prstGeom>
          <a:noFill/>
        </p:spPr>
        <p:txBody>
          <a:bodyPr wrap="square" rtlCol="0">
            <a:spAutoFit/>
          </a:bodyPr>
          <a:lstStyle/>
          <a:p>
            <a:pPr>
              <a:buClr>
                <a:schemeClr val="lt2"/>
              </a:buClr>
              <a:buSzPts val="4800"/>
            </a:pPr>
            <a:r>
              <a:rPr lang="en" sz="4800" dirty="0">
                <a:solidFill>
                  <a:schemeClr val="lt2"/>
                </a:solidFill>
                <a:latin typeface="Viga"/>
                <a:sym typeface="Viga"/>
              </a:rPr>
              <a:t>Social Engineering</a:t>
            </a:r>
            <a:endParaRPr lang="en-US" sz="4800" dirty="0">
              <a:solidFill>
                <a:schemeClr val="lt2"/>
              </a:solidFill>
              <a:latin typeface="Viga"/>
              <a:sym typeface="Viga"/>
            </a:endParaRPr>
          </a:p>
        </p:txBody>
      </p:sp>
      <p:sp>
        <p:nvSpPr>
          <p:cNvPr id="4" name="TextBox 3">
            <a:extLst>
              <a:ext uri="{FF2B5EF4-FFF2-40B4-BE49-F238E27FC236}">
                <a16:creationId xmlns:a16="http://schemas.microsoft.com/office/drawing/2014/main" id="{6C56532E-BEB6-4D5A-6906-611D75812968}"/>
              </a:ext>
            </a:extLst>
          </p:cNvPr>
          <p:cNvSpPr txBox="1"/>
          <p:nvPr/>
        </p:nvSpPr>
        <p:spPr>
          <a:xfrm>
            <a:off x="404797" y="1365029"/>
            <a:ext cx="1155657" cy="830997"/>
          </a:xfrm>
          <a:prstGeom prst="rect">
            <a:avLst/>
          </a:prstGeom>
          <a:noFill/>
        </p:spPr>
        <p:txBody>
          <a:bodyPr wrap="square" rtlCol="0">
            <a:spAutoFit/>
          </a:bodyPr>
          <a:lstStyle/>
          <a:p>
            <a:r>
              <a:rPr lang="en-US" sz="4800" dirty="0">
                <a:solidFill>
                  <a:schemeClr val="lt2"/>
                </a:solidFill>
                <a:latin typeface="Viga"/>
                <a:sym typeface="Viga"/>
              </a:rPr>
              <a:t>02</a:t>
            </a: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0"/>
        <p:cNvGrpSpPr/>
        <p:nvPr/>
      </p:nvGrpSpPr>
      <p:grpSpPr>
        <a:xfrm>
          <a:off x="0" y="0"/>
          <a:ext cx="0" cy="0"/>
          <a:chOff x="0" y="0"/>
          <a:chExt cx="0" cy="0"/>
        </a:xfrm>
      </p:grpSpPr>
      <p:sp>
        <p:nvSpPr>
          <p:cNvPr id="1851" name="Google Shape;1851;p45"/>
          <p:cNvSpPr txBox="1">
            <a:spLocks noGrp="1"/>
          </p:cNvSpPr>
          <p:nvPr>
            <p:ph type="title"/>
          </p:nvPr>
        </p:nvSpPr>
        <p:spPr>
          <a:xfrm>
            <a:off x="626625" y="338175"/>
            <a:ext cx="1344065"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Tactics</a:t>
            </a:r>
            <a:endParaRPr dirty="0"/>
          </a:p>
        </p:txBody>
      </p:sp>
      <p:sp>
        <p:nvSpPr>
          <p:cNvPr id="1854" name="Google Shape;1854;p45"/>
          <p:cNvSpPr txBox="1">
            <a:spLocks noGrp="1"/>
          </p:cNvSpPr>
          <p:nvPr>
            <p:ph type="body" idx="3"/>
          </p:nvPr>
        </p:nvSpPr>
        <p:spPr>
          <a:xfrm>
            <a:off x="835224" y="1514000"/>
            <a:ext cx="3650066" cy="793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Attackers send deceptive emails or messages to trick individuals into clicking on malicious links or providing sensitive information.</a:t>
            </a:r>
            <a:endParaRPr dirty="0"/>
          </a:p>
        </p:txBody>
      </p:sp>
      <p:sp>
        <p:nvSpPr>
          <p:cNvPr id="1855" name="Google Shape;1855;p45"/>
          <p:cNvSpPr txBox="1">
            <a:spLocks noGrp="1"/>
          </p:cNvSpPr>
          <p:nvPr>
            <p:ph type="title" idx="4"/>
          </p:nvPr>
        </p:nvSpPr>
        <p:spPr>
          <a:xfrm>
            <a:off x="1489486" y="1016157"/>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Phishing</a:t>
            </a:r>
            <a:endParaRPr dirty="0"/>
          </a:p>
        </p:txBody>
      </p:sp>
      <p:sp>
        <p:nvSpPr>
          <p:cNvPr id="1856" name="Google Shape;1856;p45"/>
          <p:cNvSpPr txBox="1">
            <a:spLocks noGrp="1"/>
          </p:cNvSpPr>
          <p:nvPr>
            <p:ph type="body" idx="5"/>
          </p:nvPr>
        </p:nvSpPr>
        <p:spPr>
          <a:xfrm>
            <a:off x="5249917" y="1514000"/>
            <a:ext cx="3058863" cy="793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Attackers create a false scenario or pretext to gain the trust of individuals and extract information.</a:t>
            </a:r>
            <a:endParaRPr dirty="0"/>
          </a:p>
        </p:txBody>
      </p:sp>
      <p:sp>
        <p:nvSpPr>
          <p:cNvPr id="1857" name="Google Shape;1857;p45"/>
          <p:cNvSpPr txBox="1">
            <a:spLocks noGrp="1"/>
          </p:cNvSpPr>
          <p:nvPr>
            <p:ph type="title" idx="6"/>
          </p:nvPr>
        </p:nvSpPr>
        <p:spPr>
          <a:xfrm>
            <a:off x="5708522" y="1016157"/>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Pretexting</a:t>
            </a:r>
            <a:endParaRPr dirty="0"/>
          </a:p>
        </p:txBody>
      </p:sp>
      <p:sp>
        <p:nvSpPr>
          <p:cNvPr id="1860" name="Google Shape;1860;p45"/>
          <p:cNvSpPr txBox="1">
            <a:spLocks noGrp="1"/>
          </p:cNvSpPr>
          <p:nvPr>
            <p:ph type="body" idx="9"/>
          </p:nvPr>
        </p:nvSpPr>
        <p:spPr>
          <a:xfrm>
            <a:off x="835225" y="3465038"/>
            <a:ext cx="3374168" cy="793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Attackers offer something enticing, such as a free gift or prize, to lure individuals into revealing information or performing actions.</a:t>
            </a:r>
            <a:endParaRPr dirty="0"/>
          </a:p>
        </p:txBody>
      </p:sp>
      <p:sp>
        <p:nvSpPr>
          <p:cNvPr id="1861" name="Google Shape;1861;p45"/>
          <p:cNvSpPr txBox="1">
            <a:spLocks noGrp="1"/>
          </p:cNvSpPr>
          <p:nvPr>
            <p:ph type="title" idx="13"/>
          </p:nvPr>
        </p:nvSpPr>
        <p:spPr>
          <a:xfrm>
            <a:off x="1355479" y="2967195"/>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Baiting</a:t>
            </a:r>
            <a:endParaRPr dirty="0"/>
          </a:p>
        </p:txBody>
      </p:sp>
      <p:sp>
        <p:nvSpPr>
          <p:cNvPr id="1862" name="Google Shape;1862;p45"/>
          <p:cNvSpPr txBox="1">
            <a:spLocks noGrp="1"/>
          </p:cNvSpPr>
          <p:nvPr>
            <p:ph type="body" idx="14"/>
          </p:nvPr>
        </p:nvSpPr>
        <p:spPr>
          <a:xfrm>
            <a:off x="5446986" y="3465038"/>
            <a:ext cx="2861794" cy="793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Attackers follow individuals into secure areas by pretending to be authorized personnel.</a:t>
            </a:r>
            <a:endParaRPr dirty="0"/>
          </a:p>
        </p:txBody>
      </p:sp>
      <p:sp>
        <p:nvSpPr>
          <p:cNvPr id="1863" name="Google Shape;1863;p45"/>
          <p:cNvSpPr txBox="1">
            <a:spLocks noGrp="1"/>
          </p:cNvSpPr>
          <p:nvPr>
            <p:ph type="title" idx="15"/>
          </p:nvPr>
        </p:nvSpPr>
        <p:spPr>
          <a:xfrm>
            <a:off x="5834643" y="2967195"/>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Tailgating</a:t>
            </a:r>
            <a:endParaRPr dirty="0"/>
          </a:p>
        </p:txBody>
      </p:sp>
      <p:cxnSp>
        <p:nvCxnSpPr>
          <p:cNvPr id="1864" name="Google Shape;1864;p45"/>
          <p:cNvCxnSpPr/>
          <p:nvPr/>
        </p:nvCxnSpPr>
        <p:spPr>
          <a:xfrm>
            <a:off x="902250" y="2774883"/>
            <a:ext cx="7339500" cy="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855"/>
                                        </p:tgtEl>
                                      </p:cBhvr>
                                    </p:animEffect>
                                    <p:animScale>
                                      <p:cBhvr>
                                        <p:cTn id="7" dur="250" autoRev="1" fill="hold"/>
                                        <p:tgtEl>
                                          <p:spTgt spid="185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854">
                                            <p:txEl>
                                              <p:pRg st="0" end="0"/>
                                            </p:txEl>
                                          </p:spTgt>
                                        </p:tgtEl>
                                      </p:cBhvr>
                                    </p:animEffect>
                                    <p:animScale>
                                      <p:cBhvr>
                                        <p:cTn id="10" dur="250" autoRev="1" fill="hold"/>
                                        <p:tgtEl>
                                          <p:spTgt spid="1854">
                                            <p:txEl>
                                              <p:pRg st="0" end="0"/>
                                            </p:txEl>
                                          </p:spTgt>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grpId="0" nodeType="clickEffect">
                                  <p:stCondLst>
                                    <p:cond delay="0"/>
                                  </p:stCondLst>
                                  <p:childTnLst>
                                    <p:animEffect transition="out" filter="fade">
                                      <p:cBhvr>
                                        <p:cTn id="14" dur="500" tmFilter="0, 0; .2, .5; .8, .5; 1, 0"/>
                                        <p:tgtEl>
                                          <p:spTgt spid="1857"/>
                                        </p:tgtEl>
                                      </p:cBhvr>
                                    </p:animEffect>
                                    <p:animScale>
                                      <p:cBhvr>
                                        <p:cTn id="15" dur="250" autoRev="1" fill="hold"/>
                                        <p:tgtEl>
                                          <p:spTgt spid="1857"/>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1856">
                                            <p:txEl>
                                              <p:pRg st="0" end="0"/>
                                            </p:txEl>
                                          </p:spTgt>
                                        </p:tgtEl>
                                      </p:cBhvr>
                                    </p:animEffect>
                                    <p:animScale>
                                      <p:cBhvr>
                                        <p:cTn id="18" dur="250" autoRev="1" fill="hold"/>
                                        <p:tgtEl>
                                          <p:spTgt spid="1856">
                                            <p:txEl>
                                              <p:pRg st="0" end="0"/>
                                            </p:txEl>
                                          </p:spTgt>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1861"/>
                                        </p:tgtEl>
                                      </p:cBhvr>
                                    </p:animEffect>
                                    <p:animScale>
                                      <p:cBhvr>
                                        <p:cTn id="23" dur="250" autoRev="1" fill="hold"/>
                                        <p:tgtEl>
                                          <p:spTgt spid="1861"/>
                                        </p:tgtEl>
                                      </p:cBhvr>
                                      <p:by x="105000" y="105000"/>
                                    </p:animScale>
                                  </p:childTnLst>
                                </p:cTn>
                              </p:par>
                              <p:par>
                                <p:cTn id="24" presetID="26" presetClass="emph" presetSubtype="0" fill="hold" grpId="0" nodeType="withEffect">
                                  <p:stCondLst>
                                    <p:cond delay="0"/>
                                  </p:stCondLst>
                                  <p:childTnLst>
                                    <p:animEffect transition="out" filter="fade">
                                      <p:cBhvr>
                                        <p:cTn id="25" dur="500" tmFilter="0, 0; .2, .5; .8, .5; 1, 0"/>
                                        <p:tgtEl>
                                          <p:spTgt spid="1860">
                                            <p:txEl>
                                              <p:pRg st="0" end="0"/>
                                            </p:txEl>
                                          </p:spTgt>
                                        </p:tgtEl>
                                      </p:cBhvr>
                                    </p:animEffect>
                                    <p:animScale>
                                      <p:cBhvr>
                                        <p:cTn id="26" dur="250" autoRev="1" fill="hold"/>
                                        <p:tgtEl>
                                          <p:spTgt spid="1860">
                                            <p:txEl>
                                              <p:pRg st="0" end="0"/>
                                            </p:txEl>
                                          </p:spTgt>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26" presetClass="emph" presetSubtype="0" fill="hold" grpId="0" nodeType="clickEffect">
                                  <p:stCondLst>
                                    <p:cond delay="0"/>
                                  </p:stCondLst>
                                  <p:childTnLst>
                                    <p:animEffect transition="out" filter="fade">
                                      <p:cBhvr>
                                        <p:cTn id="30" dur="500" tmFilter="0, 0; .2, .5; .8, .5; 1, 0"/>
                                        <p:tgtEl>
                                          <p:spTgt spid="1863"/>
                                        </p:tgtEl>
                                      </p:cBhvr>
                                    </p:animEffect>
                                    <p:animScale>
                                      <p:cBhvr>
                                        <p:cTn id="31" dur="250" autoRev="1" fill="hold"/>
                                        <p:tgtEl>
                                          <p:spTgt spid="1863"/>
                                        </p:tgtEl>
                                      </p:cBhvr>
                                      <p:by x="105000" y="105000"/>
                                    </p:animScale>
                                  </p:childTnLst>
                                </p:cTn>
                              </p:par>
                              <p:par>
                                <p:cTn id="32" presetID="26" presetClass="emph" presetSubtype="0" fill="hold" grpId="0" nodeType="withEffect">
                                  <p:stCondLst>
                                    <p:cond delay="0"/>
                                  </p:stCondLst>
                                  <p:childTnLst>
                                    <p:animEffect transition="out" filter="fade">
                                      <p:cBhvr>
                                        <p:cTn id="33" dur="500" tmFilter="0, 0; .2, .5; .8, .5; 1, 0"/>
                                        <p:tgtEl>
                                          <p:spTgt spid="1862">
                                            <p:txEl>
                                              <p:pRg st="0" end="0"/>
                                            </p:txEl>
                                          </p:spTgt>
                                        </p:tgtEl>
                                      </p:cBhvr>
                                    </p:animEffect>
                                    <p:animScale>
                                      <p:cBhvr>
                                        <p:cTn id="34" dur="250" autoRev="1" fill="hold"/>
                                        <p:tgtEl>
                                          <p:spTgt spid="1862">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4" grpId="0" build="p"/>
      <p:bldP spid="1855" grpId="0"/>
      <p:bldP spid="1856" grpId="0" build="p"/>
      <p:bldP spid="1857" grpId="0"/>
      <p:bldP spid="1860" grpId="0" build="p"/>
      <p:bldP spid="1861" grpId="0"/>
      <p:bldP spid="1862" grpId="0" build="p"/>
      <p:bldP spid="186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39"/>
          <p:cNvSpPr txBox="1">
            <a:spLocks noGrp="1"/>
          </p:cNvSpPr>
          <p:nvPr>
            <p:ph type="title"/>
          </p:nvPr>
        </p:nvSpPr>
        <p:spPr>
          <a:xfrm>
            <a:off x="5129002" y="1458975"/>
            <a:ext cx="3543510" cy="167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Phishing Attacks</a:t>
            </a:r>
            <a:endParaRPr dirty="0"/>
          </a:p>
        </p:txBody>
      </p:sp>
      <p:sp>
        <p:nvSpPr>
          <p:cNvPr id="1024" name="Google Shape;1024;p39"/>
          <p:cNvSpPr txBox="1">
            <a:spLocks noGrp="1"/>
          </p:cNvSpPr>
          <p:nvPr>
            <p:ph type="title" idx="2"/>
          </p:nvPr>
        </p:nvSpPr>
        <p:spPr>
          <a:xfrm>
            <a:off x="7758955" y="792425"/>
            <a:ext cx="886663" cy="803654"/>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03</a:t>
            </a:r>
            <a:endParaRPr dirty="0"/>
          </a:p>
        </p:txBody>
      </p:sp>
      <p:grpSp>
        <p:nvGrpSpPr>
          <p:cNvPr id="1025" name="Google Shape;1025;p39"/>
          <p:cNvGrpSpPr/>
          <p:nvPr/>
        </p:nvGrpSpPr>
        <p:grpSpPr>
          <a:xfrm>
            <a:off x="530397" y="586375"/>
            <a:ext cx="4677778" cy="4019820"/>
            <a:chOff x="815175" y="238100"/>
            <a:chExt cx="6094825" cy="5237550"/>
          </a:xfrm>
        </p:grpSpPr>
        <p:sp>
          <p:nvSpPr>
            <p:cNvPr id="1026" name="Google Shape;1026;p39"/>
            <p:cNvSpPr/>
            <p:nvPr/>
          </p:nvSpPr>
          <p:spPr>
            <a:xfrm>
              <a:off x="972950" y="418450"/>
              <a:ext cx="5471300" cy="4680625"/>
            </a:xfrm>
            <a:custGeom>
              <a:avLst/>
              <a:gdLst/>
              <a:ahLst/>
              <a:cxnLst/>
              <a:rect l="l" t="t" r="r" b="b"/>
              <a:pathLst>
                <a:path w="218852" h="187225" extrusionOk="0">
                  <a:moveTo>
                    <a:pt x="141436" y="0"/>
                  </a:moveTo>
                  <a:cubicBezTo>
                    <a:pt x="133917" y="0"/>
                    <a:pt x="126400" y="1762"/>
                    <a:pt x="119263" y="5720"/>
                  </a:cubicBezTo>
                  <a:cubicBezTo>
                    <a:pt x="104474" y="13920"/>
                    <a:pt x="95167" y="31175"/>
                    <a:pt x="77239" y="33599"/>
                  </a:cubicBezTo>
                  <a:cubicBezTo>
                    <a:pt x="75347" y="33855"/>
                    <a:pt x="73558" y="33967"/>
                    <a:pt x="71850" y="33967"/>
                  </a:cubicBezTo>
                  <a:cubicBezTo>
                    <a:pt x="59436" y="33967"/>
                    <a:pt x="51333" y="28033"/>
                    <a:pt x="39842" y="28033"/>
                  </a:cubicBezTo>
                  <a:cubicBezTo>
                    <a:pt x="35425" y="28033"/>
                    <a:pt x="30508" y="28909"/>
                    <a:pt x="24653" y="31337"/>
                  </a:cubicBezTo>
                  <a:cubicBezTo>
                    <a:pt x="15532" y="35119"/>
                    <a:pt x="7671" y="41986"/>
                    <a:pt x="4072" y="51333"/>
                  </a:cubicBezTo>
                  <a:cubicBezTo>
                    <a:pt x="1" y="61910"/>
                    <a:pt x="3516" y="69816"/>
                    <a:pt x="7859" y="79672"/>
                  </a:cubicBezTo>
                  <a:cubicBezTo>
                    <a:pt x="12547" y="90312"/>
                    <a:pt x="14716" y="102029"/>
                    <a:pt x="14288" y="113641"/>
                  </a:cubicBezTo>
                  <a:cubicBezTo>
                    <a:pt x="13905" y="123973"/>
                    <a:pt x="9712" y="133642"/>
                    <a:pt x="9692" y="143933"/>
                  </a:cubicBezTo>
                  <a:cubicBezTo>
                    <a:pt x="9657" y="162089"/>
                    <a:pt x="20737" y="180171"/>
                    <a:pt x="38789" y="185137"/>
                  </a:cubicBezTo>
                  <a:cubicBezTo>
                    <a:pt x="40683" y="185657"/>
                    <a:pt x="42573" y="185897"/>
                    <a:pt x="44461" y="185897"/>
                  </a:cubicBezTo>
                  <a:cubicBezTo>
                    <a:pt x="65118" y="185897"/>
                    <a:pt x="85540" y="157242"/>
                    <a:pt x="108336" y="155167"/>
                  </a:cubicBezTo>
                  <a:cubicBezTo>
                    <a:pt x="109017" y="155105"/>
                    <a:pt x="109681" y="155075"/>
                    <a:pt x="110329" y="155075"/>
                  </a:cubicBezTo>
                  <a:cubicBezTo>
                    <a:pt x="122037" y="155075"/>
                    <a:pt x="128598" y="164843"/>
                    <a:pt x="136618" y="172175"/>
                  </a:cubicBezTo>
                  <a:cubicBezTo>
                    <a:pt x="146299" y="181027"/>
                    <a:pt x="158973" y="187224"/>
                    <a:pt x="172247" y="187224"/>
                  </a:cubicBezTo>
                  <a:cubicBezTo>
                    <a:pt x="172874" y="187224"/>
                    <a:pt x="173502" y="187210"/>
                    <a:pt x="174132" y="187182"/>
                  </a:cubicBezTo>
                  <a:cubicBezTo>
                    <a:pt x="203883" y="185858"/>
                    <a:pt x="218852" y="153223"/>
                    <a:pt x="205593" y="128028"/>
                  </a:cubicBezTo>
                  <a:cubicBezTo>
                    <a:pt x="200229" y="117834"/>
                    <a:pt x="197705" y="107961"/>
                    <a:pt x="200669" y="96676"/>
                  </a:cubicBezTo>
                  <a:cubicBezTo>
                    <a:pt x="203795" y="84778"/>
                    <a:pt x="209809" y="72127"/>
                    <a:pt x="207915" y="59548"/>
                  </a:cubicBezTo>
                  <a:cubicBezTo>
                    <a:pt x="205096" y="40828"/>
                    <a:pt x="191638" y="21954"/>
                    <a:pt x="174279" y="10619"/>
                  </a:cubicBezTo>
                  <a:cubicBezTo>
                    <a:pt x="164206" y="4040"/>
                    <a:pt x="152819" y="0"/>
                    <a:pt x="1414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7" name="Google Shape;1027;p39"/>
            <p:cNvSpPr/>
            <p:nvPr/>
          </p:nvSpPr>
          <p:spPr>
            <a:xfrm>
              <a:off x="932425" y="3096950"/>
              <a:ext cx="114825" cy="85775"/>
            </a:xfrm>
            <a:custGeom>
              <a:avLst/>
              <a:gdLst/>
              <a:ahLst/>
              <a:cxnLst/>
              <a:rect l="l" t="t" r="r" b="b"/>
              <a:pathLst>
                <a:path w="4593" h="3431" extrusionOk="0">
                  <a:moveTo>
                    <a:pt x="3260" y="1"/>
                  </a:moveTo>
                  <a:cubicBezTo>
                    <a:pt x="3224" y="1"/>
                    <a:pt x="3199" y="1"/>
                    <a:pt x="3190" y="2"/>
                  </a:cubicBezTo>
                  <a:cubicBezTo>
                    <a:pt x="2222" y="92"/>
                    <a:pt x="408" y="832"/>
                    <a:pt x="171" y="1893"/>
                  </a:cubicBezTo>
                  <a:cubicBezTo>
                    <a:pt x="0" y="2658"/>
                    <a:pt x="579" y="3331"/>
                    <a:pt x="1325" y="3421"/>
                  </a:cubicBezTo>
                  <a:cubicBezTo>
                    <a:pt x="1383" y="3427"/>
                    <a:pt x="1441" y="3431"/>
                    <a:pt x="1499" y="3431"/>
                  </a:cubicBezTo>
                  <a:cubicBezTo>
                    <a:pt x="2205" y="3431"/>
                    <a:pt x="2911" y="2945"/>
                    <a:pt x="3375" y="2462"/>
                  </a:cubicBezTo>
                  <a:cubicBezTo>
                    <a:pt x="3966" y="1849"/>
                    <a:pt x="4587" y="44"/>
                    <a:pt x="4587" y="43"/>
                  </a:cubicBezTo>
                  <a:cubicBezTo>
                    <a:pt x="4593" y="26"/>
                    <a:pt x="3551" y="1"/>
                    <a:pt x="3260"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9"/>
            <p:cNvSpPr/>
            <p:nvPr/>
          </p:nvSpPr>
          <p:spPr>
            <a:xfrm>
              <a:off x="932425" y="3096950"/>
              <a:ext cx="114825" cy="85775"/>
            </a:xfrm>
            <a:custGeom>
              <a:avLst/>
              <a:gdLst/>
              <a:ahLst/>
              <a:cxnLst/>
              <a:rect l="l" t="t" r="r" b="b"/>
              <a:pathLst>
                <a:path w="4593" h="3431" extrusionOk="0">
                  <a:moveTo>
                    <a:pt x="3260" y="1"/>
                  </a:moveTo>
                  <a:cubicBezTo>
                    <a:pt x="3224" y="1"/>
                    <a:pt x="3199" y="1"/>
                    <a:pt x="3190" y="2"/>
                  </a:cubicBezTo>
                  <a:cubicBezTo>
                    <a:pt x="2222" y="92"/>
                    <a:pt x="408" y="832"/>
                    <a:pt x="171" y="1893"/>
                  </a:cubicBezTo>
                  <a:cubicBezTo>
                    <a:pt x="0" y="2658"/>
                    <a:pt x="579" y="3331"/>
                    <a:pt x="1325" y="3421"/>
                  </a:cubicBezTo>
                  <a:cubicBezTo>
                    <a:pt x="1383" y="3427"/>
                    <a:pt x="1441" y="3431"/>
                    <a:pt x="1499" y="3431"/>
                  </a:cubicBezTo>
                  <a:cubicBezTo>
                    <a:pt x="2205" y="3431"/>
                    <a:pt x="2911" y="2945"/>
                    <a:pt x="3375" y="2462"/>
                  </a:cubicBezTo>
                  <a:cubicBezTo>
                    <a:pt x="3966" y="1849"/>
                    <a:pt x="4587" y="44"/>
                    <a:pt x="4587" y="43"/>
                  </a:cubicBezTo>
                  <a:cubicBezTo>
                    <a:pt x="4593" y="26"/>
                    <a:pt x="3551" y="1"/>
                    <a:pt x="3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9"/>
            <p:cNvSpPr/>
            <p:nvPr/>
          </p:nvSpPr>
          <p:spPr>
            <a:xfrm>
              <a:off x="3175500" y="281600"/>
              <a:ext cx="2179050" cy="1184950"/>
            </a:xfrm>
            <a:custGeom>
              <a:avLst/>
              <a:gdLst/>
              <a:ahLst/>
              <a:cxnLst/>
              <a:rect l="l" t="t" r="r" b="b"/>
              <a:pathLst>
                <a:path w="87162" h="47398" extrusionOk="0">
                  <a:moveTo>
                    <a:pt x="23130" y="1"/>
                  </a:moveTo>
                  <a:cubicBezTo>
                    <a:pt x="14624" y="1"/>
                    <a:pt x="6604" y="5264"/>
                    <a:pt x="3559" y="13823"/>
                  </a:cubicBezTo>
                  <a:cubicBezTo>
                    <a:pt x="0" y="23827"/>
                    <a:pt x="4699" y="35089"/>
                    <a:pt x="14326" y="39572"/>
                  </a:cubicBezTo>
                  <a:cubicBezTo>
                    <a:pt x="17191" y="40905"/>
                    <a:pt x="20181" y="41531"/>
                    <a:pt x="23113" y="41531"/>
                  </a:cubicBezTo>
                  <a:cubicBezTo>
                    <a:pt x="26942" y="41531"/>
                    <a:pt x="30673" y="40463"/>
                    <a:pt x="33896" y="38509"/>
                  </a:cubicBezTo>
                  <a:cubicBezTo>
                    <a:pt x="35493" y="37540"/>
                    <a:pt x="37299" y="37026"/>
                    <a:pt x="39112" y="37026"/>
                  </a:cubicBezTo>
                  <a:cubicBezTo>
                    <a:pt x="40269" y="37026"/>
                    <a:pt x="41428" y="37235"/>
                    <a:pt x="42538" y="37668"/>
                  </a:cubicBezTo>
                  <a:lnTo>
                    <a:pt x="47403" y="39565"/>
                  </a:lnTo>
                  <a:lnTo>
                    <a:pt x="48631" y="36416"/>
                  </a:lnTo>
                  <a:lnTo>
                    <a:pt x="55734" y="39188"/>
                  </a:lnTo>
                  <a:lnTo>
                    <a:pt x="56870" y="38823"/>
                  </a:lnTo>
                  <a:cubicBezTo>
                    <a:pt x="57551" y="38605"/>
                    <a:pt x="58249" y="38499"/>
                    <a:pt x="58943" y="38499"/>
                  </a:cubicBezTo>
                  <a:cubicBezTo>
                    <a:pt x="60672" y="38499"/>
                    <a:pt x="62368" y="39159"/>
                    <a:pt x="63655" y="40392"/>
                  </a:cubicBezTo>
                  <a:lnTo>
                    <a:pt x="66499" y="43119"/>
                  </a:lnTo>
                  <a:lnTo>
                    <a:pt x="70358" y="43137"/>
                  </a:lnTo>
                  <a:cubicBezTo>
                    <a:pt x="72434" y="43148"/>
                    <a:pt x="74425" y="43960"/>
                    <a:pt x="75914" y="45406"/>
                  </a:cubicBezTo>
                  <a:lnTo>
                    <a:pt x="76257" y="45738"/>
                  </a:lnTo>
                  <a:cubicBezTo>
                    <a:pt x="77370" y="46818"/>
                    <a:pt x="78845" y="47397"/>
                    <a:pt x="80350" y="47397"/>
                  </a:cubicBezTo>
                  <a:cubicBezTo>
                    <a:pt x="80936" y="47397"/>
                    <a:pt x="81526" y="47310"/>
                    <a:pt x="82102" y="47130"/>
                  </a:cubicBezTo>
                  <a:lnTo>
                    <a:pt x="85978" y="45919"/>
                  </a:lnTo>
                  <a:cubicBezTo>
                    <a:pt x="86804" y="45660"/>
                    <a:pt x="87161" y="44687"/>
                    <a:pt x="86696" y="43956"/>
                  </a:cubicBezTo>
                  <a:lnTo>
                    <a:pt x="83942" y="39622"/>
                  </a:lnTo>
                  <a:cubicBezTo>
                    <a:pt x="83201" y="38456"/>
                    <a:pt x="82107" y="37556"/>
                    <a:pt x="80819" y="37054"/>
                  </a:cubicBezTo>
                  <a:lnTo>
                    <a:pt x="52667" y="26071"/>
                  </a:lnTo>
                  <a:lnTo>
                    <a:pt x="53719" y="23373"/>
                  </a:lnTo>
                  <a:lnTo>
                    <a:pt x="52699" y="21945"/>
                  </a:lnTo>
                  <a:lnTo>
                    <a:pt x="48852" y="21474"/>
                  </a:lnTo>
                  <a:cubicBezTo>
                    <a:pt x="46067" y="20388"/>
                    <a:pt x="43923" y="18074"/>
                    <a:pt x="43118" y="15194"/>
                  </a:cubicBezTo>
                  <a:cubicBezTo>
                    <a:pt x="41423" y="9123"/>
                    <a:pt x="36995" y="3893"/>
                    <a:pt x="30669" y="1426"/>
                  </a:cubicBezTo>
                  <a:cubicBezTo>
                    <a:pt x="28190" y="459"/>
                    <a:pt x="25639" y="1"/>
                    <a:pt x="231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9"/>
            <p:cNvSpPr/>
            <p:nvPr/>
          </p:nvSpPr>
          <p:spPr>
            <a:xfrm>
              <a:off x="3167325" y="273825"/>
              <a:ext cx="2196275" cy="1200300"/>
            </a:xfrm>
            <a:custGeom>
              <a:avLst/>
              <a:gdLst/>
              <a:ahLst/>
              <a:cxnLst/>
              <a:rect l="l" t="t" r="r" b="b"/>
              <a:pathLst>
                <a:path w="87851" h="48012" extrusionOk="0">
                  <a:moveTo>
                    <a:pt x="23442" y="607"/>
                  </a:moveTo>
                  <a:cubicBezTo>
                    <a:pt x="25953" y="607"/>
                    <a:pt x="28469" y="1077"/>
                    <a:pt x="30885" y="2019"/>
                  </a:cubicBezTo>
                  <a:cubicBezTo>
                    <a:pt x="36933" y="4378"/>
                    <a:pt x="41405" y="9324"/>
                    <a:pt x="43154" y="15587"/>
                  </a:cubicBezTo>
                  <a:cubicBezTo>
                    <a:pt x="43972" y="18519"/>
                    <a:pt x="46184" y="20942"/>
                    <a:pt x="49069" y="22068"/>
                  </a:cubicBezTo>
                  <a:cubicBezTo>
                    <a:pt x="49092" y="22077"/>
                    <a:pt x="49117" y="22083"/>
                    <a:pt x="49143" y="22086"/>
                  </a:cubicBezTo>
                  <a:lnTo>
                    <a:pt x="52857" y="22540"/>
                  </a:lnTo>
                  <a:lnTo>
                    <a:pt x="53703" y="23727"/>
                  </a:lnTo>
                  <a:lnTo>
                    <a:pt x="52711" y="26273"/>
                  </a:lnTo>
                  <a:cubicBezTo>
                    <a:pt x="52650" y="26428"/>
                    <a:pt x="52727" y="26603"/>
                    <a:pt x="52883" y="26665"/>
                  </a:cubicBezTo>
                  <a:lnTo>
                    <a:pt x="81037" y="37648"/>
                  </a:lnTo>
                  <a:cubicBezTo>
                    <a:pt x="82265" y="38125"/>
                    <a:pt x="83309" y="38983"/>
                    <a:pt x="84014" y="40096"/>
                  </a:cubicBezTo>
                  <a:lnTo>
                    <a:pt x="86768" y="44430"/>
                  </a:lnTo>
                  <a:cubicBezTo>
                    <a:pt x="87125" y="44993"/>
                    <a:pt x="86851" y="45743"/>
                    <a:pt x="86215" y="45941"/>
                  </a:cubicBezTo>
                  <a:lnTo>
                    <a:pt x="82338" y="47152"/>
                  </a:lnTo>
                  <a:cubicBezTo>
                    <a:pt x="81792" y="47323"/>
                    <a:pt x="81232" y="47406"/>
                    <a:pt x="80676" y="47406"/>
                  </a:cubicBezTo>
                  <a:cubicBezTo>
                    <a:pt x="79248" y="47406"/>
                    <a:pt x="77850" y="46857"/>
                    <a:pt x="76795" y="45833"/>
                  </a:cubicBezTo>
                  <a:lnTo>
                    <a:pt x="76453" y="45499"/>
                  </a:lnTo>
                  <a:cubicBezTo>
                    <a:pt x="74908" y="43997"/>
                    <a:pt x="72840" y="43151"/>
                    <a:pt x="70686" y="43146"/>
                  </a:cubicBezTo>
                  <a:lnTo>
                    <a:pt x="66949" y="43128"/>
                  </a:lnTo>
                  <a:lnTo>
                    <a:pt x="64192" y="40484"/>
                  </a:lnTo>
                  <a:cubicBezTo>
                    <a:pt x="62849" y="39196"/>
                    <a:pt x="61079" y="38507"/>
                    <a:pt x="59273" y="38507"/>
                  </a:cubicBezTo>
                  <a:cubicBezTo>
                    <a:pt x="58548" y="38507"/>
                    <a:pt x="57818" y="38618"/>
                    <a:pt x="57106" y="38846"/>
                  </a:cubicBezTo>
                  <a:lnTo>
                    <a:pt x="56071" y="39177"/>
                  </a:lnTo>
                  <a:lnTo>
                    <a:pt x="49067" y="36445"/>
                  </a:lnTo>
                  <a:cubicBezTo>
                    <a:pt x="49031" y="36431"/>
                    <a:pt x="48994" y="36424"/>
                    <a:pt x="48958" y="36424"/>
                  </a:cubicBezTo>
                  <a:cubicBezTo>
                    <a:pt x="48836" y="36424"/>
                    <a:pt x="48721" y="36498"/>
                    <a:pt x="48675" y="36618"/>
                  </a:cubicBezTo>
                  <a:lnTo>
                    <a:pt x="47557" y="39483"/>
                  </a:lnTo>
                  <a:lnTo>
                    <a:pt x="42975" y="37696"/>
                  </a:lnTo>
                  <a:cubicBezTo>
                    <a:pt x="41830" y="37250"/>
                    <a:pt x="40631" y="37029"/>
                    <a:pt x="39427" y="37029"/>
                  </a:cubicBezTo>
                  <a:cubicBezTo>
                    <a:pt x="37587" y="37029"/>
                    <a:pt x="35739" y="37545"/>
                    <a:pt x="34066" y="38560"/>
                  </a:cubicBezTo>
                  <a:cubicBezTo>
                    <a:pt x="30812" y="40533"/>
                    <a:pt x="27139" y="41531"/>
                    <a:pt x="23451" y="41531"/>
                  </a:cubicBezTo>
                  <a:cubicBezTo>
                    <a:pt x="20502" y="41531"/>
                    <a:pt x="17544" y="40893"/>
                    <a:pt x="14781" y="39607"/>
                  </a:cubicBezTo>
                  <a:cubicBezTo>
                    <a:pt x="5336" y="35210"/>
                    <a:pt x="675" y="24065"/>
                    <a:pt x="4173" y="14236"/>
                  </a:cubicBezTo>
                  <a:cubicBezTo>
                    <a:pt x="6047" y="8968"/>
                    <a:pt x="9873" y="4789"/>
                    <a:pt x="14949" y="2471"/>
                  </a:cubicBezTo>
                  <a:cubicBezTo>
                    <a:pt x="17667" y="1230"/>
                    <a:pt x="20551" y="607"/>
                    <a:pt x="23442" y="607"/>
                  </a:cubicBezTo>
                  <a:close/>
                  <a:moveTo>
                    <a:pt x="23443" y="1"/>
                  </a:moveTo>
                  <a:cubicBezTo>
                    <a:pt x="20466" y="1"/>
                    <a:pt x="17496" y="642"/>
                    <a:pt x="14698" y="1920"/>
                  </a:cubicBezTo>
                  <a:cubicBezTo>
                    <a:pt x="9472" y="4307"/>
                    <a:pt x="5531" y="8609"/>
                    <a:pt x="3601" y="14033"/>
                  </a:cubicBezTo>
                  <a:cubicBezTo>
                    <a:pt x="0" y="24154"/>
                    <a:pt x="4799" y="35628"/>
                    <a:pt x="14526" y="40156"/>
                  </a:cubicBezTo>
                  <a:cubicBezTo>
                    <a:pt x="17371" y="41481"/>
                    <a:pt x="20417" y="42137"/>
                    <a:pt x="23452" y="42137"/>
                  </a:cubicBezTo>
                  <a:cubicBezTo>
                    <a:pt x="27249" y="42137"/>
                    <a:pt x="31030" y="41110"/>
                    <a:pt x="34380" y="39078"/>
                  </a:cubicBezTo>
                  <a:cubicBezTo>
                    <a:pt x="35957" y="38122"/>
                    <a:pt x="37698" y="37636"/>
                    <a:pt x="39429" y="37636"/>
                  </a:cubicBezTo>
                  <a:cubicBezTo>
                    <a:pt x="40558" y="37636"/>
                    <a:pt x="41683" y="37842"/>
                    <a:pt x="42755" y="38260"/>
                  </a:cubicBezTo>
                  <a:lnTo>
                    <a:pt x="47621" y="40157"/>
                  </a:lnTo>
                  <a:cubicBezTo>
                    <a:pt x="47657" y="40172"/>
                    <a:pt x="47694" y="40179"/>
                    <a:pt x="47731" y="40179"/>
                  </a:cubicBezTo>
                  <a:cubicBezTo>
                    <a:pt x="47852" y="40179"/>
                    <a:pt x="47966" y="40105"/>
                    <a:pt x="48012" y="39986"/>
                  </a:cubicBezTo>
                  <a:lnTo>
                    <a:pt x="49129" y="37119"/>
                  </a:lnTo>
                  <a:lnTo>
                    <a:pt x="55950" y="39780"/>
                  </a:lnTo>
                  <a:cubicBezTo>
                    <a:pt x="55985" y="39794"/>
                    <a:pt x="56022" y="39801"/>
                    <a:pt x="56059" y="39801"/>
                  </a:cubicBezTo>
                  <a:cubicBezTo>
                    <a:pt x="56090" y="39801"/>
                    <a:pt x="56122" y="39796"/>
                    <a:pt x="56152" y="39786"/>
                  </a:cubicBezTo>
                  <a:lnTo>
                    <a:pt x="57290" y="39423"/>
                  </a:lnTo>
                  <a:cubicBezTo>
                    <a:pt x="57940" y="39215"/>
                    <a:pt x="58608" y="39114"/>
                    <a:pt x="59271" y="39114"/>
                  </a:cubicBezTo>
                  <a:cubicBezTo>
                    <a:pt x="60924" y="39114"/>
                    <a:pt x="62544" y="39744"/>
                    <a:pt x="63773" y="40923"/>
                  </a:cubicBezTo>
                  <a:lnTo>
                    <a:pt x="66617" y="43650"/>
                  </a:lnTo>
                  <a:cubicBezTo>
                    <a:pt x="66673" y="43704"/>
                    <a:pt x="66748" y="43734"/>
                    <a:pt x="66825" y="43734"/>
                  </a:cubicBezTo>
                  <a:lnTo>
                    <a:pt x="70684" y="43752"/>
                  </a:lnTo>
                  <a:cubicBezTo>
                    <a:pt x="72681" y="43758"/>
                    <a:pt x="74598" y="44541"/>
                    <a:pt x="76030" y="45934"/>
                  </a:cubicBezTo>
                  <a:lnTo>
                    <a:pt x="76373" y="46268"/>
                  </a:lnTo>
                  <a:cubicBezTo>
                    <a:pt x="77526" y="47386"/>
                    <a:pt x="79068" y="48011"/>
                    <a:pt x="80675" y="48011"/>
                  </a:cubicBezTo>
                  <a:cubicBezTo>
                    <a:pt x="81300" y="48011"/>
                    <a:pt x="81921" y="47916"/>
                    <a:pt x="82519" y="47730"/>
                  </a:cubicBezTo>
                  <a:lnTo>
                    <a:pt x="86396" y="46519"/>
                  </a:lnTo>
                  <a:cubicBezTo>
                    <a:pt x="87413" y="46201"/>
                    <a:pt x="87850" y="45005"/>
                    <a:pt x="87279" y="44105"/>
                  </a:cubicBezTo>
                  <a:lnTo>
                    <a:pt x="84526" y="39772"/>
                  </a:lnTo>
                  <a:cubicBezTo>
                    <a:pt x="83752" y="38548"/>
                    <a:pt x="82606" y="37606"/>
                    <a:pt x="81257" y="37083"/>
                  </a:cubicBezTo>
                  <a:lnTo>
                    <a:pt x="53386" y="26210"/>
                  </a:lnTo>
                  <a:lnTo>
                    <a:pt x="54329" y="23794"/>
                  </a:lnTo>
                  <a:cubicBezTo>
                    <a:pt x="54365" y="23698"/>
                    <a:pt x="54352" y="23591"/>
                    <a:pt x="54293" y="23508"/>
                  </a:cubicBezTo>
                  <a:lnTo>
                    <a:pt x="53275" y="22079"/>
                  </a:lnTo>
                  <a:cubicBezTo>
                    <a:pt x="53225" y="22010"/>
                    <a:pt x="53149" y="21965"/>
                    <a:pt x="53064" y="21956"/>
                  </a:cubicBezTo>
                  <a:lnTo>
                    <a:pt x="49255" y="21489"/>
                  </a:lnTo>
                  <a:cubicBezTo>
                    <a:pt x="46563" y="20427"/>
                    <a:pt x="44502" y="18162"/>
                    <a:pt x="43738" y="15425"/>
                  </a:cubicBezTo>
                  <a:cubicBezTo>
                    <a:pt x="41936" y="8976"/>
                    <a:pt x="37333" y="3883"/>
                    <a:pt x="31106" y="1455"/>
                  </a:cubicBezTo>
                  <a:cubicBezTo>
                    <a:pt x="28618" y="484"/>
                    <a:pt x="26028" y="1"/>
                    <a:pt x="23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9"/>
            <p:cNvSpPr/>
            <p:nvPr/>
          </p:nvSpPr>
          <p:spPr>
            <a:xfrm>
              <a:off x="3150025" y="245925"/>
              <a:ext cx="2179025" cy="1184950"/>
            </a:xfrm>
            <a:custGeom>
              <a:avLst/>
              <a:gdLst/>
              <a:ahLst/>
              <a:cxnLst/>
              <a:rect l="l" t="t" r="r" b="b"/>
              <a:pathLst>
                <a:path w="87161" h="47398" extrusionOk="0">
                  <a:moveTo>
                    <a:pt x="23129" y="0"/>
                  </a:moveTo>
                  <a:cubicBezTo>
                    <a:pt x="14624" y="0"/>
                    <a:pt x="6604" y="5264"/>
                    <a:pt x="3560" y="13822"/>
                  </a:cubicBezTo>
                  <a:cubicBezTo>
                    <a:pt x="1" y="23827"/>
                    <a:pt x="4699" y="35088"/>
                    <a:pt x="14327" y="39570"/>
                  </a:cubicBezTo>
                  <a:cubicBezTo>
                    <a:pt x="17191" y="40903"/>
                    <a:pt x="20181" y="41530"/>
                    <a:pt x="23113" y="41530"/>
                  </a:cubicBezTo>
                  <a:cubicBezTo>
                    <a:pt x="26942" y="41530"/>
                    <a:pt x="30672" y="40462"/>
                    <a:pt x="33895" y="38507"/>
                  </a:cubicBezTo>
                  <a:cubicBezTo>
                    <a:pt x="35493" y="37538"/>
                    <a:pt x="37299" y="37024"/>
                    <a:pt x="39112" y="37024"/>
                  </a:cubicBezTo>
                  <a:cubicBezTo>
                    <a:pt x="40268" y="37024"/>
                    <a:pt x="41427" y="37233"/>
                    <a:pt x="42537" y="37666"/>
                  </a:cubicBezTo>
                  <a:lnTo>
                    <a:pt x="47402" y="39564"/>
                  </a:lnTo>
                  <a:lnTo>
                    <a:pt x="48630" y="36416"/>
                  </a:lnTo>
                  <a:lnTo>
                    <a:pt x="55733" y="39186"/>
                  </a:lnTo>
                  <a:lnTo>
                    <a:pt x="56870" y="38823"/>
                  </a:lnTo>
                  <a:cubicBezTo>
                    <a:pt x="57551" y="38604"/>
                    <a:pt x="58250" y="38498"/>
                    <a:pt x="58944" y="38498"/>
                  </a:cubicBezTo>
                  <a:cubicBezTo>
                    <a:pt x="60674" y="38498"/>
                    <a:pt x="62368" y="39158"/>
                    <a:pt x="63655" y="40392"/>
                  </a:cubicBezTo>
                  <a:lnTo>
                    <a:pt x="66499" y="43119"/>
                  </a:lnTo>
                  <a:lnTo>
                    <a:pt x="70357" y="43137"/>
                  </a:lnTo>
                  <a:cubicBezTo>
                    <a:pt x="72433" y="43147"/>
                    <a:pt x="74424" y="43960"/>
                    <a:pt x="75914" y="45406"/>
                  </a:cubicBezTo>
                  <a:lnTo>
                    <a:pt x="76257" y="45738"/>
                  </a:lnTo>
                  <a:cubicBezTo>
                    <a:pt x="77370" y="46818"/>
                    <a:pt x="78844" y="47397"/>
                    <a:pt x="80350" y="47397"/>
                  </a:cubicBezTo>
                  <a:cubicBezTo>
                    <a:pt x="80935" y="47397"/>
                    <a:pt x="81526" y="47310"/>
                    <a:pt x="82101" y="47130"/>
                  </a:cubicBezTo>
                  <a:lnTo>
                    <a:pt x="85978" y="45919"/>
                  </a:lnTo>
                  <a:cubicBezTo>
                    <a:pt x="86805" y="45660"/>
                    <a:pt x="87161" y="44687"/>
                    <a:pt x="86697" y="43956"/>
                  </a:cubicBezTo>
                  <a:lnTo>
                    <a:pt x="83943" y="39622"/>
                  </a:lnTo>
                  <a:cubicBezTo>
                    <a:pt x="83202" y="38455"/>
                    <a:pt x="82106" y="37555"/>
                    <a:pt x="80820" y="37053"/>
                  </a:cubicBezTo>
                  <a:lnTo>
                    <a:pt x="52666" y="26071"/>
                  </a:lnTo>
                  <a:lnTo>
                    <a:pt x="53718" y="23372"/>
                  </a:lnTo>
                  <a:lnTo>
                    <a:pt x="48852" y="21474"/>
                  </a:lnTo>
                  <a:cubicBezTo>
                    <a:pt x="46066" y="20388"/>
                    <a:pt x="43921" y="18073"/>
                    <a:pt x="43118" y="15194"/>
                  </a:cubicBezTo>
                  <a:cubicBezTo>
                    <a:pt x="41422" y="9122"/>
                    <a:pt x="36994" y="3893"/>
                    <a:pt x="30668" y="1425"/>
                  </a:cubicBezTo>
                  <a:cubicBezTo>
                    <a:pt x="28190" y="458"/>
                    <a:pt x="25638" y="0"/>
                    <a:pt x="231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9"/>
            <p:cNvSpPr/>
            <p:nvPr/>
          </p:nvSpPr>
          <p:spPr>
            <a:xfrm>
              <a:off x="3141850" y="238100"/>
              <a:ext cx="2196250" cy="1200350"/>
            </a:xfrm>
            <a:custGeom>
              <a:avLst/>
              <a:gdLst/>
              <a:ahLst/>
              <a:cxnLst/>
              <a:rect l="l" t="t" r="r" b="b"/>
              <a:pathLst>
                <a:path w="87850" h="48014" extrusionOk="0">
                  <a:moveTo>
                    <a:pt x="23441" y="607"/>
                  </a:moveTo>
                  <a:cubicBezTo>
                    <a:pt x="25952" y="607"/>
                    <a:pt x="28469" y="1077"/>
                    <a:pt x="30886" y="2020"/>
                  </a:cubicBezTo>
                  <a:cubicBezTo>
                    <a:pt x="36933" y="4379"/>
                    <a:pt x="41404" y="9324"/>
                    <a:pt x="43154" y="15588"/>
                  </a:cubicBezTo>
                  <a:cubicBezTo>
                    <a:pt x="43973" y="18519"/>
                    <a:pt x="46185" y="20943"/>
                    <a:pt x="49071" y="22068"/>
                  </a:cubicBezTo>
                  <a:lnTo>
                    <a:pt x="53655" y="23857"/>
                  </a:lnTo>
                  <a:lnTo>
                    <a:pt x="52710" y="26273"/>
                  </a:lnTo>
                  <a:cubicBezTo>
                    <a:pt x="52651" y="26429"/>
                    <a:pt x="52727" y="26604"/>
                    <a:pt x="52882" y="26665"/>
                  </a:cubicBezTo>
                  <a:lnTo>
                    <a:pt x="81035" y="37648"/>
                  </a:lnTo>
                  <a:cubicBezTo>
                    <a:pt x="82264" y="38124"/>
                    <a:pt x="83309" y="38983"/>
                    <a:pt x="84014" y="40097"/>
                  </a:cubicBezTo>
                  <a:lnTo>
                    <a:pt x="86767" y="44432"/>
                  </a:lnTo>
                  <a:cubicBezTo>
                    <a:pt x="87126" y="44995"/>
                    <a:pt x="86851" y="45743"/>
                    <a:pt x="86214" y="45943"/>
                  </a:cubicBezTo>
                  <a:lnTo>
                    <a:pt x="82337" y="47154"/>
                  </a:lnTo>
                  <a:cubicBezTo>
                    <a:pt x="81791" y="47324"/>
                    <a:pt x="81231" y="47408"/>
                    <a:pt x="80676" y="47408"/>
                  </a:cubicBezTo>
                  <a:cubicBezTo>
                    <a:pt x="79248" y="47408"/>
                    <a:pt x="77851" y="46858"/>
                    <a:pt x="76796" y="45833"/>
                  </a:cubicBezTo>
                  <a:lnTo>
                    <a:pt x="76452" y="45501"/>
                  </a:lnTo>
                  <a:cubicBezTo>
                    <a:pt x="74909" y="43997"/>
                    <a:pt x="72841" y="43153"/>
                    <a:pt x="70686" y="43147"/>
                  </a:cubicBezTo>
                  <a:lnTo>
                    <a:pt x="66948" y="43130"/>
                  </a:lnTo>
                  <a:lnTo>
                    <a:pt x="64191" y="40486"/>
                  </a:lnTo>
                  <a:cubicBezTo>
                    <a:pt x="62848" y="39197"/>
                    <a:pt x="61078" y="38508"/>
                    <a:pt x="59272" y="38508"/>
                  </a:cubicBezTo>
                  <a:cubicBezTo>
                    <a:pt x="58547" y="38508"/>
                    <a:pt x="57817" y="38619"/>
                    <a:pt x="57106" y="38846"/>
                  </a:cubicBezTo>
                  <a:lnTo>
                    <a:pt x="56070" y="39177"/>
                  </a:lnTo>
                  <a:lnTo>
                    <a:pt x="49068" y="36446"/>
                  </a:lnTo>
                  <a:cubicBezTo>
                    <a:pt x="49032" y="36433"/>
                    <a:pt x="48995" y="36426"/>
                    <a:pt x="48957" y="36426"/>
                  </a:cubicBezTo>
                  <a:cubicBezTo>
                    <a:pt x="48916" y="36426"/>
                    <a:pt x="48875" y="36434"/>
                    <a:pt x="48836" y="36452"/>
                  </a:cubicBezTo>
                  <a:cubicBezTo>
                    <a:pt x="48762" y="36483"/>
                    <a:pt x="48705" y="36544"/>
                    <a:pt x="48676" y="36618"/>
                  </a:cubicBezTo>
                  <a:lnTo>
                    <a:pt x="47557" y="39485"/>
                  </a:lnTo>
                  <a:lnTo>
                    <a:pt x="42975" y="37697"/>
                  </a:lnTo>
                  <a:cubicBezTo>
                    <a:pt x="41831" y="37251"/>
                    <a:pt x="40631" y="37030"/>
                    <a:pt x="39428" y="37030"/>
                  </a:cubicBezTo>
                  <a:cubicBezTo>
                    <a:pt x="37588" y="37030"/>
                    <a:pt x="35739" y="37546"/>
                    <a:pt x="34066" y="38561"/>
                  </a:cubicBezTo>
                  <a:cubicBezTo>
                    <a:pt x="30813" y="40535"/>
                    <a:pt x="27140" y="41533"/>
                    <a:pt x="23452" y="41533"/>
                  </a:cubicBezTo>
                  <a:cubicBezTo>
                    <a:pt x="20504" y="41533"/>
                    <a:pt x="17545" y="40895"/>
                    <a:pt x="14782" y="39608"/>
                  </a:cubicBezTo>
                  <a:cubicBezTo>
                    <a:pt x="5335" y="35212"/>
                    <a:pt x="675" y="24066"/>
                    <a:pt x="4173" y="14236"/>
                  </a:cubicBezTo>
                  <a:cubicBezTo>
                    <a:pt x="6046" y="8968"/>
                    <a:pt x="9872" y="4791"/>
                    <a:pt x="14950" y="2471"/>
                  </a:cubicBezTo>
                  <a:cubicBezTo>
                    <a:pt x="17666" y="1230"/>
                    <a:pt x="20550" y="607"/>
                    <a:pt x="23441" y="607"/>
                  </a:cubicBezTo>
                  <a:close/>
                  <a:moveTo>
                    <a:pt x="23441" y="1"/>
                  </a:moveTo>
                  <a:cubicBezTo>
                    <a:pt x="20464" y="1"/>
                    <a:pt x="17494" y="642"/>
                    <a:pt x="14697" y="1921"/>
                  </a:cubicBezTo>
                  <a:cubicBezTo>
                    <a:pt x="9471" y="4308"/>
                    <a:pt x="5530" y="8609"/>
                    <a:pt x="3602" y="14033"/>
                  </a:cubicBezTo>
                  <a:cubicBezTo>
                    <a:pt x="1" y="24154"/>
                    <a:pt x="4800" y="35630"/>
                    <a:pt x="14525" y="40158"/>
                  </a:cubicBezTo>
                  <a:cubicBezTo>
                    <a:pt x="17369" y="41482"/>
                    <a:pt x="20415" y="42138"/>
                    <a:pt x="23451" y="42138"/>
                  </a:cubicBezTo>
                  <a:cubicBezTo>
                    <a:pt x="27248" y="42138"/>
                    <a:pt x="31029" y="41111"/>
                    <a:pt x="34380" y="39080"/>
                  </a:cubicBezTo>
                  <a:cubicBezTo>
                    <a:pt x="35956" y="38123"/>
                    <a:pt x="37697" y="37637"/>
                    <a:pt x="39428" y="37637"/>
                  </a:cubicBezTo>
                  <a:cubicBezTo>
                    <a:pt x="40557" y="37637"/>
                    <a:pt x="41681" y="37843"/>
                    <a:pt x="42753" y="38262"/>
                  </a:cubicBezTo>
                  <a:lnTo>
                    <a:pt x="47619" y="40159"/>
                  </a:lnTo>
                  <a:cubicBezTo>
                    <a:pt x="47655" y="40173"/>
                    <a:pt x="47692" y="40180"/>
                    <a:pt x="47728" y="40180"/>
                  </a:cubicBezTo>
                  <a:cubicBezTo>
                    <a:pt x="47850" y="40180"/>
                    <a:pt x="47965" y="40107"/>
                    <a:pt x="48012" y="39987"/>
                  </a:cubicBezTo>
                  <a:lnTo>
                    <a:pt x="49129" y="37121"/>
                  </a:lnTo>
                  <a:lnTo>
                    <a:pt x="55949" y="39782"/>
                  </a:lnTo>
                  <a:cubicBezTo>
                    <a:pt x="55984" y="39795"/>
                    <a:pt x="56022" y="39802"/>
                    <a:pt x="56059" y="39802"/>
                  </a:cubicBezTo>
                  <a:cubicBezTo>
                    <a:pt x="56090" y="39802"/>
                    <a:pt x="56122" y="39797"/>
                    <a:pt x="56152" y="39787"/>
                  </a:cubicBezTo>
                  <a:lnTo>
                    <a:pt x="57289" y="39423"/>
                  </a:lnTo>
                  <a:cubicBezTo>
                    <a:pt x="57940" y="39215"/>
                    <a:pt x="58608" y="39113"/>
                    <a:pt x="59271" y="39113"/>
                  </a:cubicBezTo>
                  <a:cubicBezTo>
                    <a:pt x="60924" y="39113"/>
                    <a:pt x="62543" y="39744"/>
                    <a:pt x="63772" y="40924"/>
                  </a:cubicBezTo>
                  <a:lnTo>
                    <a:pt x="66616" y="43649"/>
                  </a:lnTo>
                  <a:cubicBezTo>
                    <a:pt x="66672" y="43704"/>
                    <a:pt x="66746" y="43734"/>
                    <a:pt x="66824" y="43734"/>
                  </a:cubicBezTo>
                  <a:lnTo>
                    <a:pt x="70683" y="43752"/>
                  </a:lnTo>
                  <a:cubicBezTo>
                    <a:pt x="72681" y="43759"/>
                    <a:pt x="74599" y="44541"/>
                    <a:pt x="76030" y="45935"/>
                  </a:cubicBezTo>
                  <a:lnTo>
                    <a:pt x="76373" y="46268"/>
                  </a:lnTo>
                  <a:cubicBezTo>
                    <a:pt x="77525" y="47387"/>
                    <a:pt x="79068" y="48013"/>
                    <a:pt x="80674" y="48013"/>
                  </a:cubicBezTo>
                  <a:cubicBezTo>
                    <a:pt x="81299" y="48012"/>
                    <a:pt x="81922" y="47917"/>
                    <a:pt x="82518" y="47731"/>
                  </a:cubicBezTo>
                  <a:lnTo>
                    <a:pt x="86395" y="46519"/>
                  </a:lnTo>
                  <a:cubicBezTo>
                    <a:pt x="87412" y="46202"/>
                    <a:pt x="87850" y="45005"/>
                    <a:pt x="87278" y="44105"/>
                  </a:cubicBezTo>
                  <a:lnTo>
                    <a:pt x="84525" y="39772"/>
                  </a:lnTo>
                  <a:cubicBezTo>
                    <a:pt x="83751" y="38548"/>
                    <a:pt x="82605" y="37605"/>
                    <a:pt x="81256" y="37083"/>
                  </a:cubicBezTo>
                  <a:lnTo>
                    <a:pt x="53385" y="26211"/>
                  </a:lnTo>
                  <a:lnTo>
                    <a:pt x="54328" y="23795"/>
                  </a:lnTo>
                  <a:cubicBezTo>
                    <a:pt x="54389" y="23639"/>
                    <a:pt x="54312" y="23463"/>
                    <a:pt x="54156" y="23402"/>
                  </a:cubicBezTo>
                  <a:lnTo>
                    <a:pt x="49289" y="21504"/>
                  </a:lnTo>
                  <a:cubicBezTo>
                    <a:pt x="46581" y="20447"/>
                    <a:pt x="44505" y="18174"/>
                    <a:pt x="43736" y="15425"/>
                  </a:cubicBezTo>
                  <a:cubicBezTo>
                    <a:pt x="41935" y="8975"/>
                    <a:pt x="37333" y="3884"/>
                    <a:pt x="31106" y="1456"/>
                  </a:cubicBezTo>
                  <a:cubicBezTo>
                    <a:pt x="28617" y="485"/>
                    <a:pt x="26026" y="1"/>
                    <a:pt x="23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9"/>
            <p:cNvSpPr/>
            <p:nvPr/>
          </p:nvSpPr>
          <p:spPr>
            <a:xfrm>
              <a:off x="4509900" y="1092275"/>
              <a:ext cx="780875" cy="313250"/>
            </a:xfrm>
            <a:custGeom>
              <a:avLst/>
              <a:gdLst/>
              <a:ahLst/>
              <a:cxnLst/>
              <a:rect l="l" t="t" r="r" b="b"/>
              <a:pathLst>
                <a:path w="31235" h="12530" extrusionOk="0">
                  <a:moveTo>
                    <a:pt x="345" y="1"/>
                  </a:moveTo>
                  <a:cubicBezTo>
                    <a:pt x="224" y="1"/>
                    <a:pt x="109" y="74"/>
                    <a:pt x="63" y="194"/>
                  </a:cubicBezTo>
                  <a:cubicBezTo>
                    <a:pt x="0" y="352"/>
                    <a:pt x="81" y="530"/>
                    <a:pt x="240" y="589"/>
                  </a:cubicBezTo>
                  <a:lnTo>
                    <a:pt x="30799" y="12509"/>
                  </a:lnTo>
                  <a:cubicBezTo>
                    <a:pt x="30834" y="12523"/>
                    <a:pt x="30872" y="12530"/>
                    <a:pt x="30910" y="12530"/>
                  </a:cubicBezTo>
                  <a:cubicBezTo>
                    <a:pt x="31056" y="12530"/>
                    <a:pt x="31181" y="12427"/>
                    <a:pt x="31207" y="12283"/>
                  </a:cubicBezTo>
                  <a:cubicBezTo>
                    <a:pt x="31234" y="12140"/>
                    <a:pt x="31155" y="11997"/>
                    <a:pt x="31019" y="11945"/>
                  </a:cubicBezTo>
                  <a:lnTo>
                    <a:pt x="460" y="24"/>
                  </a:lnTo>
                  <a:cubicBezTo>
                    <a:pt x="422" y="8"/>
                    <a:pt x="383"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9"/>
            <p:cNvSpPr/>
            <p:nvPr/>
          </p:nvSpPr>
          <p:spPr>
            <a:xfrm>
              <a:off x="4230200" y="1003925"/>
              <a:ext cx="237625" cy="193250"/>
            </a:xfrm>
            <a:custGeom>
              <a:avLst/>
              <a:gdLst/>
              <a:ahLst/>
              <a:cxnLst/>
              <a:rect l="l" t="t" r="r" b="b"/>
              <a:pathLst>
                <a:path w="9505" h="7730" extrusionOk="0">
                  <a:moveTo>
                    <a:pt x="2473" y="0"/>
                  </a:moveTo>
                  <a:cubicBezTo>
                    <a:pt x="2351" y="0"/>
                    <a:pt x="2237" y="74"/>
                    <a:pt x="2191" y="193"/>
                  </a:cubicBezTo>
                  <a:lnTo>
                    <a:pt x="62" y="5649"/>
                  </a:lnTo>
                  <a:cubicBezTo>
                    <a:pt x="1" y="5806"/>
                    <a:pt x="79" y="5981"/>
                    <a:pt x="234" y="6043"/>
                  </a:cubicBezTo>
                  <a:lnTo>
                    <a:pt x="4504" y="7708"/>
                  </a:lnTo>
                  <a:cubicBezTo>
                    <a:pt x="4539" y="7721"/>
                    <a:pt x="4577" y="7729"/>
                    <a:pt x="4615" y="7729"/>
                  </a:cubicBezTo>
                  <a:lnTo>
                    <a:pt x="4615" y="7728"/>
                  </a:lnTo>
                  <a:cubicBezTo>
                    <a:pt x="4615" y="7728"/>
                    <a:pt x="4616" y="7728"/>
                    <a:pt x="4617" y="7728"/>
                  </a:cubicBezTo>
                  <a:cubicBezTo>
                    <a:pt x="4762" y="7728"/>
                    <a:pt x="4886" y="7624"/>
                    <a:pt x="4913" y="7482"/>
                  </a:cubicBezTo>
                  <a:cubicBezTo>
                    <a:pt x="4940" y="7338"/>
                    <a:pt x="4861" y="7196"/>
                    <a:pt x="4725" y="7143"/>
                  </a:cubicBezTo>
                  <a:lnTo>
                    <a:pt x="736" y="5588"/>
                  </a:lnTo>
                  <a:lnTo>
                    <a:pt x="2646" y="695"/>
                  </a:lnTo>
                  <a:lnTo>
                    <a:pt x="9045" y="3192"/>
                  </a:lnTo>
                  <a:cubicBezTo>
                    <a:pt x="9083" y="3208"/>
                    <a:pt x="9122" y="3215"/>
                    <a:pt x="9161" y="3215"/>
                  </a:cubicBezTo>
                  <a:cubicBezTo>
                    <a:pt x="9282" y="3215"/>
                    <a:pt x="9397" y="3142"/>
                    <a:pt x="9443" y="3023"/>
                  </a:cubicBezTo>
                  <a:cubicBezTo>
                    <a:pt x="9505" y="2865"/>
                    <a:pt x="9425" y="2687"/>
                    <a:pt x="9265" y="2628"/>
                  </a:cubicBezTo>
                  <a:lnTo>
                    <a:pt x="2583" y="21"/>
                  </a:lnTo>
                  <a:cubicBezTo>
                    <a:pt x="2547" y="7"/>
                    <a:pt x="2510" y="0"/>
                    <a:pt x="2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9"/>
            <p:cNvSpPr/>
            <p:nvPr/>
          </p:nvSpPr>
          <p:spPr>
            <a:xfrm>
              <a:off x="4248275" y="790575"/>
              <a:ext cx="717675" cy="399425"/>
            </a:xfrm>
            <a:custGeom>
              <a:avLst/>
              <a:gdLst/>
              <a:ahLst/>
              <a:cxnLst/>
              <a:rect l="l" t="t" r="r" b="b"/>
              <a:pathLst>
                <a:path w="28707" h="15977" extrusionOk="0">
                  <a:moveTo>
                    <a:pt x="2072" y="0"/>
                  </a:moveTo>
                  <a:cubicBezTo>
                    <a:pt x="1951" y="0"/>
                    <a:pt x="1836" y="74"/>
                    <a:pt x="1790" y="194"/>
                  </a:cubicBezTo>
                  <a:lnTo>
                    <a:pt x="60" y="4625"/>
                  </a:lnTo>
                  <a:cubicBezTo>
                    <a:pt x="0" y="4781"/>
                    <a:pt x="77" y="4957"/>
                    <a:pt x="233" y="5018"/>
                  </a:cubicBezTo>
                  <a:lnTo>
                    <a:pt x="28271" y="15954"/>
                  </a:lnTo>
                  <a:cubicBezTo>
                    <a:pt x="28305" y="15969"/>
                    <a:pt x="28343" y="15975"/>
                    <a:pt x="28381" y="15975"/>
                  </a:cubicBezTo>
                  <a:lnTo>
                    <a:pt x="28381" y="15977"/>
                  </a:lnTo>
                  <a:cubicBezTo>
                    <a:pt x="28527" y="15977"/>
                    <a:pt x="28652" y="15872"/>
                    <a:pt x="28679" y="15729"/>
                  </a:cubicBezTo>
                  <a:cubicBezTo>
                    <a:pt x="28706" y="15586"/>
                    <a:pt x="28627" y="15444"/>
                    <a:pt x="28491" y="15392"/>
                  </a:cubicBezTo>
                  <a:lnTo>
                    <a:pt x="735" y="4563"/>
                  </a:lnTo>
                  <a:lnTo>
                    <a:pt x="2244" y="696"/>
                  </a:lnTo>
                  <a:lnTo>
                    <a:pt x="9093" y="3368"/>
                  </a:lnTo>
                  <a:cubicBezTo>
                    <a:pt x="9131" y="3384"/>
                    <a:pt x="9170" y="3391"/>
                    <a:pt x="9209" y="3391"/>
                  </a:cubicBezTo>
                  <a:cubicBezTo>
                    <a:pt x="9330" y="3391"/>
                    <a:pt x="9444" y="3318"/>
                    <a:pt x="9491" y="3199"/>
                  </a:cubicBezTo>
                  <a:cubicBezTo>
                    <a:pt x="9553" y="3040"/>
                    <a:pt x="9472" y="2863"/>
                    <a:pt x="9313" y="2804"/>
                  </a:cubicBezTo>
                  <a:lnTo>
                    <a:pt x="2182" y="21"/>
                  </a:lnTo>
                  <a:cubicBezTo>
                    <a:pt x="2146" y="7"/>
                    <a:pt x="2109" y="0"/>
                    <a:pt x="2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9"/>
            <p:cNvSpPr/>
            <p:nvPr/>
          </p:nvSpPr>
          <p:spPr>
            <a:xfrm>
              <a:off x="5012325" y="1199425"/>
              <a:ext cx="293425" cy="123125"/>
            </a:xfrm>
            <a:custGeom>
              <a:avLst/>
              <a:gdLst/>
              <a:ahLst/>
              <a:cxnLst/>
              <a:rect l="l" t="t" r="r" b="b"/>
              <a:pathLst>
                <a:path w="11737" h="4925" extrusionOk="0">
                  <a:moveTo>
                    <a:pt x="341" y="1"/>
                  </a:moveTo>
                  <a:cubicBezTo>
                    <a:pt x="220" y="1"/>
                    <a:pt x="106" y="74"/>
                    <a:pt x="60" y="193"/>
                  </a:cubicBezTo>
                  <a:cubicBezTo>
                    <a:pt x="0" y="347"/>
                    <a:pt x="74" y="521"/>
                    <a:pt x="227" y="584"/>
                  </a:cubicBezTo>
                  <a:lnTo>
                    <a:pt x="11301" y="4903"/>
                  </a:lnTo>
                  <a:cubicBezTo>
                    <a:pt x="11336" y="4916"/>
                    <a:pt x="11373" y="4924"/>
                    <a:pt x="11411" y="4924"/>
                  </a:cubicBezTo>
                  <a:cubicBezTo>
                    <a:pt x="11556" y="4924"/>
                    <a:pt x="11681" y="4821"/>
                    <a:pt x="11709" y="4678"/>
                  </a:cubicBezTo>
                  <a:cubicBezTo>
                    <a:pt x="11736" y="4535"/>
                    <a:pt x="11657" y="4393"/>
                    <a:pt x="11521" y="4339"/>
                  </a:cubicBezTo>
                  <a:lnTo>
                    <a:pt x="447" y="20"/>
                  </a:lnTo>
                  <a:cubicBezTo>
                    <a:pt x="412" y="7"/>
                    <a:pt x="376" y="1"/>
                    <a:pt x="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9"/>
            <p:cNvSpPr/>
            <p:nvPr/>
          </p:nvSpPr>
          <p:spPr>
            <a:xfrm>
              <a:off x="3389750" y="542875"/>
              <a:ext cx="292875" cy="292875"/>
            </a:xfrm>
            <a:custGeom>
              <a:avLst/>
              <a:gdLst/>
              <a:ahLst/>
              <a:cxnLst/>
              <a:rect l="l" t="t" r="r" b="b"/>
              <a:pathLst>
                <a:path w="11715" h="11715" extrusionOk="0">
                  <a:moveTo>
                    <a:pt x="5858" y="1"/>
                  </a:moveTo>
                  <a:cubicBezTo>
                    <a:pt x="4304" y="1"/>
                    <a:pt x="2815" y="618"/>
                    <a:pt x="1716" y="1717"/>
                  </a:cubicBezTo>
                  <a:cubicBezTo>
                    <a:pt x="618" y="2815"/>
                    <a:pt x="0" y="4305"/>
                    <a:pt x="0" y="5858"/>
                  </a:cubicBezTo>
                  <a:cubicBezTo>
                    <a:pt x="0" y="7412"/>
                    <a:pt x="618" y="8902"/>
                    <a:pt x="1716" y="9999"/>
                  </a:cubicBezTo>
                  <a:cubicBezTo>
                    <a:pt x="2815" y="11097"/>
                    <a:pt x="4304" y="11715"/>
                    <a:pt x="5858" y="11715"/>
                  </a:cubicBezTo>
                  <a:cubicBezTo>
                    <a:pt x="7410" y="11715"/>
                    <a:pt x="8900" y="11097"/>
                    <a:pt x="9999" y="9999"/>
                  </a:cubicBezTo>
                  <a:cubicBezTo>
                    <a:pt x="11097" y="8902"/>
                    <a:pt x="11714" y="7412"/>
                    <a:pt x="11714" y="5858"/>
                  </a:cubicBezTo>
                  <a:cubicBezTo>
                    <a:pt x="11714" y="4305"/>
                    <a:pt x="11097" y="2815"/>
                    <a:pt x="9999" y="1717"/>
                  </a:cubicBezTo>
                  <a:cubicBezTo>
                    <a:pt x="8900" y="618"/>
                    <a:pt x="7410" y="1"/>
                    <a:pt x="58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9"/>
            <p:cNvSpPr/>
            <p:nvPr/>
          </p:nvSpPr>
          <p:spPr>
            <a:xfrm>
              <a:off x="3374225" y="535300"/>
              <a:ext cx="326825" cy="308100"/>
            </a:xfrm>
            <a:custGeom>
              <a:avLst/>
              <a:gdLst/>
              <a:ahLst/>
              <a:cxnLst/>
              <a:rect l="l" t="t" r="r" b="b"/>
              <a:pathLst>
                <a:path w="13073" h="12324" extrusionOk="0">
                  <a:moveTo>
                    <a:pt x="6486" y="607"/>
                  </a:moveTo>
                  <a:cubicBezTo>
                    <a:pt x="7173" y="607"/>
                    <a:pt x="7856" y="736"/>
                    <a:pt x="8496" y="987"/>
                  </a:cubicBezTo>
                  <a:cubicBezTo>
                    <a:pt x="10589" y="1804"/>
                    <a:pt x="11984" y="3800"/>
                    <a:pt x="12031" y="6047"/>
                  </a:cubicBezTo>
                  <a:cubicBezTo>
                    <a:pt x="12078" y="8292"/>
                    <a:pt x="10766" y="10345"/>
                    <a:pt x="8709" y="11248"/>
                  </a:cubicBezTo>
                  <a:cubicBezTo>
                    <a:pt x="7991" y="11563"/>
                    <a:pt x="7232" y="11716"/>
                    <a:pt x="6479" y="11716"/>
                  </a:cubicBezTo>
                  <a:cubicBezTo>
                    <a:pt x="5073" y="11716"/>
                    <a:pt x="3688" y="11182"/>
                    <a:pt x="2632" y="10170"/>
                  </a:cubicBezTo>
                  <a:cubicBezTo>
                    <a:pt x="1012" y="8613"/>
                    <a:pt x="487" y="6235"/>
                    <a:pt x="1304" y="4143"/>
                  </a:cubicBezTo>
                  <a:cubicBezTo>
                    <a:pt x="2159" y="1951"/>
                    <a:pt x="4263" y="607"/>
                    <a:pt x="6484" y="607"/>
                  </a:cubicBezTo>
                  <a:close/>
                  <a:moveTo>
                    <a:pt x="6486" y="1"/>
                  </a:moveTo>
                  <a:cubicBezTo>
                    <a:pt x="4021" y="1"/>
                    <a:pt x="1689" y="1492"/>
                    <a:pt x="740" y="3923"/>
                  </a:cubicBezTo>
                  <a:cubicBezTo>
                    <a:pt x="0" y="5819"/>
                    <a:pt x="245" y="7957"/>
                    <a:pt x="1394" y="9637"/>
                  </a:cubicBezTo>
                  <a:cubicBezTo>
                    <a:pt x="2541" y="11318"/>
                    <a:pt x="4445" y="12324"/>
                    <a:pt x="6480" y="12324"/>
                  </a:cubicBezTo>
                  <a:cubicBezTo>
                    <a:pt x="9440" y="12320"/>
                    <a:pt x="11980" y="10210"/>
                    <a:pt x="12527" y="7299"/>
                  </a:cubicBezTo>
                  <a:cubicBezTo>
                    <a:pt x="13072" y="4390"/>
                    <a:pt x="11473" y="1502"/>
                    <a:pt x="8716" y="422"/>
                  </a:cubicBezTo>
                  <a:cubicBezTo>
                    <a:pt x="7984" y="136"/>
                    <a:pt x="7229" y="1"/>
                    <a:pt x="64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9"/>
            <p:cNvSpPr/>
            <p:nvPr/>
          </p:nvSpPr>
          <p:spPr>
            <a:xfrm>
              <a:off x="3409050" y="549675"/>
              <a:ext cx="277925" cy="288525"/>
            </a:xfrm>
            <a:custGeom>
              <a:avLst/>
              <a:gdLst/>
              <a:ahLst/>
              <a:cxnLst/>
              <a:rect l="l" t="t" r="r" b="b"/>
              <a:pathLst>
                <a:path w="11117" h="11541" extrusionOk="0">
                  <a:moveTo>
                    <a:pt x="5877" y="1"/>
                  </a:moveTo>
                  <a:cubicBezTo>
                    <a:pt x="5085" y="1"/>
                    <a:pt x="4284" y="187"/>
                    <a:pt x="3535" y="556"/>
                  </a:cubicBezTo>
                  <a:cubicBezTo>
                    <a:pt x="2203" y="1209"/>
                    <a:pt x="1139" y="2387"/>
                    <a:pt x="578" y="3827"/>
                  </a:cubicBezTo>
                  <a:cubicBezTo>
                    <a:pt x="15" y="5268"/>
                    <a:pt x="1" y="6855"/>
                    <a:pt x="539" y="8238"/>
                  </a:cubicBezTo>
                  <a:cubicBezTo>
                    <a:pt x="1075" y="9621"/>
                    <a:pt x="2118" y="10687"/>
                    <a:pt x="3440" y="11203"/>
                  </a:cubicBezTo>
                  <a:cubicBezTo>
                    <a:pt x="4018" y="11428"/>
                    <a:pt x="4627" y="11540"/>
                    <a:pt x="5242" y="11540"/>
                  </a:cubicBezTo>
                  <a:cubicBezTo>
                    <a:pt x="6034" y="11540"/>
                    <a:pt x="6834" y="11354"/>
                    <a:pt x="7584" y="10985"/>
                  </a:cubicBezTo>
                  <a:cubicBezTo>
                    <a:pt x="8915" y="10332"/>
                    <a:pt x="9979" y="9154"/>
                    <a:pt x="10541" y="7714"/>
                  </a:cubicBezTo>
                  <a:cubicBezTo>
                    <a:pt x="11103" y="6274"/>
                    <a:pt x="11117" y="4686"/>
                    <a:pt x="10580" y="3303"/>
                  </a:cubicBezTo>
                  <a:cubicBezTo>
                    <a:pt x="10044" y="1920"/>
                    <a:pt x="8999" y="854"/>
                    <a:pt x="7678" y="338"/>
                  </a:cubicBezTo>
                  <a:cubicBezTo>
                    <a:pt x="7101" y="113"/>
                    <a:pt x="6491" y="1"/>
                    <a:pt x="58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9"/>
            <p:cNvSpPr/>
            <p:nvPr/>
          </p:nvSpPr>
          <p:spPr>
            <a:xfrm>
              <a:off x="3387675" y="544725"/>
              <a:ext cx="320775" cy="298450"/>
            </a:xfrm>
            <a:custGeom>
              <a:avLst/>
              <a:gdLst/>
              <a:ahLst/>
              <a:cxnLst/>
              <a:rect l="l" t="t" r="r" b="b"/>
              <a:pathLst>
                <a:path w="12831" h="11938" extrusionOk="0">
                  <a:moveTo>
                    <a:pt x="6909" y="596"/>
                  </a:moveTo>
                  <a:cubicBezTo>
                    <a:pt x="7413" y="596"/>
                    <a:pt x="7915" y="668"/>
                    <a:pt x="8401" y="808"/>
                  </a:cubicBezTo>
                  <a:cubicBezTo>
                    <a:pt x="10960" y="2070"/>
                    <a:pt x="12153" y="5142"/>
                    <a:pt x="11115" y="7803"/>
                  </a:cubicBezTo>
                  <a:cubicBezTo>
                    <a:pt x="10267" y="9976"/>
                    <a:pt x="8140" y="11343"/>
                    <a:pt x="5923" y="11343"/>
                  </a:cubicBezTo>
                  <a:cubicBezTo>
                    <a:pt x="5425" y="11343"/>
                    <a:pt x="4923" y="11274"/>
                    <a:pt x="4430" y="11130"/>
                  </a:cubicBezTo>
                  <a:cubicBezTo>
                    <a:pt x="1870" y="9868"/>
                    <a:pt x="679" y="6796"/>
                    <a:pt x="1715" y="4136"/>
                  </a:cubicBezTo>
                  <a:cubicBezTo>
                    <a:pt x="2563" y="1963"/>
                    <a:pt x="4691" y="596"/>
                    <a:pt x="6909" y="596"/>
                  </a:cubicBezTo>
                  <a:close/>
                  <a:moveTo>
                    <a:pt x="6911" y="1"/>
                  </a:moveTo>
                  <a:cubicBezTo>
                    <a:pt x="4433" y="1"/>
                    <a:pt x="2088" y="1516"/>
                    <a:pt x="1151" y="3915"/>
                  </a:cubicBezTo>
                  <a:cubicBezTo>
                    <a:pt x="0" y="6866"/>
                    <a:pt x="1323" y="10273"/>
                    <a:pt x="4210" y="11693"/>
                  </a:cubicBezTo>
                  <a:cubicBezTo>
                    <a:pt x="4761" y="11854"/>
                    <a:pt x="5331" y="11937"/>
                    <a:pt x="5904" y="11937"/>
                  </a:cubicBezTo>
                  <a:cubicBezTo>
                    <a:pt x="5909" y="11937"/>
                    <a:pt x="5913" y="11937"/>
                    <a:pt x="5918" y="11937"/>
                  </a:cubicBezTo>
                  <a:cubicBezTo>
                    <a:pt x="8396" y="11937"/>
                    <a:pt x="10743" y="10423"/>
                    <a:pt x="11679" y="8023"/>
                  </a:cubicBezTo>
                  <a:cubicBezTo>
                    <a:pt x="12830" y="5072"/>
                    <a:pt x="11507" y="1665"/>
                    <a:pt x="8620" y="247"/>
                  </a:cubicBezTo>
                  <a:cubicBezTo>
                    <a:pt x="8054" y="80"/>
                    <a:pt x="7479" y="1"/>
                    <a:pt x="6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9"/>
            <p:cNvSpPr/>
            <p:nvPr/>
          </p:nvSpPr>
          <p:spPr>
            <a:xfrm>
              <a:off x="3423825" y="641300"/>
              <a:ext cx="784350" cy="594650"/>
            </a:xfrm>
            <a:custGeom>
              <a:avLst/>
              <a:gdLst/>
              <a:ahLst/>
              <a:cxnLst/>
              <a:rect l="l" t="t" r="r" b="b"/>
              <a:pathLst>
                <a:path w="31374" h="23786" extrusionOk="0">
                  <a:moveTo>
                    <a:pt x="30102" y="0"/>
                  </a:moveTo>
                  <a:cubicBezTo>
                    <a:pt x="30077" y="0"/>
                    <a:pt x="30052" y="3"/>
                    <a:pt x="30027" y="9"/>
                  </a:cubicBezTo>
                  <a:cubicBezTo>
                    <a:pt x="29871" y="50"/>
                    <a:pt x="29773" y="205"/>
                    <a:pt x="29805" y="362"/>
                  </a:cubicBezTo>
                  <a:cubicBezTo>
                    <a:pt x="30758" y="4080"/>
                    <a:pt x="30521" y="7942"/>
                    <a:pt x="29121" y="11528"/>
                  </a:cubicBezTo>
                  <a:cubicBezTo>
                    <a:pt x="27346" y="16078"/>
                    <a:pt x="23907" y="19666"/>
                    <a:pt x="19432" y="21628"/>
                  </a:cubicBezTo>
                  <a:cubicBezTo>
                    <a:pt x="17078" y="22661"/>
                    <a:pt x="14586" y="23178"/>
                    <a:pt x="12090" y="23178"/>
                  </a:cubicBezTo>
                  <a:cubicBezTo>
                    <a:pt x="9844" y="23178"/>
                    <a:pt x="7595" y="22759"/>
                    <a:pt x="5440" y="21919"/>
                  </a:cubicBezTo>
                  <a:cubicBezTo>
                    <a:pt x="3667" y="21229"/>
                    <a:pt x="2013" y="20266"/>
                    <a:pt x="536" y="19067"/>
                  </a:cubicBezTo>
                  <a:cubicBezTo>
                    <a:pt x="480" y="19019"/>
                    <a:pt x="410" y="18996"/>
                    <a:pt x="342" y="18996"/>
                  </a:cubicBezTo>
                  <a:cubicBezTo>
                    <a:pt x="254" y="18996"/>
                    <a:pt x="167" y="19034"/>
                    <a:pt x="108" y="19107"/>
                  </a:cubicBezTo>
                  <a:cubicBezTo>
                    <a:pt x="1" y="19239"/>
                    <a:pt x="22" y="19432"/>
                    <a:pt x="155" y="19536"/>
                  </a:cubicBezTo>
                  <a:cubicBezTo>
                    <a:pt x="1680" y="20776"/>
                    <a:pt x="3388" y="21770"/>
                    <a:pt x="5220" y="22483"/>
                  </a:cubicBezTo>
                  <a:cubicBezTo>
                    <a:pt x="7447" y="23351"/>
                    <a:pt x="9771" y="23785"/>
                    <a:pt x="12091" y="23785"/>
                  </a:cubicBezTo>
                  <a:cubicBezTo>
                    <a:pt x="14670" y="23785"/>
                    <a:pt x="17244" y="23251"/>
                    <a:pt x="19674" y="22182"/>
                  </a:cubicBezTo>
                  <a:cubicBezTo>
                    <a:pt x="24295" y="20156"/>
                    <a:pt x="27850" y="16449"/>
                    <a:pt x="29685" y="11748"/>
                  </a:cubicBezTo>
                  <a:cubicBezTo>
                    <a:pt x="31130" y="8042"/>
                    <a:pt x="31374" y="4054"/>
                    <a:pt x="30391" y="213"/>
                  </a:cubicBezTo>
                  <a:cubicBezTo>
                    <a:pt x="30350" y="83"/>
                    <a:pt x="30231" y="0"/>
                    <a:pt x="301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9"/>
            <p:cNvSpPr/>
            <p:nvPr/>
          </p:nvSpPr>
          <p:spPr>
            <a:xfrm>
              <a:off x="3238175" y="688775"/>
              <a:ext cx="151500" cy="392200"/>
            </a:xfrm>
            <a:custGeom>
              <a:avLst/>
              <a:gdLst/>
              <a:ahLst/>
              <a:cxnLst/>
              <a:rect l="l" t="t" r="r" b="b"/>
              <a:pathLst>
                <a:path w="6060" h="15688" extrusionOk="0">
                  <a:moveTo>
                    <a:pt x="1110" y="0"/>
                  </a:moveTo>
                  <a:cubicBezTo>
                    <a:pt x="963" y="0"/>
                    <a:pt x="834" y="109"/>
                    <a:pt x="813" y="259"/>
                  </a:cubicBezTo>
                  <a:cubicBezTo>
                    <a:pt x="0" y="5806"/>
                    <a:pt x="1684" y="11392"/>
                    <a:pt x="5433" y="15587"/>
                  </a:cubicBezTo>
                  <a:cubicBezTo>
                    <a:pt x="5490" y="15651"/>
                    <a:pt x="5572" y="15687"/>
                    <a:pt x="5658" y="15687"/>
                  </a:cubicBezTo>
                  <a:cubicBezTo>
                    <a:pt x="5920" y="15687"/>
                    <a:pt x="6060" y="15379"/>
                    <a:pt x="5885" y="15183"/>
                  </a:cubicBezTo>
                  <a:cubicBezTo>
                    <a:pt x="2256" y="11124"/>
                    <a:pt x="626" y="5716"/>
                    <a:pt x="1413" y="348"/>
                  </a:cubicBezTo>
                  <a:cubicBezTo>
                    <a:pt x="1436" y="182"/>
                    <a:pt x="1322" y="29"/>
                    <a:pt x="1156" y="4"/>
                  </a:cubicBezTo>
                  <a:cubicBezTo>
                    <a:pt x="1141" y="2"/>
                    <a:pt x="1125" y="0"/>
                    <a:pt x="1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9"/>
            <p:cNvSpPr/>
            <p:nvPr/>
          </p:nvSpPr>
          <p:spPr>
            <a:xfrm>
              <a:off x="3264075" y="291050"/>
              <a:ext cx="826975" cy="377825"/>
            </a:xfrm>
            <a:custGeom>
              <a:avLst/>
              <a:gdLst/>
              <a:ahLst/>
              <a:cxnLst/>
              <a:rect l="l" t="t" r="r" b="b"/>
              <a:pathLst>
                <a:path w="33079" h="15113" extrusionOk="0">
                  <a:moveTo>
                    <a:pt x="18499" y="0"/>
                  </a:moveTo>
                  <a:cubicBezTo>
                    <a:pt x="10938" y="0"/>
                    <a:pt x="3785" y="4570"/>
                    <a:pt x="876" y="12027"/>
                  </a:cubicBezTo>
                  <a:cubicBezTo>
                    <a:pt x="531" y="12910"/>
                    <a:pt x="252" y="13818"/>
                    <a:pt x="42" y="14744"/>
                  </a:cubicBezTo>
                  <a:cubicBezTo>
                    <a:pt x="1" y="14932"/>
                    <a:pt x="144" y="15112"/>
                    <a:pt x="339" y="15112"/>
                  </a:cubicBezTo>
                  <a:cubicBezTo>
                    <a:pt x="480" y="15112"/>
                    <a:pt x="602" y="15014"/>
                    <a:pt x="634" y="14876"/>
                  </a:cubicBezTo>
                  <a:cubicBezTo>
                    <a:pt x="837" y="13982"/>
                    <a:pt x="1106" y="13103"/>
                    <a:pt x="1440" y="12247"/>
                  </a:cubicBezTo>
                  <a:cubicBezTo>
                    <a:pt x="4256" y="5029"/>
                    <a:pt x="11181" y="606"/>
                    <a:pt x="18499" y="606"/>
                  </a:cubicBezTo>
                  <a:cubicBezTo>
                    <a:pt x="20705" y="606"/>
                    <a:pt x="22946" y="1008"/>
                    <a:pt x="25121" y="1856"/>
                  </a:cubicBezTo>
                  <a:cubicBezTo>
                    <a:pt x="27992" y="2976"/>
                    <a:pt x="30547" y="4811"/>
                    <a:pt x="32509" y="7162"/>
                  </a:cubicBezTo>
                  <a:cubicBezTo>
                    <a:pt x="32569" y="7232"/>
                    <a:pt x="32653" y="7268"/>
                    <a:pt x="32739" y="7268"/>
                  </a:cubicBezTo>
                  <a:cubicBezTo>
                    <a:pt x="32807" y="7268"/>
                    <a:pt x="32876" y="7245"/>
                    <a:pt x="32933" y="7198"/>
                  </a:cubicBezTo>
                  <a:cubicBezTo>
                    <a:pt x="33060" y="7091"/>
                    <a:pt x="33078" y="6903"/>
                    <a:pt x="32974" y="6774"/>
                  </a:cubicBezTo>
                  <a:cubicBezTo>
                    <a:pt x="30947" y="4345"/>
                    <a:pt x="28308" y="2449"/>
                    <a:pt x="25343" y="1292"/>
                  </a:cubicBezTo>
                  <a:cubicBezTo>
                    <a:pt x="23095" y="415"/>
                    <a:pt x="20778" y="0"/>
                    <a:pt x="18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9"/>
            <p:cNvSpPr/>
            <p:nvPr/>
          </p:nvSpPr>
          <p:spPr>
            <a:xfrm>
              <a:off x="4104700" y="498900"/>
              <a:ext cx="60550" cy="96325"/>
            </a:xfrm>
            <a:custGeom>
              <a:avLst/>
              <a:gdLst/>
              <a:ahLst/>
              <a:cxnLst/>
              <a:rect l="l" t="t" r="r" b="b"/>
              <a:pathLst>
                <a:path w="2422" h="3853" extrusionOk="0">
                  <a:moveTo>
                    <a:pt x="344" y="0"/>
                  </a:moveTo>
                  <a:cubicBezTo>
                    <a:pt x="286" y="0"/>
                    <a:pt x="228" y="17"/>
                    <a:pt x="176" y="51"/>
                  </a:cubicBezTo>
                  <a:cubicBezTo>
                    <a:pt x="41" y="140"/>
                    <a:pt x="0" y="321"/>
                    <a:pt x="84" y="460"/>
                  </a:cubicBezTo>
                  <a:cubicBezTo>
                    <a:pt x="753" y="1469"/>
                    <a:pt x="1321" y="2542"/>
                    <a:pt x="1779" y="3663"/>
                  </a:cubicBezTo>
                  <a:cubicBezTo>
                    <a:pt x="1826" y="3777"/>
                    <a:pt x="1937" y="3852"/>
                    <a:pt x="2061" y="3852"/>
                  </a:cubicBezTo>
                  <a:lnTo>
                    <a:pt x="2059" y="3851"/>
                  </a:lnTo>
                  <a:cubicBezTo>
                    <a:pt x="2274" y="3851"/>
                    <a:pt x="2421" y="3634"/>
                    <a:pt x="2339" y="3434"/>
                  </a:cubicBezTo>
                  <a:cubicBezTo>
                    <a:pt x="1866" y="2275"/>
                    <a:pt x="1280" y="1167"/>
                    <a:pt x="589" y="124"/>
                  </a:cubicBezTo>
                  <a:cubicBezTo>
                    <a:pt x="529" y="43"/>
                    <a:pt x="437"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9"/>
            <p:cNvSpPr/>
            <p:nvPr/>
          </p:nvSpPr>
          <p:spPr>
            <a:xfrm>
              <a:off x="2846275" y="456450"/>
              <a:ext cx="833700" cy="837800"/>
            </a:xfrm>
            <a:custGeom>
              <a:avLst/>
              <a:gdLst/>
              <a:ahLst/>
              <a:cxnLst/>
              <a:rect l="l" t="t" r="r" b="b"/>
              <a:pathLst>
                <a:path w="33348" h="33512" extrusionOk="0">
                  <a:moveTo>
                    <a:pt x="18026" y="1"/>
                  </a:moveTo>
                  <a:cubicBezTo>
                    <a:pt x="9981" y="1"/>
                    <a:pt x="2862" y="5829"/>
                    <a:pt x="1507" y="14022"/>
                  </a:cubicBezTo>
                  <a:cubicBezTo>
                    <a:pt x="1" y="23135"/>
                    <a:pt x="6189" y="31775"/>
                    <a:pt x="15302" y="33282"/>
                  </a:cubicBezTo>
                  <a:cubicBezTo>
                    <a:pt x="16229" y="33435"/>
                    <a:pt x="17155" y="33511"/>
                    <a:pt x="18075" y="33511"/>
                  </a:cubicBezTo>
                  <a:cubicBezTo>
                    <a:pt x="20814" y="33511"/>
                    <a:pt x="23496" y="32838"/>
                    <a:pt x="25954" y="31518"/>
                  </a:cubicBezTo>
                  <a:cubicBezTo>
                    <a:pt x="26132" y="31421"/>
                    <a:pt x="26277" y="31273"/>
                    <a:pt x="26368" y="31092"/>
                  </a:cubicBezTo>
                  <a:cubicBezTo>
                    <a:pt x="25701" y="30777"/>
                    <a:pt x="25067" y="30421"/>
                    <a:pt x="24451" y="30043"/>
                  </a:cubicBezTo>
                  <a:cubicBezTo>
                    <a:pt x="22434" y="31022"/>
                    <a:pt x="20263" y="31525"/>
                    <a:pt x="18049" y="31525"/>
                  </a:cubicBezTo>
                  <a:cubicBezTo>
                    <a:pt x="17245" y="31525"/>
                    <a:pt x="16436" y="31459"/>
                    <a:pt x="15627" y="31325"/>
                  </a:cubicBezTo>
                  <a:cubicBezTo>
                    <a:pt x="7592" y="29997"/>
                    <a:pt x="2136" y="22380"/>
                    <a:pt x="3465" y="14346"/>
                  </a:cubicBezTo>
                  <a:cubicBezTo>
                    <a:pt x="4659" y="7123"/>
                    <a:pt x="10934" y="1985"/>
                    <a:pt x="18027" y="1985"/>
                  </a:cubicBezTo>
                  <a:cubicBezTo>
                    <a:pt x="18824" y="1985"/>
                    <a:pt x="19632" y="2050"/>
                    <a:pt x="20444" y="2184"/>
                  </a:cubicBezTo>
                  <a:cubicBezTo>
                    <a:pt x="26015" y="3106"/>
                    <a:pt x="30505" y="7034"/>
                    <a:pt x="32162" y="12437"/>
                  </a:cubicBezTo>
                  <a:cubicBezTo>
                    <a:pt x="32197" y="12551"/>
                    <a:pt x="32254" y="12658"/>
                    <a:pt x="32328" y="12752"/>
                  </a:cubicBezTo>
                  <a:cubicBezTo>
                    <a:pt x="32632" y="12231"/>
                    <a:pt x="33000" y="11368"/>
                    <a:pt x="33348" y="9972"/>
                  </a:cubicBezTo>
                  <a:cubicBezTo>
                    <a:pt x="31079" y="4828"/>
                    <a:pt x="26417" y="1162"/>
                    <a:pt x="20768" y="227"/>
                  </a:cubicBezTo>
                  <a:cubicBezTo>
                    <a:pt x="19847" y="74"/>
                    <a:pt x="18931" y="1"/>
                    <a:pt x="180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9"/>
            <p:cNvSpPr/>
            <p:nvPr/>
          </p:nvSpPr>
          <p:spPr>
            <a:xfrm>
              <a:off x="4326550" y="1227500"/>
              <a:ext cx="43775" cy="50800"/>
            </a:xfrm>
            <a:custGeom>
              <a:avLst/>
              <a:gdLst/>
              <a:ahLst/>
              <a:cxnLst/>
              <a:rect l="l" t="t" r="r" b="b"/>
              <a:pathLst>
                <a:path w="1751" h="2032" extrusionOk="0">
                  <a:moveTo>
                    <a:pt x="343" y="1"/>
                  </a:moveTo>
                  <a:cubicBezTo>
                    <a:pt x="282" y="1"/>
                    <a:pt x="221" y="19"/>
                    <a:pt x="168" y="57"/>
                  </a:cubicBezTo>
                  <a:cubicBezTo>
                    <a:pt x="33" y="153"/>
                    <a:pt x="0" y="341"/>
                    <a:pt x="95" y="476"/>
                  </a:cubicBezTo>
                  <a:lnTo>
                    <a:pt x="1113" y="1905"/>
                  </a:lnTo>
                  <a:cubicBezTo>
                    <a:pt x="1171" y="1984"/>
                    <a:pt x="1263" y="2031"/>
                    <a:pt x="1361" y="2031"/>
                  </a:cubicBezTo>
                  <a:cubicBezTo>
                    <a:pt x="1607" y="2031"/>
                    <a:pt x="1750" y="1754"/>
                    <a:pt x="1607" y="1553"/>
                  </a:cubicBezTo>
                  <a:lnTo>
                    <a:pt x="589" y="125"/>
                  </a:lnTo>
                  <a:cubicBezTo>
                    <a:pt x="529" y="44"/>
                    <a:pt x="437" y="1"/>
                    <a:pt x="3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a:off x="1089175" y="2557725"/>
              <a:ext cx="2847675" cy="2684500"/>
            </a:xfrm>
            <a:custGeom>
              <a:avLst/>
              <a:gdLst/>
              <a:ahLst/>
              <a:cxnLst/>
              <a:rect l="l" t="t" r="r" b="b"/>
              <a:pathLst>
                <a:path w="113907" h="107380" extrusionOk="0">
                  <a:moveTo>
                    <a:pt x="34572" y="0"/>
                  </a:moveTo>
                  <a:lnTo>
                    <a:pt x="1" y="41864"/>
                  </a:lnTo>
                  <a:lnTo>
                    <a:pt x="79335" y="107379"/>
                  </a:lnTo>
                  <a:lnTo>
                    <a:pt x="113907" y="65515"/>
                  </a:lnTo>
                  <a:lnTo>
                    <a:pt x="34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a:off x="1080425" y="2550050"/>
              <a:ext cx="2864625" cy="2699725"/>
            </a:xfrm>
            <a:custGeom>
              <a:avLst/>
              <a:gdLst/>
              <a:ahLst/>
              <a:cxnLst/>
              <a:rect l="l" t="t" r="r" b="b"/>
              <a:pathLst>
                <a:path w="114585" h="107989" extrusionOk="0">
                  <a:moveTo>
                    <a:pt x="34956" y="729"/>
                  </a:moveTo>
                  <a:lnTo>
                    <a:pt x="113819" y="65865"/>
                  </a:lnTo>
                  <a:lnTo>
                    <a:pt x="79631" y="107259"/>
                  </a:lnTo>
                  <a:lnTo>
                    <a:pt x="768" y="42125"/>
                  </a:lnTo>
                  <a:lnTo>
                    <a:pt x="34956" y="729"/>
                  </a:lnTo>
                  <a:close/>
                  <a:moveTo>
                    <a:pt x="34911" y="0"/>
                  </a:moveTo>
                  <a:cubicBezTo>
                    <a:pt x="34903" y="0"/>
                    <a:pt x="34894" y="1"/>
                    <a:pt x="34886" y="1"/>
                  </a:cubicBezTo>
                  <a:cubicBezTo>
                    <a:pt x="34805" y="9"/>
                    <a:pt x="34732" y="48"/>
                    <a:pt x="34681" y="111"/>
                  </a:cubicBezTo>
                  <a:lnTo>
                    <a:pt x="106" y="41972"/>
                  </a:lnTo>
                  <a:cubicBezTo>
                    <a:pt x="1" y="42101"/>
                    <a:pt x="19" y="42293"/>
                    <a:pt x="148" y="42399"/>
                  </a:cubicBezTo>
                  <a:lnTo>
                    <a:pt x="79478" y="107919"/>
                  </a:lnTo>
                  <a:cubicBezTo>
                    <a:pt x="79533" y="107964"/>
                    <a:pt x="79601" y="107988"/>
                    <a:pt x="79671" y="107988"/>
                  </a:cubicBezTo>
                  <a:cubicBezTo>
                    <a:pt x="79681" y="107988"/>
                    <a:pt x="79691" y="107988"/>
                    <a:pt x="79700" y="107987"/>
                  </a:cubicBezTo>
                  <a:cubicBezTo>
                    <a:pt x="79780" y="107981"/>
                    <a:pt x="79853" y="107940"/>
                    <a:pt x="79905" y="107879"/>
                  </a:cubicBezTo>
                  <a:lnTo>
                    <a:pt x="114480" y="66016"/>
                  </a:lnTo>
                  <a:cubicBezTo>
                    <a:pt x="114585" y="65887"/>
                    <a:pt x="114567" y="65696"/>
                    <a:pt x="114438" y="65590"/>
                  </a:cubicBezTo>
                  <a:lnTo>
                    <a:pt x="35107" y="69"/>
                  </a:lnTo>
                  <a:cubicBezTo>
                    <a:pt x="35051" y="25"/>
                    <a:pt x="34982" y="0"/>
                    <a:pt x="349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9"/>
            <p:cNvSpPr/>
            <p:nvPr/>
          </p:nvSpPr>
          <p:spPr>
            <a:xfrm>
              <a:off x="1334525" y="2787450"/>
              <a:ext cx="2353700" cy="2207400"/>
            </a:xfrm>
            <a:custGeom>
              <a:avLst/>
              <a:gdLst/>
              <a:ahLst/>
              <a:cxnLst/>
              <a:rect l="l" t="t" r="r" b="b"/>
              <a:pathLst>
                <a:path w="94148" h="88296" extrusionOk="0">
                  <a:moveTo>
                    <a:pt x="29039" y="0"/>
                  </a:moveTo>
                  <a:cubicBezTo>
                    <a:pt x="27913" y="1364"/>
                    <a:pt x="26285" y="2068"/>
                    <a:pt x="24645" y="2068"/>
                  </a:cubicBezTo>
                  <a:cubicBezTo>
                    <a:pt x="23722" y="2068"/>
                    <a:pt x="22795" y="1845"/>
                    <a:pt x="21951" y="1391"/>
                  </a:cubicBezTo>
                  <a:lnTo>
                    <a:pt x="253" y="27660"/>
                  </a:lnTo>
                  <a:cubicBezTo>
                    <a:pt x="1936" y="29725"/>
                    <a:pt x="1987" y="32754"/>
                    <a:pt x="227" y="34884"/>
                  </a:cubicBezTo>
                  <a:cubicBezTo>
                    <a:pt x="155" y="34971"/>
                    <a:pt x="76" y="35051"/>
                    <a:pt x="1" y="35132"/>
                  </a:cubicBezTo>
                  <a:lnTo>
                    <a:pt x="64370" y="88296"/>
                  </a:lnTo>
                  <a:cubicBezTo>
                    <a:pt x="64436" y="88206"/>
                    <a:pt x="64499" y="88115"/>
                    <a:pt x="64570" y="88027"/>
                  </a:cubicBezTo>
                  <a:cubicBezTo>
                    <a:pt x="65697" y="86663"/>
                    <a:pt x="67326" y="85958"/>
                    <a:pt x="68968" y="85958"/>
                  </a:cubicBezTo>
                  <a:cubicBezTo>
                    <a:pt x="70245" y="85958"/>
                    <a:pt x="71530" y="86385"/>
                    <a:pt x="72592" y="87262"/>
                  </a:cubicBezTo>
                  <a:lnTo>
                    <a:pt x="94147" y="61163"/>
                  </a:lnTo>
                  <a:cubicBezTo>
                    <a:pt x="91721" y="59159"/>
                    <a:pt x="91379" y="55568"/>
                    <a:pt x="93382" y="53142"/>
                  </a:cubicBezTo>
                  <a:lnTo>
                    <a:pt x="29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9"/>
            <p:cNvSpPr/>
            <p:nvPr/>
          </p:nvSpPr>
          <p:spPr>
            <a:xfrm>
              <a:off x="1326025" y="2779850"/>
              <a:ext cx="2370700" cy="2222575"/>
            </a:xfrm>
            <a:custGeom>
              <a:avLst/>
              <a:gdLst/>
              <a:ahLst/>
              <a:cxnLst/>
              <a:rect l="l" t="t" r="r" b="b"/>
              <a:pathLst>
                <a:path w="94828" h="88903" extrusionOk="0">
                  <a:moveTo>
                    <a:pt x="29414" y="725"/>
                  </a:moveTo>
                  <a:lnTo>
                    <a:pt x="93302" y="53492"/>
                  </a:lnTo>
                  <a:cubicBezTo>
                    <a:pt x="92410" y="54686"/>
                    <a:pt x="92000" y="56150"/>
                    <a:pt x="92142" y="57643"/>
                  </a:cubicBezTo>
                  <a:cubicBezTo>
                    <a:pt x="92285" y="59138"/>
                    <a:pt x="92964" y="60497"/>
                    <a:pt x="94065" y="61502"/>
                  </a:cubicBezTo>
                  <a:lnTo>
                    <a:pt x="72887" y="87145"/>
                  </a:lnTo>
                  <a:cubicBezTo>
                    <a:pt x="71845" y="86368"/>
                    <a:pt x="70600" y="85959"/>
                    <a:pt x="69308" y="85959"/>
                  </a:cubicBezTo>
                  <a:cubicBezTo>
                    <a:pt x="69118" y="85959"/>
                    <a:pt x="68926" y="85968"/>
                    <a:pt x="68734" y="85986"/>
                  </a:cubicBezTo>
                  <a:cubicBezTo>
                    <a:pt x="67149" y="86132"/>
                    <a:pt x="65688" y="86907"/>
                    <a:pt x="64677" y="88137"/>
                  </a:cubicBezTo>
                  <a:cubicBezTo>
                    <a:pt x="64669" y="88146"/>
                    <a:pt x="64663" y="88154"/>
                    <a:pt x="64656" y="88163"/>
                  </a:cubicBezTo>
                  <a:lnTo>
                    <a:pt x="780" y="35406"/>
                  </a:lnTo>
                  <a:cubicBezTo>
                    <a:pt x="788" y="35398"/>
                    <a:pt x="794" y="35389"/>
                    <a:pt x="801" y="35381"/>
                  </a:cubicBezTo>
                  <a:cubicBezTo>
                    <a:pt x="2564" y="33246"/>
                    <a:pt x="2626" y="30168"/>
                    <a:pt x="983" y="27971"/>
                  </a:cubicBezTo>
                  <a:lnTo>
                    <a:pt x="22370" y="2075"/>
                  </a:lnTo>
                  <a:cubicBezTo>
                    <a:pt x="23201" y="2478"/>
                    <a:pt x="24092" y="2674"/>
                    <a:pt x="24977" y="2674"/>
                  </a:cubicBezTo>
                  <a:cubicBezTo>
                    <a:pt x="26626" y="2674"/>
                    <a:pt x="28252" y="1995"/>
                    <a:pt x="29414" y="725"/>
                  </a:cubicBezTo>
                  <a:close/>
                  <a:moveTo>
                    <a:pt x="29379" y="0"/>
                  </a:moveTo>
                  <a:cubicBezTo>
                    <a:pt x="29292" y="0"/>
                    <a:pt x="29205" y="38"/>
                    <a:pt x="29145" y="111"/>
                  </a:cubicBezTo>
                  <a:cubicBezTo>
                    <a:pt x="28092" y="1385"/>
                    <a:pt x="26546" y="2068"/>
                    <a:pt x="24976" y="2068"/>
                  </a:cubicBezTo>
                  <a:cubicBezTo>
                    <a:pt x="24110" y="2068"/>
                    <a:pt x="23236" y="1860"/>
                    <a:pt x="22434" y="1428"/>
                  </a:cubicBezTo>
                  <a:cubicBezTo>
                    <a:pt x="22389" y="1404"/>
                    <a:pt x="22340" y="1392"/>
                    <a:pt x="22291" y="1392"/>
                  </a:cubicBezTo>
                  <a:cubicBezTo>
                    <a:pt x="22204" y="1392"/>
                    <a:pt x="22117" y="1431"/>
                    <a:pt x="22058" y="1502"/>
                  </a:cubicBezTo>
                  <a:lnTo>
                    <a:pt x="360" y="27773"/>
                  </a:lnTo>
                  <a:cubicBezTo>
                    <a:pt x="268" y="27885"/>
                    <a:pt x="268" y="28046"/>
                    <a:pt x="359" y="28158"/>
                  </a:cubicBezTo>
                  <a:cubicBezTo>
                    <a:pt x="1978" y="30143"/>
                    <a:pt x="1967" y="33019"/>
                    <a:pt x="333" y="34997"/>
                  </a:cubicBezTo>
                  <a:cubicBezTo>
                    <a:pt x="285" y="35055"/>
                    <a:pt x="233" y="35110"/>
                    <a:pt x="181" y="35165"/>
                  </a:cubicBezTo>
                  <a:lnTo>
                    <a:pt x="119" y="35230"/>
                  </a:lnTo>
                  <a:cubicBezTo>
                    <a:pt x="1" y="35357"/>
                    <a:pt x="14" y="35558"/>
                    <a:pt x="148" y="35670"/>
                  </a:cubicBezTo>
                  <a:lnTo>
                    <a:pt x="64517" y="88833"/>
                  </a:lnTo>
                  <a:cubicBezTo>
                    <a:pt x="64572" y="88878"/>
                    <a:pt x="64639" y="88903"/>
                    <a:pt x="64710" y="88903"/>
                  </a:cubicBezTo>
                  <a:cubicBezTo>
                    <a:pt x="64723" y="88903"/>
                    <a:pt x="64736" y="88902"/>
                    <a:pt x="64747" y="88900"/>
                  </a:cubicBezTo>
                  <a:cubicBezTo>
                    <a:pt x="64831" y="88890"/>
                    <a:pt x="64905" y="88846"/>
                    <a:pt x="64954" y="88779"/>
                  </a:cubicBezTo>
                  <a:lnTo>
                    <a:pt x="65007" y="88706"/>
                  </a:lnTo>
                  <a:cubicBezTo>
                    <a:pt x="65051" y="88645"/>
                    <a:pt x="65095" y="88583"/>
                    <a:pt x="65145" y="88523"/>
                  </a:cubicBezTo>
                  <a:cubicBezTo>
                    <a:pt x="66055" y="87420"/>
                    <a:pt x="67368" y="86724"/>
                    <a:pt x="68791" y="86588"/>
                  </a:cubicBezTo>
                  <a:cubicBezTo>
                    <a:pt x="68961" y="86571"/>
                    <a:pt x="69132" y="86563"/>
                    <a:pt x="69302" y="86563"/>
                  </a:cubicBezTo>
                  <a:cubicBezTo>
                    <a:pt x="70551" y="86563"/>
                    <a:pt x="71767" y="86997"/>
                    <a:pt x="72738" y="87800"/>
                  </a:cubicBezTo>
                  <a:cubicBezTo>
                    <a:pt x="72793" y="87845"/>
                    <a:pt x="72861" y="87869"/>
                    <a:pt x="72931" y="87869"/>
                  </a:cubicBezTo>
                  <a:cubicBezTo>
                    <a:pt x="72941" y="87869"/>
                    <a:pt x="72951" y="87869"/>
                    <a:pt x="72961" y="87868"/>
                  </a:cubicBezTo>
                  <a:cubicBezTo>
                    <a:pt x="73040" y="87860"/>
                    <a:pt x="73114" y="87821"/>
                    <a:pt x="73165" y="87760"/>
                  </a:cubicBezTo>
                  <a:lnTo>
                    <a:pt x="94720" y="61659"/>
                  </a:lnTo>
                  <a:cubicBezTo>
                    <a:pt x="94827" y="61531"/>
                    <a:pt x="94809" y="61339"/>
                    <a:pt x="94680" y="61234"/>
                  </a:cubicBezTo>
                  <a:cubicBezTo>
                    <a:pt x="93577" y="60322"/>
                    <a:pt x="92882" y="59011"/>
                    <a:pt x="92745" y="57586"/>
                  </a:cubicBezTo>
                  <a:cubicBezTo>
                    <a:pt x="92609" y="56161"/>
                    <a:pt x="93044" y="54742"/>
                    <a:pt x="93956" y="53639"/>
                  </a:cubicBezTo>
                  <a:cubicBezTo>
                    <a:pt x="94063" y="53510"/>
                    <a:pt x="94045" y="53318"/>
                    <a:pt x="93916" y="53212"/>
                  </a:cubicBezTo>
                  <a:lnTo>
                    <a:pt x="29572" y="70"/>
                  </a:lnTo>
                  <a:cubicBezTo>
                    <a:pt x="29515" y="23"/>
                    <a:pt x="29447" y="0"/>
                    <a:pt x="29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a:off x="2027825" y="3702725"/>
              <a:ext cx="811500" cy="635825"/>
            </a:xfrm>
            <a:custGeom>
              <a:avLst/>
              <a:gdLst/>
              <a:ahLst/>
              <a:cxnLst/>
              <a:rect l="l" t="t" r="r" b="b"/>
              <a:pathLst>
                <a:path w="32460" h="25433" extrusionOk="0">
                  <a:moveTo>
                    <a:pt x="3322" y="0"/>
                  </a:moveTo>
                  <a:cubicBezTo>
                    <a:pt x="3199" y="0"/>
                    <a:pt x="3083" y="75"/>
                    <a:pt x="3038" y="197"/>
                  </a:cubicBezTo>
                  <a:cubicBezTo>
                    <a:pt x="1" y="7659"/>
                    <a:pt x="2136" y="16123"/>
                    <a:pt x="8354" y="21258"/>
                  </a:cubicBezTo>
                  <a:cubicBezTo>
                    <a:pt x="11730" y="24046"/>
                    <a:pt x="15888" y="25432"/>
                    <a:pt x="20039" y="25432"/>
                  </a:cubicBezTo>
                  <a:cubicBezTo>
                    <a:pt x="24460" y="25432"/>
                    <a:pt x="28872" y="23862"/>
                    <a:pt x="32326" y="20740"/>
                  </a:cubicBezTo>
                  <a:cubicBezTo>
                    <a:pt x="32449" y="20627"/>
                    <a:pt x="32460" y="20435"/>
                    <a:pt x="32347" y="20312"/>
                  </a:cubicBezTo>
                  <a:cubicBezTo>
                    <a:pt x="32287" y="20245"/>
                    <a:pt x="32205" y="20211"/>
                    <a:pt x="32122" y="20211"/>
                  </a:cubicBezTo>
                  <a:cubicBezTo>
                    <a:pt x="32050" y="20211"/>
                    <a:pt x="31977" y="20237"/>
                    <a:pt x="31919" y="20289"/>
                  </a:cubicBezTo>
                  <a:cubicBezTo>
                    <a:pt x="28581" y="23308"/>
                    <a:pt x="24313" y="24827"/>
                    <a:pt x="20039" y="24827"/>
                  </a:cubicBezTo>
                  <a:cubicBezTo>
                    <a:pt x="16025" y="24827"/>
                    <a:pt x="12004" y="23487"/>
                    <a:pt x="8739" y="20791"/>
                  </a:cubicBezTo>
                  <a:cubicBezTo>
                    <a:pt x="2728" y="15825"/>
                    <a:pt x="661" y="7640"/>
                    <a:pt x="3599" y="425"/>
                  </a:cubicBezTo>
                  <a:cubicBezTo>
                    <a:pt x="3668" y="268"/>
                    <a:pt x="3594" y="87"/>
                    <a:pt x="3436" y="22"/>
                  </a:cubicBezTo>
                  <a:cubicBezTo>
                    <a:pt x="3399" y="7"/>
                    <a:pt x="3360" y="0"/>
                    <a:pt x="33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a:off x="2158525" y="3472850"/>
              <a:ext cx="170225" cy="143975"/>
            </a:xfrm>
            <a:custGeom>
              <a:avLst/>
              <a:gdLst/>
              <a:ahLst/>
              <a:cxnLst/>
              <a:rect l="l" t="t" r="r" b="b"/>
              <a:pathLst>
                <a:path w="6809" h="5759" extrusionOk="0">
                  <a:moveTo>
                    <a:pt x="6462" y="1"/>
                  </a:moveTo>
                  <a:cubicBezTo>
                    <a:pt x="6415" y="1"/>
                    <a:pt x="6367" y="12"/>
                    <a:pt x="6323" y="35"/>
                  </a:cubicBezTo>
                  <a:cubicBezTo>
                    <a:pt x="4145" y="1170"/>
                    <a:pt x="2240" y="2714"/>
                    <a:pt x="663" y="4624"/>
                  </a:cubicBezTo>
                  <a:cubicBezTo>
                    <a:pt x="487" y="4838"/>
                    <a:pt x="315" y="5054"/>
                    <a:pt x="150" y="5274"/>
                  </a:cubicBezTo>
                  <a:cubicBezTo>
                    <a:pt x="0" y="5473"/>
                    <a:pt x="142" y="5758"/>
                    <a:pt x="392" y="5758"/>
                  </a:cubicBezTo>
                  <a:cubicBezTo>
                    <a:pt x="487" y="5758"/>
                    <a:pt x="577" y="5714"/>
                    <a:pt x="634" y="5638"/>
                  </a:cubicBezTo>
                  <a:cubicBezTo>
                    <a:pt x="794" y="5426"/>
                    <a:pt x="960" y="5217"/>
                    <a:pt x="1130" y="5009"/>
                  </a:cubicBezTo>
                  <a:cubicBezTo>
                    <a:pt x="2655" y="3163"/>
                    <a:pt x="4497" y="1670"/>
                    <a:pt x="6603" y="573"/>
                  </a:cubicBezTo>
                  <a:cubicBezTo>
                    <a:pt x="6751" y="496"/>
                    <a:pt x="6808" y="312"/>
                    <a:pt x="6732" y="164"/>
                  </a:cubicBezTo>
                  <a:cubicBezTo>
                    <a:pt x="6677" y="60"/>
                    <a:pt x="6571" y="1"/>
                    <a:pt x="64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a:off x="2371800" y="3421450"/>
              <a:ext cx="660850" cy="655850"/>
            </a:xfrm>
            <a:custGeom>
              <a:avLst/>
              <a:gdLst/>
              <a:ahLst/>
              <a:cxnLst/>
              <a:rect l="l" t="t" r="r" b="b"/>
              <a:pathLst>
                <a:path w="26434" h="26234" extrusionOk="0">
                  <a:moveTo>
                    <a:pt x="6321" y="1"/>
                  </a:moveTo>
                  <a:cubicBezTo>
                    <a:pt x="4289" y="1"/>
                    <a:pt x="2236" y="341"/>
                    <a:pt x="239" y="1035"/>
                  </a:cubicBezTo>
                  <a:cubicBezTo>
                    <a:pt x="82" y="1091"/>
                    <a:pt x="0" y="1263"/>
                    <a:pt x="55" y="1420"/>
                  </a:cubicBezTo>
                  <a:cubicBezTo>
                    <a:pt x="99" y="1545"/>
                    <a:pt x="216" y="1624"/>
                    <a:pt x="341" y="1624"/>
                  </a:cubicBezTo>
                  <a:cubicBezTo>
                    <a:pt x="373" y="1624"/>
                    <a:pt x="406" y="1618"/>
                    <a:pt x="438" y="1608"/>
                  </a:cubicBezTo>
                  <a:cubicBezTo>
                    <a:pt x="2370" y="936"/>
                    <a:pt x="4355" y="606"/>
                    <a:pt x="6321" y="606"/>
                  </a:cubicBezTo>
                  <a:cubicBezTo>
                    <a:pt x="10369" y="606"/>
                    <a:pt x="14333" y="2004"/>
                    <a:pt x="17577" y="4684"/>
                  </a:cubicBezTo>
                  <a:cubicBezTo>
                    <a:pt x="23789" y="9816"/>
                    <a:pt x="25768" y="18501"/>
                    <a:pt x="22389" y="25804"/>
                  </a:cubicBezTo>
                  <a:cubicBezTo>
                    <a:pt x="22297" y="26004"/>
                    <a:pt x="22442" y="26234"/>
                    <a:pt x="22662" y="26234"/>
                  </a:cubicBezTo>
                  <a:cubicBezTo>
                    <a:pt x="22662" y="26234"/>
                    <a:pt x="22663" y="26234"/>
                    <a:pt x="22664" y="26234"/>
                  </a:cubicBezTo>
                  <a:cubicBezTo>
                    <a:pt x="22665" y="26234"/>
                    <a:pt x="22666" y="26234"/>
                    <a:pt x="22667" y="26234"/>
                  </a:cubicBezTo>
                  <a:cubicBezTo>
                    <a:pt x="22784" y="26234"/>
                    <a:pt x="22889" y="26165"/>
                    <a:pt x="22938" y="26058"/>
                  </a:cubicBezTo>
                  <a:cubicBezTo>
                    <a:pt x="26434" y="18505"/>
                    <a:pt x="24388" y="9523"/>
                    <a:pt x="17963" y="4216"/>
                  </a:cubicBezTo>
                  <a:cubicBezTo>
                    <a:pt x="14607" y="1445"/>
                    <a:pt x="10508" y="1"/>
                    <a:pt x="63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9"/>
            <p:cNvSpPr/>
            <p:nvPr/>
          </p:nvSpPr>
          <p:spPr>
            <a:xfrm>
              <a:off x="2115450" y="3467225"/>
              <a:ext cx="826625" cy="826625"/>
            </a:xfrm>
            <a:custGeom>
              <a:avLst/>
              <a:gdLst/>
              <a:ahLst/>
              <a:cxnLst/>
              <a:rect l="l" t="t" r="r" b="b"/>
              <a:pathLst>
                <a:path w="33065" h="33065" extrusionOk="0">
                  <a:moveTo>
                    <a:pt x="16533" y="1"/>
                  </a:moveTo>
                  <a:cubicBezTo>
                    <a:pt x="12148" y="1"/>
                    <a:pt x="7943" y="1742"/>
                    <a:pt x="4842" y="4842"/>
                  </a:cubicBezTo>
                  <a:cubicBezTo>
                    <a:pt x="1743" y="7942"/>
                    <a:pt x="0" y="12147"/>
                    <a:pt x="0" y="16532"/>
                  </a:cubicBezTo>
                  <a:cubicBezTo>
                    <a:pt x="0" y="20916"/>
                    <a:pt x="1743" y="25121"/>
                    <a:pt x="4842" y="28222"/>
                  </a:cubicBezTo>
                  <a:cubicBezTo>
                    <a:pt x="7943" y="31322"/>
                    <a:pt x="12148" y="33064"/>
                    <a:pt x="16533" y="33064"/>
                  </a:cubicBezTo>
                  <a:cubicBezTo>
                    <a:pt x="20917" y="33064"/>
                    <a:pt x="25122" y="31322"/>
                    <a:pt x="28222" y="28222"/>
                  </a:cubicBezTo>
                  <a:cubicBezTo>
                    <a:pt x="31322" y="25121"/>
                    <a:pt x="33065" y="20916"/>
                    <a:pt x="33065" y="16532"/>
                  </a:cubicBezTo>
                  <a:cubicBezTo>
                    <a:pt x="33065" y="12147"/>
                    <a:pt x="31322" y="7942"/>
                    <a:pt x="28222" y="4842"/>
                  </a:cubicBezTo>
                  <a:cubicBezTo>
                    <a:pt x="25122" y="1742"/>
                    <a:pt x="20917" y="1"/>
                    <a:pt x="165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9"/>
            <p:cNvSpPr/>
            <p:nvPr/>
          </p:nvSpPr>
          <p:spPr>
            <a:xfrm>
              <a:off x="2270700" y="3606375"/>
              <a:ext cx="470450" cy="543075"/>
            </a:xfrm>
            <a:custGeom>
              <a:avLst/>
              <a:gdLst/>
              <a:ahLst/>
              <a:cxnLst/>
              <a:rect l="l" t="t" r="r" b="b"/>
              <a:pathLst>
                <a:path w="18818" h="21723" extrusionOk="0">
                  <a:moveTo>
                    <a:pt x="17553" y="0"/>
                  </a:moveTo>
                  <a:cubicBezTo>
                    <a:pt x="17543" y="0"/>
                    <a:pt x="17532" y="0"/>
                    <a:pt x="17521" y="1"/>
                  </a:cubicBezTo>
                  <a:cubicBezTo>
                    <a:pt x="17197" y="7"/>
                    <a:pt x="16909" y="161"/>
                    <a:pt x="16662" y="462"/>
                  </a:cubicBezTo>
                  <a:lnTo>
                    <a:pt x="14380" y="3224"/>
                  </a:lnTo>
                  <a:lnTo>
                    <a:pt x="14380" y="3224"/>
                  </a:lnTo>
                  <a:cubicBezTo>
                    <a:pt x="13065" y="2252"/>
                    <a:pt x="11770" y="1686"/>
                    <a:pt x="10496" y="1525"/>
                  </a:cubicBezTo>
                  <a:cubicBezTo>
                    <a:pt x="10256" y="1496"/>
                    <a:pt x="10022" y="1481"/>
                    <a:pt x="9795" y="1481"/>
                  </a:cubicBezTo>
                  <a:cubicBezTo>
                    <a:pt x="8412" y="1481"/>
                    <a:pt x="7264" y="2035"/>
                    <a:pt x="6348" y="3143"/>
                  </a:cubicBezTo>
                  <a:cubicBezTo>
                    <a:pt x="5910" y="3673"/>
                    <a:pt x="5597" y="4193"/>
                    <a:pt x="5409" y="4699"/>
                  </a:cubicBezTo>
                  <a:cubicBezTo>
                    <a:pt x="5222" y="5206"/>
                    <a:pt x="5126" y="5685"/>
                    <a:pt x="5125" y="6137"/>
                  </a:cubicBezTo>
                  <a:cubicBezTo>
                    <a:pt x="5123" y="6590"/>
                    <a:pt x="5241" y="7103"/>
                    <a:pt x="5479" y="7680"/>
                  </a:cubicBezTo>
                  <a:cubicBezTo>
                    <a:pt x="5706" y="8231"/>
                    <a:pt x="5973" y="8766"/>
                    <a:pt x="6279" y="9278"/>
                  </a:cubicBezTo>
                  <a:cubicBezTo>
                    <a:pt x="6575" y="9766"/>
                    <a:pt x="6986" y="10393"/>
                    <a:pt x="7516" y="11157"/>
                  </a:cubicBezTo>
                  <a:lnTo>
                    <a:pt x="8940" y="13160"/>
                  </a:lnTo>
                  <a:cubicBezTo>
                    <a:pt x="9342" y="13700"/>
                    <a:pt x="9591" y="14191"/>
                    <a:pt x="9686" y="14634"/>
                  </a:cubicBezTo>
                  <a:cubicBezTo>
                    <a:pt x="9781" y="15077"/>
                    <a:pt x="9734" y="15414"/>
                    <a:pt x="9544" y="15643"/>
                  </a:cubicBezTo>
                  <a:cubicBezTo>
                    <a:pt x="9303" y="15936"/>
                    <a:pt x="9011" y="16101"/>
                    <a:pt x="8669" y="16137"/>
                  </a:cubicBezTo>
                  <a:cubicBezTo>
                    <a:pt x="8604" y="16144"/>
                    <a:pt x="8539" y="16147"/>
                    <a:pt x="8474" y="16147"/>
                  </a:cubicBezTo>
                  <a:cubicBezTo>
                    <a:pt x="8197" y="16147"/>
                    <a:pt x="7925" y="16084"/>
                    <a:pt x="7655" y="15957"/>
                  </a:cubicBezTo>
                  <a:cubicBezTo>
                    <a:pt x="7303" y="15791"/>
                    <a:pt x="6963" y="15597"/>
                    <a:pt x="6641" y="15376"/>
                  </a:cubicBezTo>
                  <a:cubicBezTo>
                    <a:pt x="6297" y="15145"/>
                    <a:pt x="6002" y="14897"/>
                    <a:pt x="5758" y="14635"/>
                  </a:cubicBezTo>
                  <a:cubicBezTo>
                    <a:pt x="5382" y="14297"/>
                    <a:pt x="5042" y="13921"/>
                    <a:pt x="4746" y="13509"/>
                  </a:cubicBezTo>
                  <a:cubicBezTo>
                    <a:pt x="4454" y="13105"/>
                    <a:pt x="4247" y="12775"/>
                    <a:pt x="4126" y="12518"/>
                  </a:cubicBezTo>
                  <a:cubicBezTo>
                    <a:pt x="4004" y="12261"/>
                    <a:pt x="3868" y="11948"/>
                    <a:pt x="3719" y="11579"/>
                  </a:cubicBezTo>
                  <a:cubicBezTo>
                    <a:pt x="3569" y="11210"/>
                    <a:pt x="3475" y="10988"/>
                    <a:pt x="3435" y="10910"/>
                  </a:cubicBezTo>
                  <a:cubicBezTo>
                    <a:pt x="3239" y="10480"/>
                    <a:pt x="2992" y="10165"/>
                    <a:pt x="2691" y="9960"/>
                  </a:cubicBezTo>
                  <a:cubicBezTo>
                    <a:pt x="2444" y="9794"/>
                    <a:pt x="2183" y="9710"/>
                    <a:pt x="1909" y="9710"/>
                  </a:cubicBezTo>
                  <a:cubicBezTo>
                    <a:pt x="1849" y="9710"/>
                    <a:pt x="1789" y="9714"/>
                    <a:pt x="1728" y="9722"/>
                  </a:cubicBezTo>
                  <a:cubicBezTo>
                    <a:pt x="1395" y="9764"/>
                    <a:pt x="1076" y="9877"/>
                    <a:pt x="794" y="10055"/>
                  </a:cubicBezTo>
                  <a:cubicBezTo>
                    <a:pt x="514" y="10232"/>
                    <a:pt x="304" y="10486"/>
                    <a:pt x="163" y="10819"/>
                  </a:cubicBezTo>
                  <a:cubicBezTo>
                    <a:pt x="24" y="11151"/>
                    <a:pt x="1" y="11504"/>
                    <a:pt x="93" y="11877"/>
                  </a:cubicBezTo>
                  <a:cubicBezTo>
                    <a:pt x="642" y="13851"/>
                    <a:pt x="1708" y="15613"/>
                    <a:pt x="3291" y="17163"/>
                  </a:cubicBezTo>
                  <a:lnTo>
                    <a:pt x="3291" y="17163"/>
                  </a:lnTo>
                  <a:lnTo>
                    <a:pt x="1161" y="19742"/>
                  </a:lnTo>
                  <a:cubicBezTo>
                    <a:pt x="833" y="20139"/>
                    <a:pt x="756" y="20541"/>
                    <a:pt x="933" y="20949"/>
                  </a:cubicBezTo>
                  <a:cubicBezTo>
                    <a:pt x="1110" y="21355"/>
                    <a:pt x="1421" y="21605"/>
                    <a:pt x="1867" y="21696"/>
                  </a:cubicBezTo>
                  <a:cubicBezTo>
                    <a:pt x="1953" y="21714"/>
                    <a:pt x="2037" y="21723"/>
                    <a:pt x="2118" y="21723"/>
                  </a:cubicBezTo>
                  <a:cubicBezTo>
                    <a:pt x="2456" y="21723"/>
                    <a:pt x="2751" y="21570"/>
                    <a:pt x="3005" y="21264"/>
                  </a:cubicBezTo>
                  <a:lnTo>
                    <a:pt x="5126" y="18695"/>
                  </a:lnTo>
                  <a:lnTo>
                    <a:pt x="5126" y="18695"/>
                  </a:lnTo>
                  <a:cubicBezTo>
                    <a:pt x="5797" y="19157"/>
                    <a:pt x="6477" y="19515"/>
                    <a:pt x="7163" y="19769"/>
                  </a:cubicBezTo>
                  <a:cubicBezTo>
                    <a:pt x="7868" y="20028"/>
                    <a:pt x="8564" y="20158"/>
                    <a:pt x="9250" y="20158"/>
                  </a:cubicBezTo>
                  <a:cubicBezTo>
                    <a:pt x="9674" y="20158"/>
                    <a:pt x="10094" y="20109"/>
                    <a:pt x="10510" y="20010"/>
                  </a:cubicBezTo>
                  <a:cubicBezTo>
                    <a:pt x="11601" y="19752"/>
                    <a:pt x="12543" y="19124"/>
                    <a:pt x="13336" y="18128"/>
                  </a:cubicBezTo>
                  <a:cubicBezTo>
                    <a:pt x="13831" y="17511"/>
                    <a:pt x="14162" y="16895"/>
                    <a:pt x="14327" y="16280"/>
                  </a:cubicBezTo>
                  <a:cubicBezTo>
                    <a:pt x="14492" y="15666"/>
                    <a:pt x="14499" y="15035"/>
                    <a:pt x="14348" y="14391"/>
                  </a:cubicBezTo>
                  <a:cubicBezTo>
                    <a:pt x="14192" y="13732"/>
                    <a:pt x="13947" y="13097"/>
                    <a:pt x="13619" y="12505"/>
                  </a:cubicBezTo>
                  <a:cubicBezTo>
                    <a:pt x="13284" y="11893"/>
                    <a:pt x="12825" y="11183"/>
                    <a:pt x="12243" y="10376"/>
                  </a:cubicBezTo>
                  <a:lnTo>
                    <a:pt x="10798" y="8425"/>
                  </a:lnTo>
                  <a:cubicBezTo>
                    <a:pt x="10362" y="7856"/>
                    <a:pt x="10099" y="7386"/>
                    <a:pt x="10010" y="7016"/>
                  </a:cubicBezTo>
                  <a:cubicBezTo>
                    <a:pt x="9921" y="6645"/>
                    <a:pt x="10009" y="6301"/>
                    <a:pt x="10272" y="5982"/>
                  </a:cubicBezTo>
                  <a:cubicBezTo>
                    <a:pt x="10440" y="5780"/>
                    <a:pt x="10667" y="5678"/>
                    <a:pt x="10953" y="5678"/>
                  </a:cubicBezTo>
                  <a:cubicBezTo>
                    <a:pt x="11042" y="5678"/>
                    <a:pt x="11136" y="5688"/>
                    <a:pt x="11235" y="5707"/>
                  </a:cubicBezTo>
                  <a:cubicBezTo>
                    <a:pt x="11659" y="5789"/>
                    <a:pt x="12056" y="5971"/>
                    <a:pt x="12424" y="6254"/>
                  </a:cubicBezTo>
                  <a:cubicBezTo>
                    <a:pt x="12793" y="6537"/>
                    <a:pt x="13130" y="6818"/>
                    <a:pt x="13434" y="7098"/>
                  </a:cubicBezTo>
                  <a:cubicBezTo>
                    <a:pt x="14270" y="7960"/>
                    <a:pt x="14996" y="8921"/>
                    <a:pt x="15601" y="9959"/>
                  </a:cubicBezTo>
                  <a:cubicBezTo>
                    <a:pt x="15851" y="10359"/>
                    <a:pt x="16140" y="10643"/>
                    <a:pt x="16469" y="10811"/>
                  </a:cubicBezTo>
                  <a:cubicBezTo>
                    <a:pt x="16667" y="10911"/>
                    <a:pt x="16863" y="10962"/>
                    <a:pt x="17059" y="10962"/>
                  </a:cubicBezTo>
                  <a:cubicBezTo>
                    <a:pt x="17189" y="10962"/>
                    <a:pt x="17319" y="10939"/>
                    <a:pt x="17449" y="10894"/>
                  </a:cubicBezTo>
                  <a:cubicBezTo>
                    <a:pt x="17762" y="10789"/>
                    <a:pt x="18049" y="10613"/>
                    <a:pt x="18286" y="10381"/>
                  </a:cubicBezTo>
                  <a:cubicBezTo>
                    <a:pt x="18520" y="10150"/>
                    <a:pt x="18670" y="9839"/>
                    <a:pt x="18734" y="9446"/>
                  </a:cubicBezTo>
                  <a:cubicBezTo>
                    <a:pt x="18799" y="9053"/>
                    <a:pt x="18734" y="8658"/>
                    <a:pt x="18541" y="8261"/>
                  </a:cubicBezTo>
                  <a:cubicBezTo>
                    <a:pt x="18298" y="7746"/>
                    <a:pt x="18087" y="7335"/>
                    <a:pt x="17911" y="7026"/>
                  </a:cubicBezTo>
                  <a:cubicBezTo>
                    <a:pt x="17735" y="6718"/>
                    <a:pt x="17451" y="6309"/>
                    <a:pt x="17060" y="5800"/>
                  </a:cubicBezTo>
                  <a:cubicBezTo>
                    <a:pt x="16784" y="5444"/>
                    <a:pt x="16487" y="5104"/>
                    <a:pt x="16171" y="4783"/>
                  </a:cubicBezTo>
                  <a:lnTo>
                    <a:pt x="16171" y="4783"/>
                  </a:lnTo>
                  <a:lnTo>
                    <a:pt x="18492" y="1972"/>
                  </a:lnTo>
                  <a:cubicBezTo>
                    <a:pt x="18726" y="1690"/>
                    <a:pt x="18817" y="1386"/>
                    <a:pt x="18765" y="1061"/>
                  </a:cubicBezTo>
                  <a:cubicBezTo>
                    <a:pt x="18714" y="736"/>
                    <a:pt x="18575" y="476"/>
                    <a:pt x="18350" y="282"/>
                  </a:cubicBezTo>
                  <a:cubicBezTo>
                    <a:pt x="18130" y="94"/>
                    <a:pt x="17865" y="0"/>
                    <a:pt x="175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9"/>
            <p:cNvSpPr/>
            <p:nvPr/>
          </p:nvSpPr>
          <p:spPr>
            <a:xfrm>
              <a:off x="2262950" y="3598725"/>
              <a:ext cx="486000" cy="558300"/>
            </a:xfrm>
            <a:custGeom>
              <a:avLst/>
              <a:gdLst/>
              <a:ahLst/>
              <a:cxnLst/>
              <a:rect l="l" t="t" r="r" b="b"/>
              <a:pathLst>
                <a:path w="19440" h="22332" extrusionOk="0">
                  <a:moveTo>
                    <a:pt x="17838" y="610"/>
                  </a:moveTo>
                  <a:cubicBezTo>
                    <a:pt x="18087" y="614"/>
                    <a:pt x="18292" y="674"/>
                    <a:pt x="18462" y="818"/>
                  </a:cubicBezTo>
                  <a:cubicBezTo>
                    <a:pt x="18634" y="965"/>
                    <a:pt x="18735" y="1161"/>
                    <a:pt x="18776" y="1415"/>
                  </a:cubicBezTo>
                  <a:cubicBezTo>
                    <a:pt x="18813" y="1653"/>
                    <a:pt x="18746" y="1872"/>
                    <a:pt x="18569" y="2087"/>
                  </a:cubicBezTo>
                  <a:lnTo>
                    <a:pt x="16458" y="4640"/>
                  </a:lnTo>
                  <a:cubicBezTo>
                    <a:pt x="16378" y="4564"/>
                    <a:pt x="16297" y="4488"/>
                    <a:pt x="16214" y="4413"/>
                  </a:cubicBezTo>
                  <a:cubicBezTo>
                    <a:pt x="15851" y="4073"/>
                    <a:pt x="15487" y="3761"/>
                    <a:pt x="15124" y="3480"/>
                  </a:cubicBezTo>
                  <a:lnTo>
                    <a:pt x="17205" y="962"/>
                  </a:lnTo>
                  <a:cubicBezTo>
                    <a:pt x="17397" y="730"/>
                    <a:pt x="17604" y="614"/>
                    <a:pt x="17838" y="610"/>
                  </a:cubicBezTo>
                  <a:close/>
                  <a:moveTo>
                    <a:pt x="14737" y="3948"/>
                  </a:moveTo>
                  <a:cubicBezTo>
                    <a:pt x="15091" y="4221"/>
                    <a:pt x="15447" y="4525"/>
                    <a:pt x="15804" y="4858"/>
                  </a:cubicBezTo>
                  <a:cubicBezTo>
                    <a:pt x="15895" y="4941"/>
                    <a:pt x="15985" y="5025"/>
                    <a:pt x="16071" y="5109"/>
                  </a:cubicBezTo>
                  <a:lnTo>
                    <a:pt x="16000" y="5194"/>
                  </a:lnTo>
                  <a:lnTo>
                    <a:pt x="14637" y="4069"/>
                  </a:lnTo>
                  <a:lnTo>
                    <a:pt x="14737" y="3948"/>
                  </a:lnTo>
                  <a:close/>
                  <a:moveTo>
                    <a:pt x="4250" y="17159"/>
                  </a:moveTo>
                  <a:lnTo>
                    <a:pt x="5627" y="18295"/>
                  </a:lnTo>
                  <a:lnTo>
                    <a:pt x="5383" y="18590"/>
                  </a:lnTo>
                  <a:cubicBezTo>
                    <a:pt x="5013" y="18321"/>
                    <a:pt x="4658" y="18032"/>
                    <a:pt x="4320" y="17723"/>
                  </a:cubicBezTo>
                  <a:cubicBezTo>
                    <a:pt x="4216" y="17632"/>
                    <a:pt x="4115" y="17538"/>
                    <a:pt x="4014" y="17444"/>
                  </a:cubicBezTo>
                  <a:lnTo>
                    <a:pt x="4250" y="17159"/>
                  </a:lnTo>
                  <a:close/>
                  <a:moveTo>
                    <a:pt x="10096" y="2088"/>
                  </a:moveTo>
                  <a:cubicBezTo>
                    <a:pt x="10313" y="2088"/>
                    <a:pt x="10537" y="2102"/>
                    <a:pt x="10768" y="2131"/>
                  </a:cubicBezTo>
                  <a:cubicBezTo>
                    <a:pt x="11900" y="2274"/>
                    <a:pt x="13066" y="2761"/>
                    <a:pt x="14250" y="3587"/>
                  </a:cubicBezTo>
                  <a:lnTo>
                    <a:pt x="13785" y="4150"/>
                  </a:lnTo>
                  <a:lnTo>
                    <a:pt x="16083" y="6047"/>
                  </a:lnTo>
                  <a:lnTo>
                    <a:pt x="16498" y="5544"/>
                  </a:lnTo>
                  <a:cubicBezTo>
                    <a:pt x="16726" y="5788"/>
                    <a:pt x="16937" y="6038"/>
                    <a:pt x="17131" y="6289"/>
                  </a:cubicBezTo>
                  <a:cubicBezTo>
                    <a:pt x="17511" y="6784"/>
                    <a:pt x="17790" y="7185"/>
                    <a:pt x="17958" y="7481"/>
                  </a:cubicBezTo>
                  <a:cubicBezTo>
                    <a:pt x="18131" y="7785"/>
                    <a:pt x="18339" y="8194"/>
                    <a:pt x="18579" y="8698"/>
                  </a:cubicBezTo>
                  <a:cubicBezTo>
                    <a:pt x="18746" y="9042"/>
                    <a:pt x="18800" y="9372"/>
                    <a:pt x="18746" y="9702"/>
                  </a:cubicBezTo>
                  <a:cubicBezTo>
                    <a:pt x="18691" y="10033"/>
                    <a:pt x="18572" y="10285"/>
                    <a:pt x="18384" y="10469"/>
                  </a:cubicBezTo>
                  <a:cubicBezTo>
                    <a:pt x="18178" y="10670"/>
                    <a:pt x="17930" y="10821"/>
                    <a:pt x="17660" y="10914"/>
                  </a:cubicBezTo>
                  <a:cubicBezTo>
                    <a:pt x="17563" y="10947"/>
                    <a:pt x="17467" y="10964"/>
                    <a:pt x="17370" y="10964"/>
                  </a:cubicBezTo>
                  <a:cubicBezTo>
                    <a:pt x="17222" y="10964"/>
                    <a:pt x="17072" y="10925"/>
                    <a:pt x="16917" y="10846"/>
                  </a:cubicBezTo>
                  <a:cubicBezTo>
                    <a:pt x="16639" y="10704"/>
                    <a:pt x="16386" y="10454"/>
                    <a:pt x="16172" y="10113"/>
                  </a:cubicBezTo>
                  <a:cubicBezTo>
                    <a:pt x="15568" y="9070"/>
                    <a:pt x="14825" y="8088"/>
                    <a:pt x="13949" y="7181"/>
                  </a:cubicBezTo>
                  <a:cubicBezTo>
                    <a:pt x="13638" y="6895"/>
                    <a:pt x="13292" y="6604"/>
                    <a:pt x="12919" y="6319"/>
                  </a:cubicBezTo>
                  <a:cubicBezTo>
                    <a:pt x="12514" y="6008"/>
                    <a:pt x="12072" y="5806"/>
                    <a:pt x="11604" y="5715"/>
                  </a:cubicBezTo>
                  <a:cubicBezTo>
                    <a:pt x="11482" y="5691"/>
                    <a:pt x="11370" y="5681"/>
                    <a:pt x="11267" y="5681"/>
                  </a:cubicBezTo>
                  <a:cubicBezTo>
                    <a:pt x="10801" y="5681"/>
                    <a:pt x="10514" y="5894"/>
                    <a:pt x="10349" y="6095"/>
                  </a:cubicBezTo>
                  <a:cubicBezTo>
                    <a:pt x="10023" y="6488"/>
                    <a:pt x="9915" y="6925"/>
                    <a:pt x="10026" y="7391"/>
                  </a:cubicBezTo>
                  <a:cubicBezTo>
                    <a:pt x="10125" y="7806"/>
                    <a:pt x="10401" y="8305"/>
                    <a:pt x="10866" y="8911"/>
                  </a:cubicBezTo>
                  <a:lnTo>
                    <a:pt x="12307" y="10859"/>
                  </a:lnTo>
                  <a:cubicBezTo>
                    <a:pt x="12880" y="11655"/>
                    <a:pt x="13337" y="12360"/>
                    <a:pt x="13663" y="12957"/>
                  </a:cubicBezTo>
                  <a:cubicBezTo>
                    <a:pt x="13978" y="13525"/>
                    <a:pt x="14214" y="14134"/>
                    <a:pt x="14364" y="14766"/>
                  </a:cubicBezTo>
                  <a:cubicBezTo>
                    <a:pt x="14502" y="15360"/>
                    <a:pt x="14495" y="15946"/>
                    <a:pt x="14344" y="16508"/>
                  </a:cubicBezTo>
                  <a:cubicBezTo>
                    <a:pt x="14190" y="17079"/>
                    <a:pt x="13876" y="17663"/>
                    <a:pt x="13409" y="18247"/>
                  </a:cubicBezTo>
                  <a:cubicBezTo>
                    <a:pt x="12664" y="19183"/>
                    <a:pt x="11769" y="19781"/>
                    <a:pt x="10750" y="20023"/>
                  </a:cubicBezTo>
                  <a:cubicBezTo>
                    <a:pt x="10360" y="20115"/>
                    <a:pt x="9966" y="20161"/>
                    <a:pt x="9567" y="20161"/>
                  </a:cubicBezTo>
                  <a:cubicBezTo>
                    <a:pt x="8912" y="20161"/>
                    <a:pt x="8247" y="20037"/>
                    <a:pt x="7577" y="19790"/>
                  </a:cubicBezTo>
                  <a:cubicBezTo>
                    <a:pt x="7011" y="19580"/>
                    <a:pt x="6446" y="19295"/>
                    <a:pt x="5884" y="18934"/>
                  </a:cubicBezTo>
                  <a:lnTo>
                    <a:pt x="6481" y="18213"/>
                  </a:lnTo>
                  <a:lnTo>
                    <a:pt x="4169" y="16305"/>
                  </a:lnTo>
                  <a:lnTo>
                    <a:pt x="3582" y="17017"/>
                  </a:lnTo>
                  <a:cubicBezTo>
                    <a:pt x="2170" y="15567"/>
                    <a:pt x="1201" y="13918"/>
                    <a:pt x="697" y="12105"/>
                  </a:cubicBezTo>
                  <a:cubicBezTo>
                    <a:pt x="621" y="11795"/>
                    <a:pt x="640" y="11513"/>
                    <a:pt x="753" y="11242"/>
                  </a:cubicBezTo>
                  <a:cubicBezTo>
                    <a:pt x="869" y="10968"/>
                    <a:pt x="1037" y="10764"/>
                    <a:pt x="1265" y="10618"/>
                  </a:cubicBezTo>
                  <a:cubicBezTo>
                    <a:pt x="1511" y="10464"/>
                    <a:pt x="1789" y="10365"/>
                    <a:pt x="2078" y="10330"/>
                  </a:cubicBezTo>
                  <a:cubicBezTo>
                    <a:pt x="2128" y="10323"/>
                    <a:pt x="2177" y="10320"/>
                    <a:pt x="2225" y="10320"/>
                  </a:cubicBezTo>
                  <a:cubicBezTo>
                    <a:pt x="2437" y="10320"/>
                    <a:pt x="2637" y="10385"/>
                    <a:pt x="2832" y="10518"/>
                  </a:cubicBezTo>
                  <a:cubicBezTo>
                    <a:pt x="3083" y="10688"/>
                    <a:pt x="3298" y="10966"/>
                    <a:pt x="3477" y="11355"/>
                  </a:cubicBezTo>
                  <a:cubicBezTo>
                    <a:pt x="3516" y="11429"/>
                    <a:pt x="3605" y="11644"/>
                    <a:pt x="3749" y="12000"/>
                  </a:cubicBezTo>
                  <a:cubicBezTo>
                    <a:pt x="3901" y="12375"/>
                    <a:pt x="4039" y="12692"/>
                    <a:pt x="4163" y="12954"/>
                  </a:cubicBezTo>
                  <a:cubicBezTo>
                    <a:pt x="4294" y="13230"/>
                    <a:pt x="4507" y="13570"/>
                    <a:pt x="4811" y="13993"/>
                  </a:cubicBezTo>
                  <a:cubicBezTo>
                    <a:pt x="5113" y="14414"/>
                    <a:pt x="5461" y="14801"/>
                    <a:pt x="5847" y="15147"/>
                  </a:cubicBezTo>
                  <a:cubicBezTo>
                    <a:pt x="6107" y="15427"/>
                    <a:pt x="6422" y="15692"/>
                    <a:pt x="6782" y="15933"/>
                  </a:cubicBezTo>
                  <a:cubicBezTo>
                    <a:pt x="7118" y="16162"/>
                    <a:pt x="7471" y="16364"/>
                    <a:pt x="7838" y="16538"/>
                  </a:cubicBezTo>
                  <a:cubicBezTo>
                    <a:pt x="8145" y="16682"/>
                    <a:pt x="8462" y="16755"/>
                    <a:pt x="8781" y="16755"/>
                  </a:cubicBezTo>
                  <a:cubicBezTo>
                    <a:pt x="8857" y="16755"/>
                    <a:pt x="8934" y="16751"/>
                    <a:pt x="9011" y="16743"/>
                  </a:cubicBezTo>
                  <a:cubicBezTo>
                    <a:pt x="9433" y="16698"/>
                    <a:pt x="9795" y="16496"/>
                    <a:pt x="10088" y="16142"/>
                  </a:cubicBezTo>
                  <a:cubicBezTo>
                    <a:pt x="10338" y="15837"/>
                    <a:pt x="10407" y="15413"/>
                    <a:pt x="10293" y="14875"/>
                  </a:cubicBezTo>
                  <a:cubicBezTo>
                    <a:pt x="10188" y="14392"/>
                    <a:pt x="9920" y="13857"/>
                    <a:pt x="9497" y="13290"/>
                  </a:cubicBezTo>
                  <a:lnTo>
                    <a:pt x="8075" y="11290"/>
                  </a:lnTo>
                  <a:cubicBezTo>
                    <a:pt x="7553" y="10536"/>
                    <a:pt x="7140" y="9908"/>
                    <a:pt x="6848" y="9425"/>
                  </a:cubicBezTo>
                  <a:cubicBezTo>
                    <a:pt x="6550" y="8928"/>
                    <a:pt x="6289" y="8407"/>
                    <a:pt x="6069" y="7869"/>
                  </a:cubicBezTo>
                  <a:cubicBezTo>
                    <a:pt x="5848" y="7334"/>
                    <a:pt x="5736" y="6853"/>
                    <a:pt x="5739" y="6443"/>
                  </a:cubicBezTo>
                  <a:cubicBezTo>
                    <a:pt x="5739" y="6029"/>
                    <a:pt x="5828" y="5581"/>
                    <a:pt x="6003" y="5109"/>
                  </a:cubicBezTo>
                  <a:cubicBezTo>
                    <a:pt x="6179" y="4638"/>
                    <a:pt x="6477" y="4144"/>
                    <a:pt x="6892" y="3642"/>
                  </a:cubicBezTo>
                  <a:cubicBezTo>
                    <a:pt x="7752" y="2599"/>
                    <a:pt x="8804" y="2088"/>
                    <a:pt x="10096" y="2088"/>
                  </a:cubicBezTo>
                  <a:close/>
                  <a:moveTo>
                    <a:pt x="3628" y="17912"/>
                  </a:moveTo>
                  <a:cubicBezTo>
                    <a:pt x="3721" y="18001"/>
                    <a:pt x="3818" y="18088"/>
                    <a:pt x="3915" y="18174"/>
                  </a:cubicBezTo>
                  <a:cubicBezTo>
                    <a:pt x="4259" y="18488"/>
                    <a:pt x="4620" y="18783"/>
                    <a:pt x="4996" y="19058"/>
                  </a:cubicBezTo>
                  <a:lnTo>
                    <a:pt x="3082" y="21377"/>
                  </a:lnTo>
                  <a:cubicBezTo>
                    <a:pt x="2888" y="21612"/>
                    <a:pt x="2678" y="21726"/>
                    <a:pt x="2430" y="21726"/>
                  </a:cubicBezTo>
                  <a:cubicBezTo>
                    <a:pt x="2368" y="21726"/>
                    <a:pt x="2305" y="21719"/>
                    <a:pt x="2238" y="21705"/>
                  </a:cubicBezTo>
                  <a:cubicBezTo>
                    <a:pt x="1888" y="21634"/>
                    <a:pt x="1661" y="21452"/>
                    <a:pt x="1522" y="21134"/>
                  </a:cubicBezTo>
                  <a:cubicBezTo>
                    <a:pt x="1440" y="20944"/>
                    <a:pt x="1369" y="20647"/>
                    <a:pt x="1704" y="20240"/>
                  </a:cubicBezTo>
                  <a:lnTo>
                    <a:pt x="3628" y="17912"/>
                  </a:lnTo>
                  <a:close/>
                  <a:moveTo>
                    <a:pt x="17840" y="0"/>
                  </a:moveTo>
                  <a:cubicBezTo>
                    <a:pt x="17835" y="0"/>
                    <a:pt x="17831" y="0"/>
                    <a:pt x="17826" y="1"/>
                  </a:cubicBezTo>
                  <a:cubicBezTo>
                    <a:pt x="17410" y="8"/>
                    <a:pt x="17044" y="201"/>
                    <a:pt x="16738" y="572"/>
                  </a:cubicBezTo>
                  <a:lnTo>
                    <a:pt x="14636" y="3117"/>
                  </a:lnTo>
                  <a:cubicBezTo>
                    <a:pt x="13357" y="2217"/>
                    <a:pt x="12087" y="1684"/>
                    <a:pt x="10842" y="1528"/>
                  </a:cubicBezTo>
                  <a:cubicBezTo>
                    <a:pt x="10590" y="1496"/>
                    <a:pt x="10343" y="1480"/>
                    <a:pt x="10103" y="1480"/>
                  </a:cubicBezTo>
                  <a:cubicBezTo>
                    <a:pt x="8633" y="1480"/>
                    <a:pt x="7397" y="2076"/>
                    <a:pt x="6425" y="3254"/>
                  </a:cubicBezTo>
                  <a:cubicBezTo>
                    <a:pt x="5966" y="3810"/>
                    <a:pt x="5634" y="4361"/>
                    <a:pt x="5435" y="4898"/>
                  </a:cubicBezTo>
                  <a:cubicBezTo>
                    <a:pt x="5235" y="5436"/>
                    <a:pt x="5133" y="5956"/>
                    <a:pt x="5132" y="6440"/>
                  </a:cubicBezTo>
                  <a:cubicBezTo>
                    <a:pt x="5129" y="6931"/>
                    <a:pt x="5257" y="7490"/>
                    <a:pt x="5509" y="8101"/>
                  </a:cubicBezTo>
                  <a:cubicBezTo>
                    <a:pt x="5741" y="8667"/>
                    <a:pt x="6016" y="9214"/>
                    <a:pt x="6330" y="9738"/>
                  </a:cubicBezTo>
                  <a:cubicBezTo>
                    <a:pt x="6627" y="10231"/>
                    <a:pt x="7046" y="10871"/>
                    <a:pt x="7579" y="11638"/>
                  </a:cubicBezTo>
                  <a:lnTo>
                    <a:pt x="9007" y="13646"/>
                  </a:lnTo>
                  <a:cubicBezTo>
                    <a:pt x="9381" y="14148"/>
                    <a:pt x="9614" y="14605"/>
                    <a:pt x="9700" y="15003"/>
                  </a:cubicBezTo>
                  <a:cubicBezTo>
                    <a:pt x="9774" y="15349"/>
                    <a:pt x="9747" y="15602"/>
                    <a:pt x="9621" y="15757"/>
                  </a:cubicBezTo>
                  <a:cubicBezTo>
                    <a:pt x="9429" y="15987"/>
                    <a:pt x="9209" y="16112"/>
                    <a:pt x="8946" y="16141"/>
                  </a:cubicBezTo>
                  <a:cubicBezTo>
                    <a:pt x="8891" y="16147"/>
                    <a:pt x="8836" y="16150"/>
                    <a:pt x="8782" y="16150"/>
                  </a:cubicBezTo>
                  <a:cubicBezTo>
                    <a:pt x="8551" y="16150"/>
                    <a:pt x="8324" y="16096"/>
                    <a:pt x="8093" y="15989"/>
                  </a:cubicBezTo>
                  <a:cubicBezTo>
                    <a:pt x="7754" y="15828"/>
                    <a:pt x="7429" y="15642"/>
                    <a:pt x="7119" y="15430"/>
                  </a:cubicBezTo>
                  <a:cubicBezTo>
                    <a:pt x="6810" y="15225"/>
                    <a:pt x="6525" y="14986"/>
                    <a:pt x="6270" y="14716"/>
                  </a:cubicBezTo>
                  <a:cubicBezTo>
                    <a:pt x="5910" y="14392"/>
                    <a:pt x="5586" y="14031"/>
                    <a:pt x="5302" y="13639"/>
                  </a:cubicBezTo>
                  <a:cubicBezTo>
                    <a:pt x="5022" y="13252"/>
                    <a:pt x="4823" y="12935"/>
                    <a:pt x="4710" y="12695"/>
                  </a:cubicBezTo>
                  <a:cubicBezTo>
                    <a:pt x="4590" y="12442"/>
                    <a:pt x="4456" y="12135"/>
                    <a:pt x="4310" y="11773"/>
                  </a:cubicBezTo>
                  <a:cubicBezTo>
                    <a:pt x="4155" y="11389"/>
                    <a:pt x="4056" y="11158"/>
                    <a:pt x="4021" y="11092"/>
                  </a:cubicBezTo>
                  <a:cubicBezTo>
                    <a:pt x="3802" y="10613"/>
                    <a:pt x="3517" y="10251"/>
                    <a:pt x="3170" y="10018"/>
                  </a:cubicBezTo>
                  <a:cubicBezTo>
                    <a:pt x="2873" y="9816"/>
                    <a:pt x="2555" y="9715"/>
                    <a:pt x="2219" y="9715"/>
                  </a:cubicBezTo>
                  <a:cubicBezTo>
                    <a:pt x="2146" y="9715"/>
                    <a:pt x="2072" y="9720"/>
                    <a:pt x="1997" y="9730"/>
                  </a:cubicBezTo>
                  <a:cubicBezTo>
                    <a:pt x="1622" y="9777"/>
                    <a:pt x="1261" y="9906"/>
                    <a:pt x="941" y="10107"/>
                  </a:cubicBezTo>
                  <a:cubicBezTo>
                    <a:pt x="609" y="10318"/>
                    <a:pt x="358" y="10622"/>
                    <a:pt x="195" y="11009"/>
                  </a:cubicBezTo>
                  <a:cubicBezTo>
                    <a:pt x="29" y="11399"/>
                    <a:pt x="1" y="11819"/>
                    <a:pt x="110" y="12256"/>
                  </a:cubicBezTo>
                  <a:lnTo>
                    <a:pt x="111" y="12264"/>
                  </a:lnTo>
                  <a:cubicBezTo>
                    <a:pt x="651" y="14198"/>
                    <a:pt x="1685" y="15952"/>
                    <a:pt x="3193" y="17489"/>
                  </a:cubicBezTo>
                  <a:lnTo>
                    <a:pt x="1238" y="19856"/>
                  </a:lnTo>
                  <a:cubicBezTo>
                    <a:pt x="733" y="20467"/>
                    <a:pt x="811" y="21020"/>
                    <a:pt x="967" y="21376"/>
                  </a:cubicBezTo>
                  <a:cubicBezTo>
                    <a:pt x="1185" y="21877"/>
                    <a:pt x="1571" y="22187"/>
                    <a:pt x="2116" y="22299"/>
                  </a:cubicBezTo>
                  <a:cubicBezTo>
                    <a:pt x="2219" y="22321"/>
                    <a:pt x="2323" y="22332"/>
                    <a:pt x="2428" y="22332"/>
                  </a:cubicBezTo>
                  <a:cubicBezTo>
                    <a:pt x="2855" y="22332"/>
                    <a:pt x="3238" y="22139"/>
                    <a:pt x="3548" y="21764"/>
                  </a:cubicBezTo>
                  <a:lnTo>
                    <a:pt x="5496" y="19406"/>
                  </a:lnTo>
                  <a:cubicBezTo>
                    <a:pt x="6115" y="19808"/>
                    <a:pt x="6740" y="20127"/>
                    <a:pt x="7368" y="20359"/>
                  </a:cubicBezTo>
                  <a:cubicBezTo>
                    <a:pt x="8105" y="20631"/>
                    <a:pt x="8841" y="20768"/>
                    <a:pt x="9565" y="20768"/>
                  </a:cubicBezTo>
                  <a:cubicBezTo>
                    <a:pt x="10012" y="20768"/>
                    <a:pt x="10454" y="20716"/>
                    <a:pt x="10890" y="20613"/>
                  </a:cubicBezTo>
                  <a:cubicBezTo>
                    <a:pt x="12044" y="20338"/>
                    <a:pt x="13051" y="19670"/>
                    <a:pt x="13883" y="18624"/>
                  </a:cubicBezTo>
                  <a:cubicBezTo>
                    <a:pt x="14401" y="17977"/>
                    <a:pt x="14754" y="17318"/>
                    <a:pt x="14929" y="16666"/>
                  </a:cubicBezTo>
                  <a:cubicBezTo>
                    <a:pt x="15107" y="16007"/>
                    <a:pt x="15115" y="15320"/>
                    <a:pt x="14953" y="14629"/>
                  </a:cubicBezTo>
                  <a:cubicBezTo>
                    <a:pt x="14791" y="13944"/>
                    <a:pt x="14535" y="13284"/>
                    <a:pt x="14194" y="12666"/>
                  </a:cubicBezTo>
                  <a:cubicBezTo>
                    <a:pt x="13856" y="12049"/>
                    <a:pt x="13387" y="11322"/>
                    <a:pt x="12796" y="10503"/>
                  </a:cubicBezTo>
                  <a:lnTo>
                    <a:pt x="11349" y="8546"/>
                  </a:lnTo>
                  <a:cubicBezTo>
                    <a:pt x="10940" y="8013"/>
                    <a:pt x="10692" y="7578"/>
                    <a:pt x="10614" y="7250"/>
                  </a:cubicBezTo>
                  <a:cubicBezTo>
                    <a:pt x="10548" y="6972"/>
                    <a:pt x="10612" y="6728"/>
                    <a:pt x="10816" y="6481"/>
                  </a:cubicBezTo>
                  <a:cubicBezTo>
                    <a:pt x="10888" y="6393"/>
                    <a:pt x="11010" y="6287"/>
                    <a:pt x="11261" y="6287"/>
                  </a:cubicBezTo>
                  <a:cubicBezTo>
                    <a:pt x="11328" y="6287"/>
                    <a:pt x="11403" y="6295"/>
                    <a:pt x="11488" y="6311"/>
                  </a:cubicBezTo>
                  <a:cubicBezTo>
                    <a:pt x="11863" y="6383"/>
                    <a:pt x="12221" y="6547"/>
                    <a:pt x="12549" y="6798"/>
                  </a:cubicBezTo>
                  <a:cubicBezTo>
                    <a:pt x="12908" y="7072"/>
                    <a:pt x="13241" y="7349"/>
                    <a:pt x="13525" y="7612"/>
                  </a:cubicBezTo>
                  <a:cubicBezTo>
                    <a:pt x="14345" y="8460"/>
                    <a:pt x="15060" y="9403"/>
                    <a:pt x="15653" y="10423"/>
                  </a:cubicBezTo>
                  <a:cubicBezTo>
                    <a:pt x="15931" y="10868"/>
                    <a:pt x="16264" y="11191"/>
                    <a:pt x="16641" y="11384"/>
                  </a:cubicBezTo>
                  <a:cubicBezTo>
                    <a:pt x="16883" y="11506"/>
                    <a:pt x="17126" y="11568"/>
                    <a:pt x="17368" y="11568"/>
                  </a:cubicBezTo>
                  <a:cubicBezTo>
                    <a:pt x="17532" y="11568"/>
                    <a:pt x="17695" y="11540"/>
                    <a:pt x="17858" y="11484"/>
                  </a:cubicBezTo>
                  <a:cubicBezTo>
                    <a:pt x="18213" y="11362"/>
                    <a:pt x="18539" y="11162"/>
                    <a:pt x="18807" y="10899"/>
                  </a:cubicBezTo>
                  <a:cubicBezTo>
                    <a:pt x="19088" y="10626"/>
                    <a:pt x="19268" y="10255"/>
                    <a:pt x="19342" y="9799"/>
                  </a:cubicBezTo>
                  <a:cubicBezTo>
                    <a:pt x="19416" y="9344"/>
                    <a:pt x="19343" y="8885"/>
                    <a:pt x="19125" y="8434"/>
                  </a:cubicBezTo>
                  <a:cubicBezTo>
                    <a:pt x="18880" y="7918"/>
                    <a:pt x="18664" y="7496"/>
                    <a:pt x="18484" y="7180"/>
                  </a:cubicBezTo>
                  <a:cubicBezTo>
                    <a:pt x="18302" y="6860"/>
                    <a:pt x="18007" y="6435"/>
                    <a:pt x="17610" y="5918"/>
                  </a:cubicBezTo>
                  <a:cubicBezTo>
                    <a:pt x="17389" y="5630"/>
                    <a:pt x="17146" y="5348"/>
                    <a:pt x="16886" y="5070"/>
                  </a:cubicBezTo>
                  <a:lnTo>
                    <a:pt x="19035" y="2470"/>
                  </a:lnTo>
                  <a:cubicBezTo>
                    <a:pt x="19325" y="2118"/>
                    <a:pt x="19440" y="1730"/>
                    <a:pt x="19375" y="1317"/>
                  </a:cubicBezTo>
                  <a:cubicBezTo>
                    <a:pt x="19312" y="920"/>
                    <a:pt x="19139" y="600"/>
                    <a:pt x="18856" y="356"/>
                  </a:cubicBezTo>
                  <a:cubicBezTo>
                    <a:pt x="18577" y="115"/>
                    <a:pt x="18238" y="0"/>
                    <a:pt x="178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9"/>
            <p:cNvSpPr/>
            <p:nvPr/>
          </p:nvSpPr>
          <p:spPr>
            <a:xfrm>
              <a:off x="967075" y="2556650"/>
              <a:ext cx="2732675" cy="2817825"/>
            </a:xfrm>
            <a:custGeom>
              <a:avLst/>
              <a:gdLst/>
              <a:ahLst/>
              <a:cxnLst/>
              <a:rect l="l" t="t" r="r" b="b"/>
              <a:pathLst>
                <a:path w="109307" h="112713" extrusionOk="0">
                  <a:moveTo>
                    <a:pt x="40247" y="0"/>
                  </a:moveTo>
                  <a:lnTo>
                    <a:pt x="0" y="36443"/>
                  </a:lnTo>
                  <a:lnTo>
                    <a:pt x="69061" y="112712"/>
                  </a:lnTo>
                  <a:lnTo>
                    <a:pt x="109306" y="76271"/>
                  </a:lnTo>
                  <a:lnTo>
                    <a:pt x="402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9"/>
            <p:cNvSpPr/>
            <p:nvPr/>
          </p:nvSpPr>
          <p:spPr>
            <a:xfrm>
              <a:off x="958900" y="2549250"/>
              <a:ext cx="2749600" cy="2832900"/>
            </a:xfrm>
            <a:custGeom>
              <a:avLst/>
              <a:gdLst/>
              <a:ahLst/>
              <a:cxnLst/>
              <a:rect l="l" t="t" r="r" b="b"/>
              <a:pathLst>
                <a:path w="109984" h="113316" extrusionOk="0">
                  <a:moveTo>
                    <a:pt x="40560" y="731"/>
                  </a:moveTo>
                  <a:lnTo>
                    <a:pt x="109219" y="76546"/>
                  </a:lnTo>
                  <a:lnTo>
                    <a:pt x="69426" y="112585"/>
                  </a:lnTo>
                  <a:lnTo>
                    <a:pt x="765" y="36770"/>
                  </a:lnTo>
                  <a:lnTo>
                    <a:pt x="40560" y="731"/>
                  </a:lnTo>
                  <a:close/>
                  <a:moveTo>
                    <a:pt x="40581" y="0"/>
                  </a:moveTo>
                  <a:cubicBezTo>
                    <a:pt x="40509" y="0"/>
                    <a:pt x="40436" y="26"/>
                    <a:pt x="40378" y="79"/>
                  </a:cubicBezTo>
                  <a:lnTo>
                    <a:pt x="134" y="36524"/>
                  </a:lnTo>
                  <a:cubicBezTo>
                    <a:pt x="11" y="36636"/>
                    <a:pt x="0" y="36828"/>
                    <a:pt x="114" y="36953"/>
                  </a:cubicBezTo>
                  <a:lnTo>
                    <a:pt x="69180" y="113216"/>
                  </a:lnTo>
                  <a:cubicBezTo>
                    <a:pt x="69233" y="113276"/>
                    <a:pt x="69308" y="113311"/>
                    <a:pt x="69388" y="113315"/>
                  </a:cubicBezTo>
                  <a:lnTo>
                    <a:pt x="69404" y="113315"/>
                  </a:lnTo>
                  <a:cubicBezTo>
                    <a:pt x="69479" y="113315"/>
                    <a:pt x="69551" y="113288"/>
                    <a:pt x="69607" y="113237"/>
                  </a:cubicBezTo>
                  <a:lnTo>
                    <a:pt x="109851" y="76792"/>
                  </a:lnTo>
                  <a:cubicBezTo>
                    <a:pt x="109975" y="76680"/>
                    <a:pt x="109984" y="76488"/>
                    <a:pt x="109872" y="76365"/>
                  </a:cubicBezTo>
                  <a:lnTo>
                    <a:pt x="40806" y="100"/>
                  </a:lnTo>
                  <a:cubicBezTo>
                    <a:pt x="40746" y="34"/>
                    <a:pt x="40664" y="0"/>
                    <a:pt x="40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9"/>
            <p:cNvSpPr/>
            <p:nvPr/>
          </p:nvSpPr>
          <p:spPr>
            <a:xfrm>
              <a:off x="1201475" y="2799675"/>
              <a:ext cx="2245400" cy="2315675"/>
            </a:xfrm>
            <a:custGeom>
              <a:avLst/>
              <a:gdLst/>
              <a:ahLst/>
              <a:cxnLst/>
              <a:rect l="l" t="t" r="r" b="b"/>
              <a:pathLst>
                <a:path w="89816" h="92627" extrusionOk="0">
                  <a:moveTo>
                    <a:pt x="33797" y="1"/>
                  </a:moveTo>
                  <a:cubicBezTo>
                    <a:pt x="32707" y="988"/>
                    <a:pt x="31339" y="1474"/>
                    <a:pt x="29976" y="1474"/>
                  </a:cubicBezTo>
                  <a:cubicBezTo>
                    <a:pt x="28778" y="1474"/>
                    <a:pt x="27583" y="1098"/>
                    <a:pt x="26584" y="356"/>
                  </a:cubicBezTo>
                  <a:lnTo>
                    <a:pt x="1329" y="23227"/>
                  </a:lnTo>
                  <a:cubicBezTo>
                    <a:pt x="2696" y="25511"/>
                    <a:pt x="2309" y="28517"/>
                    <a:pt x="261" y="30371"/>
                  </a:cubicBezTo>
                  <a:cubicBezTo>
                    <a:pt x="178" y="30448"/>
                    <a:pt x="89" y="30514"/>
                    <a:pt x="0" y="30583"/>
                  </a:cubicBezTo>
                  <a:lnTo>
                    <a:pt x="56041" y="92465"/>
                  </a:lnTo>
                  <a:cubicBezTo>
                    <a:pt x="56119" y="92385"/>
                    <a:pt x="56195" y="92303"/>
                    <a:pt x="56278" y="92228"/>
                  </a:cubicBezTo>
                  <a:cubicBezTo>
                    <a:pt x="57369" y="91240"/>
                    <a:pt x="58737" y="90753"/>
                    <a:pt x="60101" y="90753"/>
                  </a:cubicBezTo>
                  <a:cubicBezTo>
                    <a:pt x="61654" y="90753"/>
                    <a:pt x="63202" y="91384"/>
                    <a:pt x="64326" y="92626"/>
                  </a:cubicBezTo>
                  <a:lnTo>
                    <a:pt x="89416" y="69904"/>
                  </a:lnTo>
                  <a:cubicBezTo>
                    <a:pt x="87304" y="67572"/>
                    <a:pt x="87483" y="63968"/>
                    <a:pt x="89816" y="61856"/>
                  </a:cubicBezTo>
                  <a:lnTo>
                    <a:pt x="337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9"/>
            <p:cNvSpPr/>
            <p:nvPr/>
          </p:nvSpPr>
          <p:spPr>
            <a:xfrm>
              <a:off x="1192950" y="2792100"/>
              <a:ext cx="2262350" cy="2330800"/>
            </a:xfrm>
            <a:custGeom>
              <a:avLst/>
              <a:gdLst/>
              <a:ahLst/>
              <a:cxnLst/>
              <a:rect l="l" t="t" r="r" b="b"/>
              <a:pathLst>
                <a:path w="90494" h="93232" extrusionOk="0">
                  <a:moveTo>
                    <a:pt x="34112" y="726"/>
                  </a:moveTo>
                  <a:lnTo>
                    <a:pt x="89733" y="62144"/>
                  </a:lnTo>
                  <a:cubicBezTo>
                    <a:pt x="88680" y="63197"/>
                    <a:pt x="88063" y="64587"/>
                    <a:pt x="87988" y="66086"/>
                  </a:cubicBezTo>
                  <a:cubicBezTo>
                    <a:pt x="87914" y="67586"/>
                    <a:pt x="88391" y="69027"/>
                    <a:pt x="89336" y="70181"/>
                  </a:cubicBezTo>
                  <a:lnTo>
                    <a:pt x="64683" y="92506"/>
                  </a:lnTo>
                  <a:cubicBezTo>
                    <a:pt x="63521" y="91346"/>
                    <a:pt x="61985" y="90756"/>
                    <a:pt x="60441" y="90756"/>
                  </a:cubicBezTo>
                  <a:cubicBezTo>
                    <a:pt x="60438" y="90756"/>
                    <a:pt x="60434" y="90756"/>
                    <a:pt x="60431" y="90756"/>
                  </a:cubicBezTo>
                  <a:cubicBezTo>
                    <a:pt x="58947" y="90756"/>
                    <a:pt x="57516" y="91309"/>
                    <a:pt x="56416" y="92305"/>
                  </a:cubicBezTo>
                  <a:cubicBezTo>
                    <a:pt x="56410" y="92313"/>
                    <a:pt x="56400" y="92320"/>
                    <a:pt x="56393" y="92328"/>
                  </a:cubicBezTo>
                  <a:lnTo>
                    <a:pt x="782" y="30920"/>
                  </a:lnTo>
                  <a:cubicBezTo>
                    <a:pt x="789" y="30914"/>
                    <a:pt x="797" y="30906"/>
                    <a:pt x="805" y="30899"/>
                  </a:cubicBezTo>
                  <a:cubicBezTo>
                    <a:pt x="2857" y="29041"/>
                    <a:pt x="3363" y="26004"/>
                    <a:pt x="2053" y="23592"/>
                  </a:cubicBezTo>
                  <a:lnTo>
                    <a:pt x="26947" y="1046"/>
                  </a:lnTo>
                  <a:cubicBezTo>
                    <a:pt x="27962" y="1736"/>
                    <a:pt x="29137" y="2077"/>
                    <a:pt x="30310" y="2077"/>
                  </a:cubicBezTo>
                  <a:cubicBezTo>
                    <a:pt x="31664" y="2077"/>
                    <a:pt x="33015" y="1622"/>
                    <a:pt x="34112" y="726"/>
                  </a:cubicBezTo>
                  <a:close/>
                  <a:moveTo>
                    <a:pt x="34138" y="0"/>
                  </a:moveTo>
                  <a:cubicBezTo>
                    <a:pt x="34066" y="0"/>
                    <a:pt x="33993" y="26"/>
                    <a:pt x="33935" y="79"/>
                  </a:cubicBezTo>
                  <a:cubicBezTo>
                    <a:pt x="32914" y="1002"/>
                    <a:pt x="31613" y="1471"/>
                    <a:pt x="30309" y="1471"/>
                  </a:cubicBezTo>
                  <a:cubicBezTo>
                    <a:pt x="29184" y="1471"/>
                    <a:pt x="28057" y="1123"/>
                    <a:pt x="27104" y="416"/>
                  </a:cubicBezTo>
                  <a:cubicBezTo>
                    <a:pt x="27051" y="375"/>
                    <a:pt x="26987" y="355"/>
                    <a:pt x="26923" y="355"/>
                  </a:cubicBezTo>
                  <a:cubicBezTo>
                    <a:pt x="26850" y="355"/>
                    <a:pt x="26777" y="382"/>
                    <a:pt x="26720" y="434"/>
                  </a:cubicBezTo>
                  <a:lnTo>
                    <a:pt x="1465" y="23306"/>
                  </a:lnTo>
                  <a:cubicBezTo>
                    <a:pt x="1359" y="23402"/>
                    <a:pt x="1335" y="23561"/>
                    <a:pt x="1409" y="23686"/>
                  </a:cubicBezTo>
                  <a:cubicBezTo>
                    <a:pt x="2725" y="25884"/>
                    <a:pt x="2300" y="28729"/>
                    <a:pt x="397" y="30451"/>
                  </a:cubicBezTo>
                  <a:cubicBezTo>
                    <a:pt x="343" y="30502"/>
                    <a:pt x="284" y="30548"/>
                    <a:pt x="226" y="30593"/>
                  </a:cubicBezTo>
                  <a:lnTo>
                    <a:pt x="153" y="30651"/>
                  </a:lnTo>
                  <a:cubicBezTo>
                    <a:pt x="17" y="30760"/>
                    <a:pt x="0" y="30961"/>
                    <a:pt x="117" y="31091"/>
                  </a:cubicBezTo>
                  <a:lnTo>
                    <a:pt x="56158" y="92972"/>
                  </a:lnTo>
                  <a:cubicBezTo>
                    <a:pt x="56214" y="93033"/>
                    <a:pt x="56292" y="93070"/>
                    <a:pt x="56376" y="93071"/>
                  </a:cubicBezTo>
                  <a:cubicBezTo>
                    <a:pt x="56380" y="93071"/>
                    <a:pt x="56385" y="93072"/>
                    <a:pt x="56389" y="93072"/>
                  </a:cubicBezTo>
                  <a:cubicBezTo>
                    <a:pt x="56469" y="93072"/>
                    <a:pt x="56544" y="93039"/>
                    <a:pt x="56598" y="92981"/>
                  </a:cubicBezTo>
                  <a:lnTo>
                    <a:pt x="56663" y="92914"/>
                  </a:lnTo>
                  <a:cubicBezTo>
                    <a:pt x="56716" y="92860"/>
                    <a:pt x="56768" y="92807"/>
                    <a:pt x="56824" y="92756"/>
                  </a:cubicBezTo>
                  <a:cubicBezTo>
                    <a:pt x="57855" y="91822"/>
                    <a:pt x="59151" y="91362"/>
                    <a:pt x="60443" y="91362"/>
                  </a:cubicBezTo>
                  <a:cubicBezTo>
                    <a:pt x="61915" y="91362"/>
                    <a:pt x="63380" y="91959"/>
                    <a:pt x="64443" y="93132"/>
                  </a:cubicBezTo>
                  <a:cubicBezTo>
                    <a:pt x="64497" y="93192"/>
                    <a:pt x="64572" y="93227"/>
                    <a:pt x="64653" y="93231"/>
                  </a:cubicBezTo>
                  <a:lnTo>
                    <a:pt x="64667" y="93231"/>
                  </a:lnTo>
                  <a:cubicBezTo>
                    <a:pt x="64743" y="93231"/>
                    <a:pt x="64816" y="93204"/>
                    <a:pt x="64870" y="93153"/>
                  </a:cubicBezTo>
                  <a:lnTo>
                    <a:pt x="89961" y="70431"/>
                  </a:lnTo>
                  <a:cubicBezTo>
                    <a:pt x="90021" y="70377"/>
                    <a:pt x="90056" y="70302"/>
                    <a:pt x="90060" y="70222"/>
                  </a:cubicBezTo>
                  <a:cubicBezTo>
                    <a:pt x="90064" y="70141"/>
                    <a:pt x="90035" y="70063"/>
                    <a:pt x="89982" y="70003"/>
                  </a:cubicBezTo>
                  <a:cubicBezTo>
                    <a:pt x="89022" y="68943"/>
                    <a:pt x="88522" y="67544"/>
                    <a:pt x="88593" y="66115"/>
                  </a:cubicBezTo>
                  <a:cubicBezTo>
                    <a:pt x="88664" y="64686"/>
                    <a:pt x="89300" y="63344"/>
                    <a:pt x="90360" y="62383"/>
                  </a:cubicBezTo>
                  <a:cubicBezTo>
                    <a:pt x="90483" y="62271"/>
                    <a:pt x="90494" y="62080"/>
                    <a:pt x="90381" y="61956"/>
                  </a:cubicBezTo>
                  <a:lnTo>
                    <a:pt x="34363" y="101"/>
                  </a:lnTo>
                  <a:cubicBezTo>
                    <a:pt x="34304" y="34"/>
                    <a:pt x="34221" y="0"/>
                    <a:pt x="34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1854650" y="3712800"/>
              <a:ext cx="757200" cy="694100"/>
            </a:xfrm>
            <a:custGeom>
              <a:avLst/>
              <a:gdLst/>
              <a:ahLst/>
              <a:cxnLst/>
              <a:rect l="l" t="t" r="r" b="b"/>
              <a:pathLst>
                <a:path w="30288" h="27764" extrusionOk="0">
                  <a:moveTo>
                    <a:pt x="4343" y="1"/>
                  </a:moveTo>
                  <a:cubicBezTo>
                    <a:pt x="4239" y="1"/>
                    <a:pt x="4137" y="54"/>
                    <a:pt x="4081" y="150"/>
                  </a:cubicBezTo>
                  <a:cubicBezTo>
                    <a:pt x="1" y="7095"/>
                    <a:pt x="896" y="15779"/>
                    <a:pt x="6308" y="21758"/>
                  </a:cubicBezTo>
                  <a:cubicBezTo>
                    <a:pt x="9883" y="25705"/>
                    <a:pt x="14902" y="27764"/>
                    <a:pt x="19954" y="27764"/>
                  </a:cubicBezTo>
                  <a:cubicBezTo>
                    <a:pt x="23480" y="27764"/>
                    <a:pt x="27024" y="26761"/>
                    <a:pt x="30104" y="24697"/>
                  </a:cubicBezTo>
                  <a:cubicBezTo>
                    <a:pt x="30248" y="24605"/>
                    <a:pt x="30288" y="24413"/>
                    <a:pt x="30193" y="24272"/>
                  </a:cubicBezTo>
                  <a:cubicBezTo>
                    <a:pt x="30135" y="24186"/>
                    <a:pt x="30039" y="24138"/>
                    <a:pt x="29942" y="24138"/>
                  </a:cubicBezTo>
                  <a:cubicBezTo>
                    <a:pt x="29881" y="24138"/>
                    <a:pt x="29820" y="24156"/>
                    <a:pt x="29767" y="24194"/>
                  </a:cubicBezTo>
                  <a:cubicBezTo>
                    <a:pt x="26788" y="26190"/>
                    <a:pt x="23363" y="27160"/>
                    <a:pt x="19955" y="27160"/>
                  </a:cubicBezTo>
                  <a:cubicBezTo>
                    <a:pt x="15068" y="27160"/>
                    <a:pt x="10214" y="25167"/>
                    <a:pt x="6757" y="21350"/>
                  </a:cubicBezTo>
                  <a:cubicBezTo>
                    <a:pt x="1523" y="15571"/>
                    <a:pt x="657" y="7174"/>
                    <a:pt x="4604" y="456"/>
                  </a:cubicBezTo>
                  <a:cubicBezTo>
                    <a:pt x="4688" y="312"/>
                    <a:pt x="4640" y="127"/>
                    <a:pt x="4496" y="42"/>
                  </a:cubicBezTo>
                  <a:cubicBezTo>
                    <a:pt x="4448" y="14"/>
                    <a:pt x="4395" y="1"/>
                    <a:pt x="43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2024600" y="3515250"/>
              <a:ext cx="187400" cy="120775"/>
            </a:xfrm>
            <a:custGeom>
              <a:avLst/>
              <a:gdLst/>
              <a:ahLst/>
              <a:cxnLst/>
              <a:rect l="l" t="t" r="r" b="b"/>
              <a:pathLst>
                <a:path w="7496" h="4831" extrusionOk="0">
                  <a:moveTo>
                    <a:pt x="7154" y="1"/>
                  </a:moveTo>
                  <a:cubicBezTo>
                    <a:pt x="7121" y="1"/>
                    <a:pt x="7088" y="6"/>
                    <a:pt x="7055" y="17"/>
                  </a:cubicBezTo>
                  <a:cubicBezTo>
                    <a:pt x="4736" y="827"/>
                    <a:pt x="2629" y="2080"/>
                    <a:pt x="794" y="3743"/>
                  </a:cubicBezTo>
                  <a:cubicBezTo>
                    <a:pt x="588" y="3929"/>
                    <a:pt x="388" y="4120"/>
                    <a:pt x="192" y="4312"/>
                  </a:cubicBezTo>
                  <a:cubicBezTo>
                    <a:pt x="1" y="4502"/>
                    <a:pt x="135" y="4831"/>
                    <a:pt x="406" y="4831"/>
                  </a:cubicBezTo>
                  <a:cubicBezTo>
                    <a:pt x="485" y="4831"/>
                    <a:pt x="562" y="4799"/>
                    <a:pt x="618" y="4742"/>
                  </a:cubicBezTo>
                  <a:cubicBezTo>
                    <a:pt x="808" y="4556"/>
                    <a:pt x="1001" y="4372"/>
                    <a:pt x="1200" y="4192"/>
                  </a:cubicBezTo>
                  <a:cubicBezTo>
                    <a:pt x="2975" y="2585"/>
                    <a:pt x="5012" y="1373"/>
                    <a:pt x="7254" y="589"/>
                  </a:cubicBezTo>
                  <a:cubicBezTo>
                    <a:pt x="7413" y="534"/>
                    <a:pt x="7495" y="361"/>
                    <a:pt x="7441" y="204"/>
                  </a:cubicBezTo>
                  <a:cubicBezTo>
                    <a:pt x="7397" y="79"/>
                    <a:pt x="7280" y="1"/>
                    <a:pt x="71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2258500" y="3489950"/>
              <a:ext cx="591975" cy="712700"/>
            </a:xfrm>
            <a:custGeom>
              <a:avLst/>
              <a:gdLst/>
              <a:ahLst/>
              <a:cxnLst/>
              <a:rect l="l" t="t" r="r" b="b"/>
              <a:pathLst>
                <a:path w="23679" h="28508" extrusionOk="0">
                  <a:moveTo>
                    <a:pt x="3802" y="0"/>
                  </a:moveTo>
                  <a:cubicBezTo>
                    <a:pt x="2633" y="0"/>
                    <a:pt x="1452" y="111"/>
                    <a:pt x="273" y="338"/>
                  </a:cubicBezTo>
                  <a:cubicBezTo>
                    <a:pt x="108" y="369"/>
                    <a:pt x="0" y="528"/>
                    <a:pt x="33" y="692"/>
                  </a:cubicBezTo>
                  <a:cubicBezTo>
                    <a:pt x="61" y="837"/>
                    <a:pt x="188" y="938"/>
                    <a:pt x="330" y="938"/>
                  </a:cubicBezTo>
                  <a:cubicBezTo>
                    <a:pt x="349" y="938"/>
                    <a:pt x="368" y="937"/>
                    <a:pt x="387" y="933"/>
                  </a:cubicBezTo>
                  <a:cubicBezTo>
                    <a:pt x="1529" y="714"/>
                    <a:pt x="2672" y="606"/>
                    <a:pt x="3803" y="606"/>
                  </a:cubicBezTo>
                  <a:cubicBezTo>
                    <a:pt x="8759" y="606"/>
                    <a:pt x="13487" y="2673"/>
                    <a:pt x="16904" y="6446"/>
                  </a:cubicBezTo>
                  <a:cubicBezTo>
                    <a:pt x="22313" y="12419"/>
                    <a:pt x="23021" y="21298"/>
                    <a:pt x="18624" y="28039"/>
                  </a:cubicBezTo>
                  <a:cubicBezTo>
                    <a:pt x="18493" y="28240"/>
                    <a:pt x="18637" y="28507"/>
                    <a:pt x="18878" y="28507"/>
                  </a:cubicBezTo>
                  <a:cubicBezTo>
                    <a:pt x="18980" y="28507"/>
                    <a:pt x="19076" y="28455"/>
                    <a:pt x="19132" y="28371"/>
                  </a:cubicBezTo>
                  <a:cubicBezTo>
                    <a:pt x="23678" y="21400"/>
                    <a:pt x="22948" y="12216"/>
                    <a:pt x="17353" y="6039"/>
                  </a:cubicBezTo>
                  <a:cubicBezTo>
                    <a:pt x="13819" y="2138"/>
                    <a:pt x="8928" y="0"/>
                    <a:pt x="38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9"/>
            <p:cNvSpPr/>
            <p:nvPr/>
          </p:nvSpPr>
          <p:spPr>
            <a:xfrm>
              <a:off x="1939025" y="3535500"/>
              <a:ext cx="826625" cy="826650"/>
            </a:xfrm>
            <a:custGeom>
              <a:avLst/>
              <a:gdLst/>
              <a:ahLst/>
              <a:cxnLst/>
              <a:rect l="l" t="t" r="r" b="b"/>
              <a:pathLst>
                <a:path w="33065" h="33066" extrusionOk="0">
                  <a:moveTo>
                    <a:pt x="16532" y="0"/>
                  </a:moveTo>
                  <a:cubicBezTo>
                    <a:pt x="12148" y="0"/>
                    <a:pt x="7943" y="1743"/>
                    <a:pt x="4843" y="4844"/>
                  </a:cubicBezTo>
                  <a:cubicBezTo>
                    <a:pt x="1743" y="7943"/>
                    <a:pt x="0" y="12148"/>
                    <a:pt x="0" y="16533"/>
                  </a:cubicBezTo>
                  <a:cubicBezTo>
                    <a:pt x="0" y="20918"/>
                    <a:pt x="1743" y="25123"/>
                    <a:pt x="4843" y="28222"/>
                  </a:cubicBezTo>
                  <a:cubicBezTo>
                    <a:pt x="7943" y="31323"/>
                    <a:pt x="12148" y="33065"/>
                    <a:pt x="16532" y="33065"/>
                  </a:cubicBezTo>
                  <a:cubicBezTo>
                    <a:pt x="20917" y="33065"/>
                    <a:pt x="25122" y="31323"/>
                    <a:pt x="28222" y="28222"/>
                  </a:cubicBezTo>
                  <a:cubicBezTo>
                    <a:pt x="31322" y="25123"/>
                    <a:pt x="33065" y="20918"/>
                    <a:pt x="33065" y="16533"/>
                  </a:cubicBezTo>
                  <a:cubicBezTo>
                    <a:pt x="33065" y="12148"/>
                    <a:pt x="31322" y="7943"/>
                    <a:pt x="28222" y="4844"/>
                  </a:cubicBezTo>
                  <a:cubicBezTo>
                    <a:pt x="25122" y="1743"/>
                    <a:pt x="20917" y="0"/>
                    <a:pt x="165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9"/>
            <p:cNvSpPr/>
            <p:nvPr/>
          </p:nvSpPr>
          <p:spPr>
            <a:xfrm>
              <a:off x="2081225" y="3703250"/>
              <a:ext cx="515800" cy="482450"/>
            </a:xfrm>
            <a:custGeom>
              <a:avLst/>
              <a:gdLst/>
              <a:ahLst/>
              <a:cxnLst/>
              <a:rect l="l" t="t" r="r" b="b"/>
              <a:pathLst>
                <a:path w="20632" h="19298" extrusionOk="0">
                  <a:moveTo>
                    <a:pt x="19420" y="1"/>
                  </a:moveTo>
                  <a:cubicBezTo>
                    <a:pt x="19144" y="1"/>
                    <a:pt x="18881" y="114"/>
                    <a:pt x="18631" y="341"/>
                  </a:cubicBezTo>
                  <a:lnTo>
                    <a:pt x="15974" y="2746"/>
                  </a:lnTo>
                  <a:lnTo>
                    <a:pt x="15974" y="2746"/>
                  </a:lnTo>
                  <a:cubicBezTo>
                    <a:pt x="14812" y="1594"/>
                    <a:pt x="13613" y="847"/>
                    <a:pt x="12375" y="505"/>
                  </a:cubicBezTo>
                  <a:cubicBezTo>
                    <a:pt x="11900" y="374"/>
                    <a:pt x="11441" y="309"/>
                    <a:pt x="11000" y="309"/>
                  </a:cubicBezTo>
                  <a:cubicBezTo>
                    <a:pt x="9909" y="309"/>
                    <a:pt x="8922" y="709"/>
                    <a:pt x="8038" y="1509"/>
                  </a:cubicBezTo>
                  <a:cubicBezTo>
                    <a:pt x="7528" y="1970"/>
                    <a:pt x="7143" y="2439"/>
                    <a:pt x="6884" y="2913"/>
                  </a:cubicBezTo>
                  <a:cubicBezTo>
                    <a:pt x="6625" y="3387"/>
                    <a:pt x="6462" y="3848"/>
                    <a:pt x="6396" y="4296"/>
                  </a:cubicBezTo>
                  <a:cubicBezTo>
                    <a:pt x="6330" y="4743"/>
                    <a:pt x="6372" y="5269"/>
                    <a:pt x="6525" y="5873"/>
                  </a:cubicBezTo>
                  <a:cubicBezTo>
                    <a:pt x="6669" y="6451"/>
                    <a:pt x="6857" y="7019"/>
                    <a:pt x="7086" y="7569"/>
                  </a:cubicBezTo>
                  <a:cubicBezTo>
                    <a:pt x="7308" y="8096"/>
                    <a:pt x="7625" y="8775"/>
                    <a:pt x="8038" y="9608"/>
                  </a:cubicBezTo>
                  <a:lnTo>
                    <a:pt x="9161" y="11794"/>
                  </a:lnTo>
                  <a:cubicBezTo>
                    <a:pt x="9481" y="12387"/>
                    <a:pt x="9656" y="12909"/>
                    <a:pt x="9685" y="13361"/>
                  </a:cubicBezTo>
                  <a:cubicBezTo>
                    <a:pt x="9717" y="13813"/>
                    <a:pt x="9620" y="14139"/>
                    <a:pt x="9400" y="14339"/>
                  </a:cubicBezTo>
                  <a:cubicBezTo>
                    <a:pt x="9133" y="14581"/>
                    <a:pt x="8837" y="14702"/>
                    <a:pt x="8512" y="14702"/>
                  </a:cubicBezTo>
                  <a:cubicBezTo>
                    <a:pt x="8496" y="14702"/>
                    <a:pt x="8479" y="14702"/>
                    <a:pt x="8463" y="14701"/>
                  </a:cubicBezTo>
                  <a:cubicBezTo>
                    <a:pt x="8118" y="14688"/>
                    <a:pt x="7792" y="14580"/>
                    <a:pt x="7486" y="14378"/>
                  </a:cubicBezTo>
                  <a:cubicBezTo>
                    <a:pt x="7160" y="14162"/>
                    <a:pt x="6853" y="13921"/>
                    <a:pt x="6565" y="13657"/>
                  </a:cubicBezTo>
                  <a:cubicBezTo>
                    <a:pt x="6258" y="13378"/>
                    <a:pt x="6003" y="13092"/>
                    <a:pt x="5798" y="12797"/>
                  </a:cubicBezTo>
                  <a:cubicBezTo>
                    <a:pt x="5474" y="12408"/>
                    <a:pt x="5193" y="11986"/>
                    <a:pt x="4960" y="11538"/>
                  </a:cubicBezTo>
                  <a:cubicBezTo>
                    <a:pt x="4729" y="11095"/>
                    <a:pt x="4573" y="10738"/>
                    <a:pt x="4488" y="10467"/>
                  </a:cubicBezTo>
                  <a:cubicBezTo>
                    <a:pt x="4405" y="10195"/>
                    <a:pt x="4315" y="9866"/>
                    <a:pt x="4221" y="9479"/>
                  </a:cubicBezTo>
                  <a:cubicBezTo>
                    <a:pt x="4126" y="9092"/>
                    <a:pt x="4065" y="8858"/>
                    <a:pt x="4036" y="8776"/>
                  </a:cubicBezTo>
                  <a:cubicBezTo>
                    <a:pt x="3905" y="8323"/>
                    <a:pt x="3705" y="7974"/>
                    <a:pt x="3437" y="7730"/>
                  </a:cubicBezTo>
                  <a:cubicBezTo>
                    <a:pt x="3169" y="7485"/>
                    <a:pt x="2862" y="7360"/>
                    <a:pt x="2518" y="7355"/>
                  </a:cubicBezTo>
                  <a:cubicBezTo>
                    <a:pt x="2503" y="7355"/>
                    <a:pt x="2488" y="7355"/>
                    <a:pt x="2473" y="7355"/>
                  </a:cubicBezTo>
                  <a:cubicBezTo>
                    <a:pt x="2153" y="7355"/>
                    <a:pt x="1837" y="7421"/>
                    <a:pt x="1546" y="7550"/>
                  </a:cubicBezTo>
                  <a:cubicBezTo>
                    <a:pt x="1243" y="7686"/>
                    <a:pt x="999" y="7907"/>
                    <a:pt x="813" y="8215"/>
                  </a:cubicBezTo>
                  <a:cubicBezTo>
                    <a:pt x="627" y="8522"/>
                    <a:pt x="554" y="8867"/>
                    <a:pt x="592" y="9251"/>
                  </a:cubicBezTo>
                  <a:cubicBezTo>
                    <a:pt x="851" y="11284"/>
                    <a:pt x="1652" y="13181"/>
                    <a:pt x="2995" y="14942"/>
                  </a:cubicBezTo>
                  <a:lnTo>
                    <a:pt x="2995" y="14942"/>
                  </a:lnTo>
                  <a:lnTo>
                    <a:pt x="516" y="17187"/>
                  </a:lnTo>
                  <a:cubicBezTo>
                    <a:pt x="133" y="17534"/>
                    <a:pt x="0" y="17920"/>
                    <a:pt x="118" y="18349"/>
                  </a:cubicBezTo>
                  <a:cubicBezTo>
                    <a:pt x="234" y="18777"/>
                    <a:pt x="506" y="19069"/>
                    <a:pt x="933" y="19224"/>
                  </a:cubicBezTo>
                  <a:cubicBezTo>
                    <a:pt x="1069" y="19273"/>
                    <a:pt x="1201" y="19298"/>
                    <a:pt x="1331" y="19298"/>
                  </a:cubicBezTo>
                  <a:cubicBezTo>
                    <a:pt x="1608" y="19298"/>
                    <a:pt x="1872" y="19185"/>
                    <a:pt x="2121" y="18960"/>
                  </a:cubicBezTo>
                  <a:lnTo>
                    <a:pt x="4590" y="16723"/>
                  </a:lnTo>
                  <a:lnTo>
                    <a:pt x="4590" y="16723"/>
                  </a:lnTo>
                  <a:cubicBezTo>
                    <a:pt x="5187" y="17277"/>
                    <a:pt x="5807" y="17728"/>
                    <a:pt x="6451" y="18078"/>
                  </a:cubicBezTo>
                  <a:cubicBezTo>
                    <a:pt x="7363" y="18574"/>
                    <a:pt x="8293" y="18822"/>
                    <a:pt x="9242" y="18822"/>
                  </a:cubicBezTo>
                  <a:cubicBezTo>
                    <a:pt x="9404" y="18822"/>
                    <a:pt x="9566" y="18815"/>
                    <a:pt x="9728" y="18801"/>
                  </a:cubicBezTo>
                  <a:cubicBezTo>
                    <a:pt x="10846" y="18702"/>
                    <a:pt x="11868" y="18216"/>
                    <a:pt x="12797" y="17345"/>
                  </a:cubicBezTo>
                  <a:cubicBezTo>
                    <a:pt x="13376" y="16806"/>
                    <a:pt x="13792" y="16243"/>
                    <a:pt x="14043" y="15660"/>
                  </a:cubicBezTo>
                  <a:cubicBezTo>
                    <a:pt x="14294" y="15075"/>
                    <a:pt x="14392" y="14452"/>
                    <a:pt x="14336" y="13792"/>
                  </a:cubicBezTo>
                  <a:cubicBezTo>
                    <a:pt x="14276" y="13118"/>
                    <a:pt x="14125" y="12455"/>
                    <a:pt x="13885" y="11822"/>
                  </a:cubicBezTo>
                  <a:cubicBezTo>
                    <a:pt x="13642" y="11168"/>
                    <a:pt x="13290" y="10400"/>
                    <a:pt x="12830" y="9516"/>
                  </a:cubicBezTo>
                  <a:lnTo>
                    <a:pt x="11682" y="7376"/>
                  </a:lnTo>
                  <a:cubicBezTo>
                    <a:pt x="11332" y="6751"/>
                    <a:pt x="11139" y="6247"/>
                    <a:pt x="11105" y="5868"/>
                  </a:cubicBezTo>
                  <a:cubicBezTo>
                    <a:pt x="11071" y="5489"/>
                    <a:pt x="11208" y="5161"/>
                    <a:pt x="11514" y="4883"/>
                  </a:cubicBezTo>
                  <a:cubicBezTo>
                    <a:pt x="11671" y="4741"/>
                    <a:pt x="11858" y="4669"/>
                    <a:pt x="12074" y="4669"/>
                  </a:cubicBezTo>
                  <a:cubicBezTo>
                    <a:pt x="12207" y="4669"/>
                    <a:pt x="12351" y="4696"/>
                    <a:pt x="12506" y="4750"/>
                  </a:cubicBezTo>
                  <a:cubicBezTo>
                    <a:pt x="12914" y="4892"/>
                    <a:pt x="13278" y="5131"/>
                    <a:pt x="13603" y="5463"/>
                  </a:cubicBezTo>
                  <a:cubicBezTo>
                    <a:pt x="13927" y="5796"/>
                    <a:pt x="14220" y="6123"/>
                    <a:pt x="14480" y="6445"/>
                  </a:cubicBezTo>
                  <a:cubicBezTo>
                    <a:pt x="15182" y="7418"/>
                    <a:pt x="15764" y="8472"/>
                    <a:pt x="16212" y="9587"/>
                  </a:cubicBezTo>
                  <a:cubicBezTo>
                    <a:pt x="16403" y="10018"/>
                    <a:pt x="16647" y="10341"/>
                    <a:pt x="16950" y="10555"/>
                  </a:cubicBezTo>
                  <a:cubicBezTo>
                    <a:pt x="17182" y="10719"/>
                    <a:pt x="17424" y="10801"/>
                    <a:pt x="17676" y="10801"/>
                  </a:cubicBezTo>
                  <a:cubicBezTo>
                    <a:pt x="17752" y="10801"/>
                    <a:pt x="17829" y="10794"/>
                    <a:pt x="17907" y="10779"/>
                  </a:cubicBezTo>
                  <a:cubicBezTo>
                    <a:pt x="18232" y="10719"/>
                    <a:pt x="18541" y="10586"/>
                    <a:pt x="18809" y="10392"/>
                  </a:cubicBezTo>
                  <a:cubicBezTo>
                    <a:pt x="19074" y="10197"/>
                    <a:pt x="19266" y="9910"/>
                    <a:pt x="19386" y="9530"/>
                  </a:cubicBezTo>
                  <a:cubicBezTo>
                    <a:pt x="19507" y="9151"/>
                    <a:pt x="19501" y="8750"/>
                    <a:pt x="19367" y="8329"/>
                  </a:cubicBezTo>
                  <a:cubicBezTo>
                    <a:pt x="19200" y="7785"/>
                    <a:pt x="19050" y="7347"/>
                    <a:pt x="18921" y="7016"/>
                  </a:cubicBezTo>
                  <a:cubicBezTo>
                    <a:pt x="18791" y="6686"/>
                    <a:pt x="18570" y="6240"/>
                    <a:pt x="18256" y="5680"/>
                  </a:cubicBezTo>
                  <a:cubicBezTo>
                    <a:pt x="18034" y="5288"/>
                    <a:pt x="17789" y="4909"/>
                    <a:pt x="17522" y="4545"/>
                  </a:cubicBezTo>
                  <a:lnTo>
                    <a:pt x="17522" y="4545"/>
                  </a:lnTo>
                  <a:lnTo>
                    <a:pt x="20225" y="2099"/>
                  </a:lnTo>
                  <a:cubicBezTo>
                    <a:pt x="20497" y="1853"/>
                    <a:pt x="20631" y="1565"/>
                    <a:pt x="20626" y="1237"/>
                  </a:cubicBezTo>
                  <a:cubicBezTo>
                    <a:pt x="20622" y="907"/>
                    <a:pt x="20522" y="631"/>
                    <a:pt x="20326" y="406"/>
                  </a:cubicBezTo>
                  <a:cubicBezTo>
                    <a:pt x="20131" y="181"/>
                    <a:pt x="19871" y="48"/>
                    <a:pt x="19549" y="9"/>
                  </a:cubicBezTo>
                  <a:cubicBezTo>
                    <a:pt x="19506" y="4"/>
                    <a:pt x="19463" y="1"/>
                    <a:pt x="194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9"/>
            <p:cNvSpPr/>
            <p:nvPr/>
          </p:nvSpPr>
          <p:spPr>
            <a:xfrm>
              <a:off x="2074250" y="3695675"/>
              <a:ext cx="530325" cy="497600"/>
            </a:xfrm>
            <a:custGeom>
              <a:avLst/>
              <a:gdLst/>
              <a:ahLst/>
              <a:cxnLst/>
              <a:rect l="l" t="t" r="r" b="b"/>
              <a:pathLst>
                <a:path w="21213" h="19904" extrusionOk="0">
                  <a:moveTo>
                    <a:pt x="19708" y="607"/>
                  </a:moveTo>
                  <a:cubicBezTo>
                    <a:pt x="19735" y="607"/>
                    <a:pt x="19763" y="608"/>
                    <a:pt x="19791" y="611"/>
                  </a:cubicBezTo>
                  <a:cubicBezTo>
                    <a:pt x="20039" y="643"/>
                    <a:pt x="20230" y="740"/>
                    <a:pt x="20377" y="907"/>
                  </a:cubicBezTo>
                  <a:cubicBezTo>
                    <a:pt x="20526" y="1079"/>
                    <a:pt x="20599" y="1287"/>
                    <a:pt x="20603" y="1544"/>
                  </a:cubicBezTo>
                  <a:cubicBezTo>
                    <a:pt x="20605" y="1783"/>
                    <a:pt x="20506" y="1992"/>
                    <a:pt x="20301" y="2178"/>
                  </a:cubicBezTo>
                  <a:lnTo>
                    <a:pt x="17845" y="4402"/>
                  </a:lnTo>
                  <a:cubicBezTo>
                    <a:pt x="17777" y="4315"/>
                    <a:pt x="17708" y="4229"/>
                    <a:pt x="17636" y="4142"/>
                  </a:cubicBezTo>
                  <a:cubicBezTo>
                    <a:pt x="17325" y="3753"/>
                    <a:pt x="17010" y="3393"/>
                    <a:pt x="16691" y="3061"/>
                  </a:cubicBezTo>
                  <a:lnTo>
                    <a:pt x="19114" y="868"/>
                  </a:lnTo>
                  <a:cubicBezTo>
                    <a:pt x="19310" y="691"/>
                    <a:pt x="19506" y="607"/>
                    <a:pt x="19708" y="607"/>
                  </a:cubicBezTo>
                  <a:close/>
                  <a:moveTo>
                    <a:pt x="16241" y="3469"/>
                  </a:moveTo>
                  <a:cubicBezTo>
                    <a:pt x="16553" y="3790"/>
                    <a:pt x="16861" y="4142"/>
                    <a:pt x="17166" y="4523"/>
                  </a:cubicBezTo>
                  <a:cubicBezTo>
                    <a:pt x="17244" y="4619"/>
                    <a:pt x="17320" y="4715"/>
                    <a:pt x="17394" y="4811"/>
                  </a:cubicBezTo>
                  <a:lnTo>
                    <a:pt x="17312" y="4885"/>
                  </a:lnTo>
                  <a:lnTo>
                    <a:pt x="16126" y="3574"/>
                  </a:lnTo>
                  <a:lnTo>
                    <a:pt x="16241" y="3469"/>
                  </a:lnTo>
                  <a:close/>
                  <a:moveTo>
                    <a:pt x="3961" y="15032"/>
                  </a:moveTo>
                  <a:lnTo>
                    <a:pt x="5160" y="16355"/>
                  </a:lnTo>
                  <a:lnTo>
                    <a:pt x="4875" y="16612"/>
                  </a:lnTo>
                  <a:cubicBezTo>
                    <a:pt x="4548" y="16292"/>
                    <a:pt x="4238" y="15955"/>
                    <a:pt x="3948" y="15601"/>
                  </a:cubicBezTo>
                  <a:cubicBezTo>
                    <a:pt x="3858" y="15495"/>
                    <a:pt x="3771" y="15388"/>
                    <a:pt x="3686" y="15280"/>
                  </a:cubicBezTo>
                  <a:lnTo>
                    <a:pt x="3961" y="15032"/>
                  </a:lnTo>
                  <a:close/>
                  <a:moveTo>
                    <a:pt x="11271" y="913"/>
                  </a:moveTo>
                  <a:cubicBezTo>
                    <a:pt x="11687" y="913"/>
                    <a:pt x="12120" y="976"/>
                    <a:pt x="12573" y="1101"/>
                  </a:cubicBezTo>
                  <a:cubicBezTo>
                    <a:pt x="13673" y="1405"/>
                    <a:pt x="14757" y="2056"/>
                    <a:pt x="15809" y="3044"/>
                  </a:cubicBezTo>
                  <a:lnTo>
                    <a:pt x="15269" y="3532"/>
                  </a:lnTo>
                  <a:lnTo>
                    <a:pt x="17270" y="5740"/>
                  </a:lnTo>
                  <a:lnTo>
                    <a:pt x="17753" y="5301"/>
                  </a:lnTo>
                  <a:cubicBezTo>
                    <a:pt x="17945" y="5577"/>
                    <a:pt x="18117" y="5853"/>
                    <a:pt x="18272" y="6130"/>
                  </a:cubicBezTo>
                  <a:cubicBezTo>
                    <a:pt x="18578" y="6675"/>
                    <a:pt x="18795" y="7112"/>
                    <a:pt x="18919" y="7429"/>
                  </a:cubicBezTo>
                  <a:cubicBezTo>
                    <a:pt x="19047" y="7757"/>
                    <a:pt x="19194" y="8191"/>
                    <a:pt x="19359" y="8723"/>
                  </a:cubicBezTo>
                  <a:cubicBezTo>
                    <a:pt x="19474" y="9087"/>
                    <a:pt x="19480" y="9420"/>
                    <a:pt x="19379" y="9740"/>
                  </a:cubicBezTo>
                  <a:cubicBezTo>
                    <a:pt x="19277" y="10061"/>
                    <a:pt x="19123" y="10291"/>
                    <a:pt x="18910" y="10448"/>
                  </a:cubicBezTo>
                  <a:cubicBezTo>
                    <a:pt x="18678" y="10617"/>
                    <a:pt x="18411" y="10731"/>
                    <a:pt x="18128" y="10782"/>
                  </a:cubicBezTo>
                  <a:cubicBezTo>
                    <a:pt x="18070" y="10794"/>
                    <a:pt x="18012" y="10799"/>
                    <a:pt x="17955" y="10799"/>
                  </a:cubicBezTo>
                  <a:cubicBezTo>
                    <a:pt x="17765" y="10799"/>
                    <a:pt x="17583" y="10736"/>
                    <a:pt x="17403" y="10609"/>
                  </a:cubicBezTo>
                  <a:cubicBezTo>
                    <a:pt x="17148" y="10428"/>
                    <a:pt x="16936" y="10145"/>
                    <a:pt x="16773" y="9776"/>
                  </a:cubicBezTo>
                  <a:cubicBezTo>
                    <a:pt x="16325" y="8657"/>
                    <a:pt x="15730" y="7577"/>
                    <a:pt x="14994" y="6555"/>
                  </a:cubicBezTo>
                  <a:cubicBezTo>
                    <a:pt x="14729" y="6227"/>
                    <a:pt x="14427" y="5890"/>
                    <a:pt x="14099" y="5552"/>
                  </a:cubicBezTo>
                  <a:cubicBezTo>
                    <a:pt x="13742" y="5188"/>
                    <a:pt x="13335" y="4923"/>
                    <a:pt x="12884" y="4767"/>
                  </a:cubicBezTo>
                  <a:cubicBezTo>
                    <a:pt x="12686" y="4698"/>
                    <a:pt x="12510" y="4669"/>
                    <a:pt x="12354" y="4669"/>
                  </a:cubicBezTo>
                  <a:cubicBezTo>
                    <a:pt x="12001" y="4669"/>
                    <a:pt x="11752" y="4814"/>
                    <a:pt x="11588" y="4962"/>
                  </a:cubicBezTo>
                  <a:cubicBezTo>
                    <a:pt x="11209" y="5305"/>
                    <a:pt x="11039" y="5722"/>
                    <a:pt x="11082" y="6198"/>
                  </a:cubicBezTo>
                  <a:cubicBezTo>
                    <a:pt x="11120" y="6624"/>
                    <a:pt x="11321" y="7157"/>
                    <a:pt x="11694" y="7822"/>
                  </a:cubicBezTo>
                  <a:lnTo>
                    <a:pt x="12840" y="9958"/>
                  </a:lnTo>
                  <a:cubicBezTo>
                    <a:pt x="13292" y="10826"/>
                    <a:pt x="13642" y="11591"/>
                    <a:pt x="13880" y="12230"/>
                  </a:cubicBezTo>
                  <a:cubicBezTo>
                    <a:pt x="14110" y="12837"/>
                    <a:pt x="14254" y="13474"/>
                    <a:pt x="14313" y="14121"/>
                  </a:cubicBezTo>
                  <a:cubicBezTo>
                    <a:pt x="14365" y="14728"/>
                    <a:pt x="14274" y="15306"/>
                    <a:pt x="14043" y="15842"/>
                  </a:cubicBezTo>
                  <a:cubicBezTo>
                    <a:pt x="13809" y="16386"/>
                    <a:pt x="13413" y="16918"/>
                    <a:pt x="12867" y="17428"/>
                  </a:cubicBezTo>
                  <a:cubicBezTo>
                    <a:pt x="11993" y="18247"/>
                    <a:pt x="11022" y="18709"/>
                    <a:pt x="9979" y="18802"/>
                  </a:cubicBezTo>
                  <a:cubicBezTo>
                    <a:pt x="9827" y="18815"/>
                    <a:pt x="9676" y="18822"/>
                    <a:pt x="9525" y="18822"/>
                  </a:cubicBezTo>
                  <a:cubicBezTo>
                    <a:pt x="8628" y="18822"/>
                    <a:pt x="7738" y="18584"/>
                    <a:pt x="6874" y="18114"/>
                  </a:cubicBezTo>
                  <a:cubicBezTo>
                    <a:pt x="6343" y="17825"/>
                    <a:pt x="5826" y="17462"/>
                    <a:pt x="5322" y="17024"/>
                  </a:cubicBezTo>
                  <a:lnTo>
                    <a:pt x="6013" y="16398"/>
                  </a:lnTo>
                  <a:lnTo>
                    <a:pt x="4003" y="14177"/>
                  </a:lnTo>
                  <a:lnTo>
                    <a:pt x="3318" y="14797"/>
                  </a:lnTo>
                  <a:cubicBezTo>
                    <a:pt x="2131" y="13158"/>
                    <a:pt x="1410" y="11388"/>
                    <a:pt x="1172" y="9520"/>
                  </a:cubicBezTo>
                  <a:cubicBezTo>
                    <a:pt x="1140" y="9203"/>
                    <a:pt x="1199" y="8926"/>
                    <a:pt x="1351" y="8674"/>
                  </a:cubicBezTo>
                  <a:cubicBezTo>
                    <a:pt x="1506" y="8419"/>
                    <a:pt x="1702" y="8241"/>
                    <a:pt x="1949" y="8131"/>
                  </a:cubicBezTo>
                  <a:cubicBezTo>
                    <a:pt x="2209" y="8014"/>
                    <a:pt x="2495" y="7963"/>
                    <a:pt x="2793" y="7961"/>
                  </a:cubicBezTo>
                  <a:cubicBezTo>
                    <a:pt x="3064" y="7964"/>
                    <a:pt x="3298" y="8062"/>
                    <a:pt x="3513" y="8257"/>
                  </a:cubicBezTo>
                  <a:cubicBezTo>
                    <a:pt x="3737" y="8462"/>
                    <a:pt x="3910" y="8766"/>
                    <a:pt x="4030" y="9178"/>
                  </a:cubicBezTo>
                  <a:cubicBezTo>
                    <a:pt x="4057" y="9257"/>
                    <a:pt x="4115" y="9483"/>
                    <a:pt x="4206" y="9855"/>
                  </a:cubicBezTo>
                  <a:cubicBezTo>
                    <a:pt x="4302" y="10248"/>
                    <a:pt x="4393" y="10583"/>
                    <a:pt x="4479" y="10859"/>
                  </a:cubicBezTo>
                  <a:cubicBezTo>
                    <a:pt x="4568" y="11151"/>
                    <a:pt x="4733" y="11526"/>
                    <a:pt x="4970" y="11980"/>
                  </a:cubicBezTo>
                  <a:cubicBezTo>
                    <a:pt x="5210" y="12440"/>
                    <a:pt x="5498" y="12872"/>
                    <a:pt x="5828" y="13272"/>
                  </a:cubicBezTo>
                  <a:cubicBezTo>
                    <a:pt x="6046" y="13585"/>
                    <a:pt x="6319" y="13892"/>
                    <a:pt x="6641" y="14184"/>
                  </a:cubicBezTo>
                  <a:cubicBezTo>
                    <a:pt x="6939" y="14459"/>
                    <a:pt x="7260" y="14709"/>
                    <a:pt x="7598" y="14934"/>
                  </a:cubicBezTo>
                  <a:cubicBezTo>
                    <a:pt x="7951" y="15166"/>
                    <a:pt x="8331" y="15289"/>
                    <a:pt x="8730" y="15306"/>
                  </a:cubicBezTo>
                  <a:cubicBezTo>
                    <a:pt x="8746" y="15307"/>
                    <a:pt x="8762" y="15307"/>
                    <a:pt x="8778" y="15307"/>
                  </a:cubicBezTo>
                  <a:cubicBezTo>
                    <a:pt x="9186" y="15307"/>
                    <a:pt x="9554" y="15163"/>
                    <a:pt x="9882" y="14866"/>
                  </a:cubicBezTo>
                  <a:cubicBezTo>
                    <a:pt x="10174" y="14602"/>
                    <a:pt x="10303" y="14190"/>
                    <a:pt x="10267" y="13643"/>
                  </a:cubicBezTo>
                  <a:cubicBezTo>
                    <a:pt x="10233" y="13150"/>
                    <a:pt x="10045" y="12582"/>
                    <a:pt x="9709" y="11958"/>
                  </a:cubicBezTo>
                  <a:lnTo>
                    <a:pt x="8589" y="9777"/>
                  </a:lnTo>
                  <a:cubicBezTo>
                    <a:pt x="8180" y="8952"/>
                    <a:pt x="7863" y="8273"/>
                    <a:pt x="7645" y="7756"/>
                  </a:cubicBezTo>
                  <a:cubicBezTo>
                    <a:pt x="7422" y="7219"/>
                    <a:pt x="7239" y="6666"/>
                    <a:pt x="7098" y="6102"/>
                  </a:cubicBezTo>
                  <a:cubicBezTo>
                    <a:pt x="6956" y="5539"/>
                    <a:pt x="6915" y="5048"/>
                    <a:pt x="6976" y="4643"/>
                  </a:cubicBezTo>
                  <a:cubicBezTo>
                    <a:pt x="7037" y="4234"/>
                    <a:pt x="7189" y="3803"/>
                    <a:pt x="7430" y="3362"/>
                  </a:cubicBezTo>
                  <a:cubicBezTo>
                    <a:pt x="7671" y="2920"/>
                    <a:pt x="8038" y="2474"/>
                    <a:pt x="8520" y="2036"/>
                  </a:cubicBezTo>
                  <a:cubicBezTo>
                    <a:pt x="9350" y="1286"/>
                    <a:pt x="10258" y="913"/>
                    <a:pt x="11271" y="913"/>
                  </a:cubicBezTo>
                  <a:close/>
                  <a:moveTo>
                    <a:pt x="3236" y="15687"/>
                  </a:moveTo>
                  <a:lnTo>
                    <a:pt x="3236" y="15688"/>
                  </a:lnTo>
                  <a:cubicBezTo>
                    <a:pt x="3315" y="15788"/>
                    <a:pt x="3398" y="15888"/>
                    <a:pt x="3483" y="15987"/>
                  </a:cubicBezTo>
                  <a:cubicBezTo>
                    <a:pt x="3779" y="16348"/>
                    <a:pt x="4094" y="16692"/>
                    <a:pt x="4426" y="17019"/>
                  </a:cubicBezTo>
                  <a:lnTo>
                    <a:pt x="2195" y="19037"/>
                  </a:lnTo>
                  <a:cubicBezTo>
                    <a:pt x="2004" y="19212"/>
                    <a:pt x="1813" y="19296"/>
                    <a:pt x="1611" y="19296"/>
                  </a:cubicBezTo>
                  <a:cubicBezTo>
                    <a:pt x="1515" y="19296"/>
                    <a:pt x="1417" y="19277"/>
                    <a:pt x="1315" y="19240"/>
                  </a:cubicBezTo>
                  <a:cubicBezTo>
                    <a:pt x="979" y="19119"/>
                    <a:pt x="780" y="18906"/>
                    <a:pt x="688" y="18571"/>
                  </a:cubicBezTo>
                  <a:cubicBezTo>
                    <a:pt x="634" y="18373"/>
                    <a:pt x="606" y="18068"/>
                    <a:pt x="997" y="17714"/>
                  </a:cubicBezTo>
                  <a:lnTo>
                    <a:pt x="3236" y="15687"/>
                  </a:lnTo>
                  <a:close/>
                  <a:moveTo>
                    <a:pt x="19695" y="0"/>
                  </a:moveTo>
                  <a:cubicBezTo>
                    <a:pt x="19345" y="0"/>
                    <a:pt x="19013" y="140"/>
                    <a:pt x="18705" y="419"/>
                  </a:cubicBezTo>
                  <a:lnTo>
                    <a:pt x="16258" y="2634"/>
                  </a:lnTo>
                  <a:cubicBezTo>
                    <a:pt x="15123" y="1559"/>
                    <a:pt x="13943" y="851"/>
                    <a:pt x="12734" y="516"/>
                  </a:cubicBezTo>
                  <a:cubicBezTo>
                    <a:pt x="12233" y="379"/>
                    <a:pt x="11748" y="310"/>
                    <a:pt x="11279" y="310"/>
                  </a:cubicBezTo>
                  <a:cubicBezTo>
                    <a:pt x="10114" y="310"/>
                    <a:pt x="9053" y="736"/>
                    <a:pt x="8114" y="1587"/>
                  </a:cubicBezTo>
                  <a:cubicBezTo>
                    <a:pt x="7581" y="2070"/>
                    <a:pt x="7172" y="2567"/>
                    <a:pt x="6898" y="3071"/>
                  </a:cubicBezTo>
                  <a:cubicBezTo>
                    <a:pt x="6623" y="3575"/>
                    <a:pt x="6447" y="4074"/>
                    <a:pt x="6375" y="4553"/>
                  </a:cubicBezTo>
                  <a:cubicBezTo>
                    <a:pt x="6302" y="5038"/>
                    <a:pt x="6347" y="5608"/>
                    <a:pt x="6510" y="6250"/>
                  </a:cubicBezTo>
                  <a:cubicBezTo>
                    <a:pt x="6658" y="6843"/>
                    <a:pt x="6851" y="7425"/>
                    <a:pt x="7086" y="7989"/>
                  </a:cubicBezTo>
                  <a:cubicBezTo>
                    <a:pt x="7308" y="8518"/>
                    <a:pt x="7631" y="9209"/>
                    <a:pt x="8049" y="10049"/>
                  </a:cubicBezTo>
                  <a:lnTo>
                    <a:pt x="9174" y="12242"/>
                  </a:lnTo>
                  <a:cubicBezTo>
                    <a:pt x="9471" y="12793"/>
                    <a:pt x="9636" y="13277"/>
                    <a:pt x="9664" y="13685"/>
                  </a:cubicBezTo>
                  <a:cubicBezTo>
                    <a:pt x="9687" y="14038"/>
                    <a:pt x="9625" y="14285"/>
                    <a:pt x="9476" y="14418"/>
                  </a:cubicBezTo>
                  <a:cubicBezTo>
                    <a:pt x="9266" y="14609"/>
                    <a:pt x="9038" y="14703"/>
                    <a:pt x="8793" y="14703"/>
                  </a:cubicBezTo>
                  <a:cubicBezTo>
                    <a:pt x="8781" y="14703"/>
                    <a:pt x="8768" y="14703"/>
                    <a:pt x="8755" y="14702"/>
                  </a:cubicBezTo>
                  <a:cubicBezTo>
                    <a:pt x="8464" y="14692"/>
                    <a:pt x="8195" y="14602"/>
                    <a:pt x="7933" y="14429"/>
                  </a:cubicBezTo>
                  <a:cubicBezTo>
                    <a:pt x="7620" y="14221"/>
                    <a:pt x="7325" y="13990"/>
                    <a:pt x="7049" y="13736"/>
                  </a:cubicBezTo>
                  <a:cubicBezTo>
                    <a:pt x="6773" y="13488"/>
                    <a:pt x="6525" y="13210"/>
                    <a:pt x="6312" y="12906"/>
                  </a:cubicBezTo>
                  <a:cubicBezTo>
                    <a:pt x="6002" y="12534"/>
                    <a:pt x="5732" y="12130"/>
                    <a:pt x="5508" y="11700"/>
                  </a:cubicBezTo>
                  <a:cubicBezTo>
                    <a:pt x="5288" y="11278"/>
                    <a:pt x="5137" y="10935"/>
                    <a:pt x="5059" y="10681"/>
                  </a:cubicBezTo>
                  <a:cubicBezTo>
                    <a:pt x="4975" y="10414"/>
                    <a:pt x="4888" y="10091"/>
                    <a:pt x="4796" y="9710"/>
                  </a:cubicBezTo>
                  <a:cubicBezTo>
                    <a:pt x="4698" y="9309"/>
                    <a:pt x="4633" y="9067"/>
                    <a:pt x="4608" y="8994"/>
                  </a:cubicBezTo>
                  <a:cubicBezTo>
                    <a:pt x="4460" y="8489"/>
                    <a:pt x="4229" y="8089"/>
                    <a:pt x="3922" y="7809"/>
                  </a:cubicBezTo>
                  <a:cubicBezTo>
                    <a:pt x="3598" y="7513"/>
                    <a:pt x="3221" y="7361"/>
                    <a:pt x="2802" y="7355"/>
                  </a:cubicBezTo>
                  <a:cubicBezTo>
                    <a:pt x="2419" y="7355"/>
                    <a:pt x="2044" y="7424"/>
                    <a:pt x="1703" y="7577"/>
                  </a:cubicBezTo>
                  <a:cubicBezTo>
                    <a:pt x="1343" y="7737"/>
                    <a:pt x="1050" y="8001"/>
                    <a:pt x="834" y="8361"/>
                  </a:cubicBezTo>
                  <a:cubicBezTo>
                    <a:pt x="614" y="8723"/>
                    <a:pt x="526" y="9136"/>
                    <a:pt x="570" y="9584"/>
                  </a:cubicBezTo>
                  <a:lnTo>
                    <a:pt x="571" y="9592"/>
                  </a:lnTo>
                  <a:cubicBezTo>
                    <a:pt x="824" y="11584"/>
                    <a:pt x="1596" y="13467"/>
                    <a:pt x="2866" y="15205"/>
                  </a:cubicBezTo>
                  <a:lnTo>
                    <a:pt x="591" y="17266"/>
                  </a:lnTo>
                  <a:cubicBezTo>
                    <a:pt x="3" y="17799"/>
                    <a:pt x="1" y="18358"/>
                    <a:pt x="104" y="18731"/>
                  </a:cubicBezTo>
                  <a:cubicBezTo>
                    <a:pt x="247" y="19259"/>
                    <a:pt x="586" y="19622"/>
                    <a:pt x="1108" y="19811"/>
                  </a:cubicBezTo>
                  <a:cubicBezTo>
                    <a:pt x="1268" y="19871"/>
                    <a:pt x="1437" y="19902"/>
                    <a:pt x="1609" y="19903"/>
                  </a:cubicBezTo>
                  <a:cubicBezTo>
                    <a:pt x="1961" y="19903"/>
                    <a:pt x="2298" y="19763"/>
                    <a:pt x="2603" y="19487"/>
                  </a:cubicBezTo>
                  <a:lnTo>
                    <a:pt x="4870" y="17434"/>
                  </a:lnTo>
                  <a:cubicBezTo>
                    <a:pt x="5426" y="17924"/>
                    <a:pt x="5998" y="18328"/>
                    <a:pt x="6585" y="18647"/>
                  </a:cubicBezTo>
                  <a:cubicBezTo>
                    <a:pt x="7538" y="19165"/>
                    <a:pt x="8524" y="19428"/>
                    <a:pt x="9521" y="19428"/>
                  </a:cubicBezTo>
                  <a:cubicBezTo>
                    <a:pt x="9691" y="19428"/>
                    <a:pt x="9862" y="19420"/>
                    <a:pt x="10033" y="19405"/>
                  </a:cubicBezTo>
                  <a:cubicBezTo>
                    <a:pt x="11213" y="19300"/>
                    <a:pt x="12307" y="18783"/>
                    <a:pt x="13281" y="17870"/>
                  </a:cubicBezTo>
                  <a:cubicBezTo>
                    <a:pt x="13888" y="17303"/>
                    <a:pt x="14332" y="16702"/>
                    <a:pt x="14599" y="16082"/>
                  </a:cubicBezTo>
                  <a:cubicBezTo>
                    <a:pt x="14870" y="15453"/>
                    <a:pt x="14977" y="14776"/>
                    <a:pt x="14917" y="14069"/>
                  </a:cubicBezTo>
                  <a:cubicBezTo>
                    <a:pt x="14855" y="13367"/>
                    <a:pt x="14697" y="12677"/>
                    <a:pt x="14448" y="12018"/>
                  </a:cubicBezTo>
                  <a:cubicBezTo>
                    <a:pt x="14202" y="11356"/>
                    <a:pt x="13841" y="10569"/>
                    <a:pt x="13376" y="9675"/>
                  </a:cubicBezTo>
                  <a:lnTo>
                    <a:pt x="12225" y="7532"/>
                  </a:lnTo>
                  <a:cubicBezTo>
                    <a:pt x="11898" y="6946"/>
                    <a:pt x="11716" y="6479"/>
                    <a:pt x="11686" y="6143"/>
                  </a:cubicBezTo>
                  <a:cubicBezTo>
                    <a:pt x="11660" y="5858"/>
                    <a:pt x="11759" y="5625"/>
                    <a:pt x="11996" y="5412"/>
                  </a:cubicBezTo>
                  <a:cubicBezTo>
                    <a:pt x="12067" y="5347"/>
                    <a:pt x="12174" y="5275"/>
                    <a:pt x="12354" y="5275"/>
                  </a:cubicBezTo>
                  <a:cubicBezTo>
                    <a:pt x="12445" y="5275"/>
                    <a:pt x="12553" y="5293"/>
                    <a:pt x="12685" y="5339"/>
                  </a:cubicBezTo>
                  <a:cubicBezTo>
                    <a:pt x="13046" y="5465"/>
                    <a:pt x="13375" y="5680"/>
                    <a:pt x="13666" y="5977"/>
                  </a:cubicBezTo>
                  <a:cubicBezTo>
                    <a:pt x="13982" y="6301"/>
                    <a:pt x="14270" y="6624"/>
                    <a:pt x="14513" y="6924"/>
                  </a:cubicBezTo>
                  <a:cubicBezTo>
                    <a:pt x="15204" y="7879"/>
                    <a:pt x="15774" y="8916"/>
                    <a:pt x="16214" y="10011"/>
                  </a:cubicBezTo>
                  <a:cubicBezTo>
                    <a:pt x="16425" y="10492"/>
                    <a:pt x="16708" y="10860"/>
                    <a:pt x="17054" y="11104"/>
                  </a:cubicBezTo>
                  <a:cubicBezTo>
                    <a:pt x="17338" y="11306"/>
                    <a:pt x="17639" y="11406"/>
                    <a:pt x="17954" y="11406"/>
                  </a:cubicBezTo>
                  <a:cubicBezTo>
                    <a:pt x="18050" y="11406"/>
                    <a:pt x="18146" y="11397"/>
                    <a:pt x="18244" y="11379"/>
                  </a:cubicBezTo>
                  <a:cubicBezTo>
                    <a:pt x="18613" y="11310"/>
                    <a:pt x="18963" y="11160"/>
                    <a:pt x="19267" y="10938"/>
                  </a:cubicBezTo>
                  <a:cubicBezTo>
                    <a:pt x="19583" y="10707"/>
                    <a:pt x="19816" y="10367"/>
                    <a:pt x="19956" y="9925"/>
                  </a:cubicBezTo>
                  <a:cubicBezTo>
                    <a:pt x="20095" y="9486"/>
                    <a:pt x="20088" y="9022"/>
                    <a:pt x="19937" y="8544"/>
                  </a:cubicBezTo>
                  <a:cubicBezTo>
                    <a:pt x="19769" y="7999"/>
                    <a:pt x="19617" y="7551"/>
                    <a:pt x="19483" y="7209"/>
                  </a:cubicBezTo>
                  <a:cubicBezTo>
                    <a:pt x="19349" y="6866"/>
                    <a:pt x="19118" y="6405"/>
                    <a:pt x="18800" y="5835"/>
                  </a:cubicBezTo>
                  <a:cubicBezTo>
                    <a:pt x="18618" y="5511"/>
                    <a:pt x="18420" y="5197"/>
                    <a:pt x="18207" y="4892"/>
                  </a:cubicBezTo>
                  <a:lnTo>
                    <a:pt x="20706" y="2627"/>
                  </a:lnTo>
                  <a:cubicBezTo>
                    <a:pt x="21044" y="2321"/>
                    <a:pt x="21212" y="1954"/>
                    <a:pt x="21207" y="1536"/>
                  </a:cubicBezTo>
                  <a:cubicBezTo>
                    <a:pt x="21202" y="1135"/>
                    <a:pt x="21077" y="791"/>
                    <a:pt x="20833" y="510"/>
                  </a:cubicBezTo>
                  <a:cubicBezTo>
                    <a:pt x="20587" y="229"/>
                    <a:pt x="20262" y="61"/>
                    <a:pt x="19864" y="11"/>
                  </a:cubicBezTo>
                  <a:cubicBezTo>
                    <a:pt x="19807" y="4"/>
                    <a:pt x="19751" y="0"/>
                    <a:pt x="196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9"/>
            <p:cNvSpPr/>
            <p:nvPr/>
          </p:nvSpPr>
          <p:spPr>
            <a:xfrm>
              <a:off x="823725" y="2560975"/>
              <a:ext cx="2451850" cy="2906950"/>
            </a:xfrm>
            <a:custGeom>
              <a:avLst/>
              <a:gdLst/>
              <a:ahLst/>
              <a:cxnLst/>
              <a:rect l="l" t="t" r="r" b="b"/>
              <a:pathLst>
                <a:path w="98074" h="116278" extrusionOk="0">
                  <a:moveTo>
                    <a:pt x="47189" y="1"/>
                  </a:moveTo>
                  <a:lnTo>
                    <a:pt x="0" y="26851"/>
                  </a:lnTo>
                  <a:lnTo>
                    <a:pt x="50884" y="116278"/>
                  </a:lnTo>
                  <a:lnTo>
                    <a:pt x="98073" y="89426"/>
                  </a:lnTo>
                  <a:lnTo>
                    <a:pt x="47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9"/>
            <p:cNvSpPr/>
            <p:nvPr/>
          </p:nvSpPr>
          <p:spPr>
            <a:xfrm>
              <a:off x="815175" y="2553525"/>
              <a:ext cx="2469250" cy="2922125"/>
            </a:xfrm>
            <a:custGeom>
              <a:avLst/>
              <a:gdLst/>
              <a:ahLst/>
              <a:cxnLst/>
              <a:rect l="l" t="t" r="r" b="b"/>
              <a:pathLst>
                <a:path w="98770" h="116885" extrusionOk="0">
                  <a:moveTo>
                    <a:pt x="47421" y="718"/>
                  </a:moveTo>
                  <a:lnTo>
                    <a:pt x="98011" y="89615"/>
                  </a:lnTo>
                  <a:lnTo>
                    <a:pt x="51350" y="116168"/>
                  </a:lnTo>
                  <a:lnTo>
                    <a:pt x="759" y="27271"/>
                  </a:lnTo>
                  <a:lnTo>
                    <a:pt x="47421" y="718"/>
                  </a:lnTo>
                  <a:close/>
                  <a:moveTo>
                    <a:pt x="47534" y="1"/>
                  </a:moveTo>
                  <a:cubicBezTo>
                    <a:pt x="47483" y="1"/>
                    <a:pt x="47432" y="14"/>
                    <a:pt x="47385" y="41"/>
                  </a:cubicBezTo>
                  <a:lnTo>
                    <a:pt x="198" y="26894"/>
                  </a:lnTo>
                  <a:cubicBezTo>
                    <a:pt x="52" y="26977"/>
                    <a:pt x="1" y="27162"/>
                    <a:pt x="83" y="27308"/>
                  </a:cubicBezTo>
                  <a:lnTo>
                    <a:pt x="50973" y="116731"/>
                  </a:lnTo>
                  <a:cubicBezTo>
                    <a:pt x="51027" y="116826"/>
                    <a:pt x="51127" y="116885"/>
                    <a:pt x="51236" y="116885"/>
                  </a:cubicBezTo>
                  <a:cubicBezTo>
                    <a:pt x="51288" y="116885"/>
                    <a:pt x="51339" y="116870"/>
                    <a:pt x="51385" y="116845"/>
                  </a:cubicBezTo>
                  <a:lnTo>
                    <a:pt x="98573" y="89991"/>
                  </a:lnTo>
                  <a:cubicBezTo>
                    <a:pt x="98718" y="89909"/>
                    <a:pt x="98769" y="89724"/>
                    <a:pt x="98687" y="89578"/>
                  </a:cubicBezTo>
                  <a:lnTo>
                    <a:pt x="47798" y="155"/>
                  </a:lnTo>
                  <a:cubicBezTo>
                    <a:pt x="47742" y="57"/>
                    <a:pt x="47639" y="1"/>
                    <a:pt x="47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9"/>
            <p:cNvSpPr/>
            <p:nvPr/>
          </p:nvSpPr>
          <p:spPr>
            <a:xfrm>
              <a:off x="1031550" y="2783600"/>
              <a:ext cx="2022475" cy="2456475"/>
            </a:xfrm>
            <a:custGeom>
              <a:avLst/>
              <a:gdLst/>
              <a:ahLst/>
              <a:cxnLst/>
              <a:rect l="l" t="t" r="r" b="b"/>
              <a:pathLst>
                <a:path w="80899" h="98259" extrusionOk="0">
                  <a:moveTo>
                    <a:pt x="32503" y="0"/>
                  </a:moveTo>
                  <a:lnTo>
                    <a:pt x="2891" y="16852"/>
                  </a:lnTo>
                  <a:cubicBezTo>
                    <a:pt x="3731" y="19378"/>
                    <a:pt x="2703" y="22229"/>
                    <a:pt x="300" y="23595"/>
                  </a:cubicBezTo>
                  <a:cubicBezTo>
                    <a:pt x="203" y="23651"/>
                    <a:pt x="101" y="23697"/>
                    <a:pt x="1" y="23746"/>
                  </a:cubicBezTo>
                  <a:lnTo>
                    <a:pt x="41292" y="96306"/>
                  </a:lnTo>
                  <a:cubicBezTo>
                    <a:pt x="41386" y="96245"/>
                    <a:pt x="41477" y="96181"/>
                    <a:pt x="41575" y="96125"/>
                  </a:cubicBezTo>
                  <a:cubicBezTo>
                    <a:pt x="42464" y="95619"/>
                    <a:pt x="43433" y="95378"/>
                    <a:pt x="44388" y="95378"/>
                  </a:cubicBezTo>
                  <a:cubicBezTo>
                    <a:pt x="46370" y="95378"/>
                    <a:pt x="48295" y="96413"/>
                    <a:pt x="49345" y="98258"/>
                  </a:cubicBezTo>
                  <a:lnTo>
                    <a:pt x="78765" y="81516"/>
                  </a:lnTo>
                  <a:cubicBezTo>
                    <a:pt x="77207" y="78781"/>
                    <a:pt x="78163" y="75303"/>
                    <a:pt x="80898" y="73747"/>
                  </a:cubicBezTo>
                  <a:lnTo>
                    <a:pt x="39624" y="1218"/>
                  </a:lnTo>
                  <a:cubicBezTo>
                    <a:pt x="38735" y="1724"/>
                    <a:pt x="37768" y="1964"/>
                    <a:pt x="36813" y="1964"/>
                  </a:cubicBezTo>
                  <a:cubicBezTo>
                    <a:pt x="35189" y="1964"/>
                    <a:pt x="33601" y="1268"/>
                    <a:pt x="32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9"/>
            <p:cNvSpPr/>
            <p:nvPr/>
          </p:nvSpPr>
          <p:spPr>
            <a:xfrm>
              <a:off x="1022825" y="2776025"/>
              <a:ext cx="2039850" cy="2471625"/>
            </a:xfrm>
            <a:custGeom>
              <a:avLst/>
              <a:gdLst/>
              <a:ahLst/>
              <a:cxnLst/>
              <a:rect l="l" t="t" r="r" b="b"/>
              <a:pathLst>
                <a:path w="81594" h="98865" extrusionOk="0">
                  <a:moveTo>
                    <a:pt x="32790" y="688"/>
                  </a:moveTo>
                  <a:cubicBezTo>
                    <a:pt x="33948" y="1916"/>
                    <a:pt x="35544" y="2567"/>
                    <a:pt x="37162" y="2567"/>
                  </a:cubicBezTo>
                  <a:cubicBezTo>
                    <a:pt x="38078" y="2567"/>
                    <a:pt x="39001" y="2358"/>
                    <a:pt x="39854" y="1927"/>
                  </a:cubicBezTo>
                  <a:lnTo>
                    <a:pt x="80838" y="73943"/>
                  </a:lnTo>
                  <a:cubicBezTo>
                    <a:pt x="78247" y="75594"/>
                    <a:pt x="77323" y="78959"/>
                    <a:pt x="78706" y="81702"/>
                  </a:cubicBezTo>
                  <a:lnTo>
                    <a:pt x="49801" y="98154"/>
                  </a:lnTo>
                  <a:cubicBezTo>
                    <a:pt x="48667" y="96373"/>
                    <a:pt x="46726" y="95381"/>
                    <a:pt x="44733" y="95381"/>
                  </a:cubicBezTo>
                  <a:lnTo>
                    <a:pt x="44733" y="95380"/>
                  </a:lnTo>
                  <a:cubicBezTo>
                    <a:pt x="43695" y="95380"/>
                    <a:pt x="42675" y="95651"/>
                    <a:pt x="41774" y="96165"/>
                  </a:cubicBezTo>
                  <a:lnTo>
                    <a:pt x="41747" y="96181"/>
                  </a:lnTo>
                  <a:lnTo>
                    <a:pt x="771" y="24177"/>
                  </a:lnTo>
                  <a:cubicBezTo>
                    <a:pt x="780" y="24173"/>
                    <a:pt x="790" y="24168"/>
                    <a:pt x="799" y="24162"/>
                  </a:cubicBezTo>
                  <a:cubicBezTo>
                    <a:pt x="3206" y="22792"/>
                    <a:pt x="4357" y="19938"/>
                    <a:pt x="3600" y="17298"/>
                  </a:cubicBezTo>
                  <a:lnTo>
                    <a:pt x="32790" y="688"/>
                  </a:lnTo>
                  <a:close/>
                  <a:moveTo>
                    <a:pt x="32852" y="1"/>
                  </a:moveTo>
                  <a:cubicBezTo>
                    <a:pt x="32801" y="1"/>
                    <a:pt x="32749" y="14"/>
                    <a:pt x="32702" y="40"/>
                  </a:cubicBezTo>
                  <a:lnTo>
                    <a:pt x="3090" y="16893"/>
                  </a:lnTo>
                  <a:cubicBezTo>
                    <a:pt x="2965" y="16965"/>
                    <a:pt x="2906" y="17115"/>
                    <a:pt x="2952" y="17251"/>
                  </a:cubicBezTo>
                  <a:cubicBezTo>
                    <a:pt x="3761" y="19683"/>
                    <a:pt x="2729" y="22367"/>
                    <a:pt x="500" y="23635"/>
                  </a:cubicBezTo>
                  <a:cubicBezTo>
                    <a:pt x="436" y="23671"/>
                    <a:pt x="369" y="23704"/>
                    <a:pt x="304" y="23735"/>
                  </a:cubicBezTo>
                  <a:lnTo>
                    <a:pt x="214" y="23778"/>
                  </a:lnTo>
                  <a:cubicBezTo>
                    <a:pt x="59" y="23855"/>
                    <a:pt x="1" y="24048"/>
                    <a:pt x="87" y="24199"/>
                  </a:cubicBezTo>
                  <a:lnTo>
                    <a:pt x="41378" y="96758"/>
                  </a:lnTo>
                  <a:cubicBezTo>
                    <a:pt x="41434" y="96856"/>
                    <a:pt x="41537" y="96911"/>
                    <a:pt x="41642" y="96911"/>
                  </a:cubicBezTo>
                  <a:cubicBezTo>
                    <a:pt x="41698" y="96911"/>
                    <a:pt x="41756" y="96895"/>
                    <a:pt x="41806" y="96862"/>
                  </a:cubicBezTo>
                  <a:lnTo>
                    <a:pt x="41882" y="96812"/>
                  </a:lnTo>
                  <a:cubicBezTo>
                    <a:pt x="41944" y="96771"/>
                    <a:pt x="42008" y="96729"/>
                    <a:pt x="42073" y="96691"/>
                  </a:cubicBezTo>
                  <a:cubicBezTo>
                    <a:pt x="42913" y="96213"/>
                    <a:pt x="43829" y="95986"/>
                    <a:pt x="44733" y="95986"/>
                  </a:cubicBezTo>
                  <a:cubicBezTo>
                    <a:pt x="46611" y="95986"/>
                    <a:pt x="48438" y="96966"/>
                    <a:pt x="49431" y="98711"/>
                  </a:cubicBezTo>
                  <a:cubicBezTo>
                    <a:pt x="49485" y="98806"/>
                    <a:pt x="49585" y="98865"/>
                    <a:pt x="49694" y="98865"/>
                  </a:cubicBezTo>
                  <a:cubicBezTo>
                    <a:pt x="49746" y="98865"/>
                    <a:pt x="49798" y="98850"/>
                    <a:pt x="49844" y="98824"/>
                  </a:cubicBezTo>
                  <a:lnTo>
                    <a:pt x="79262" y="82082"/>
                  </a:lnTo>
                  <a:cubicBezTo>
                    <a:pt x="79408" y="82000"/>
                    <a:pt x="79459" y="81815"/>
                    <a:pt x="79377" y="81669"/>
                  </a:cubicBezTo>
                  <a:cubicBezTo>
                    <a:pt x="77905" y="79084"/>
                    <a:pt x="78812" y="75785"/>
                    <a:pt x="81397" y="74313"/>
                  </a:cubicBezTo>
                  <a:cubicBezTo>
                    <a:pt x="81543" y="74231"/>
                    <a:pt x="81593" y="74046"/>
                    <a:pt x="81511" y="73900"/>
                  </a:cubicBezTo>
                  <a:lnTo>
                    <a:pt x="40236" y="1371"/>
                  </a:lnTo>
                  <a:cubicBezTo>
                    <a:pt x="40180" y="1273"/>
                    <a:pt x="40077" y="1218"/>
                    <a:pt x="39972" y="1218"/>
                  </a:cubicBezTo>
                  <a:cubicBezTo>
                    <a:pt x="39921" y="1218"/>
                    <a:pt x="39870" y="1230"/>
                    <a:pt x="39823" y="1257"/>
                  </a:cubicBezTo>
                  <a:cubicBezTo>
                    <a:pt x="38989" y="1732"/>
                    <a:pt x="38071" y="1961"/>
                    <a:pt x="37160" y="1961"/>
                  </a:cubicBezTo>
                  <a:cubicBezTo>
                    <a:pt x="35635" y="1961"/>
                    <a:pt x="34130" y="1318"/>
                    <a:pt x="33081" y="106"/>
                  </a:cubicBezTo>
                  <a:cubicBezTo>
                    <a:pt x="33022" y="37"/>
                    <a:pt x="32938" y="1"/>
                    <a:pt x="32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9"/>
            <p:cNvSpPr/>
            <p:nvPr/>
          </p:nvSpPr>
          <p:spPr>
            <a:xfrm>
              <a:off x="1573275" y="3687225"/>
              <a:ext cx="670375" cy="773400"/>
            </a:xfrm>
            <a:custGeom>
              <a:avLst/>
              <a:gdLst/>
              <a:ahLst/>
              <a:cxnLst/>
              <a:rect l="l" t="t" r="r" b="b"/>
              <a:pathLst>
                <a:path w="26815" h="30936" extrusionOk="0">
                  <a:moveTo>
                    <a:pt x="6722" y="0"/>
                  </a:moveTo>
                  <a:cubicBezTo>
                    <a:pt x="6640" y="0"/>
                    <a:pt x="6559" y="32"/>
                    <a:pt x="6500" y="96"/>
                  </a:cubicBezTo>
                  <a:cubicBezTo>
                    <a:pt x="1010" y="5993"/>
                    <a:pt x="0" y="14664"/>
                    <a:pt x="3989" y="21673"/>
                  </a:cubicBezTo>
                  <a:cubicBezTo>
                    <a:pt x="7320" y="27526"/>
                    <a:pt x="13564" y="30936"/>
                    <a:pt x="20007" y="30936"/>
                  </a:cubicBezTo>
                  <a:cubicBezTo>
                    <a:pt x="20011" y="30936"/>
                    <a:pt x="20014" y="30936"/>
                    <a:pt x="20018" y="30936"/>
                  </a:cubicBezTo>
                  <a:cubicBezTo>
                    <a:pt x="22263" y="30936"/>
                    <a:pt x="24489" y="30518"/>
                    <a:pt x="26582" y="29702"/>
                  </a:cubicBezTo>
                  <a:cubicBezTo>
                    <a:pt x="26737" y="29641"/>
                    <a:pt x="26814" y="29465"/>
                    <a:pt x="26754" y="29310"/>
                  </a:cubicBezTo>
                  <a:cubicBezTo>
                    <a:pt x="26707" y="29190"/>
                    <a:pt x="26592" y="29117"/>
                    <a:pt x="26471" y="29117"/>
                  </a:cubicBezTo>
                  <a:cubicBezTo>
                    <a:pt x="26435" y="29117"/>
                    <a:pt x="26398" y="29123"/>
                    <a:pt x="26362" y="29137"/>
                  </a:cubicBezTo>
                  <a:cubicBezTo>
                    <a:pt x="24290" y="29945"/>
                    <a:pt x="22137" y="30331"/>
                    <a:pt x="20006" y="30331"/>
                  </a:cubicBezTo>
                  <a:cubicBezTo>
                    <a:pt x="13774" y="30331"/>
                    <a:pt x="7739" y="27034"/>
                    <a:pt x="4517" y="21373"/>
                  </a:cubicBezTo>
                  <a:cubicBezTo>
                    <a:pt x="658" y="14595"/>
                    <a:pt x="1635" y="6212"/>
                    <a:pt x="6943" y="509"/>
                  </a:cubicBezTo>
                  <a:cubicBezTo>
                    <a:pt x="7057" y="387"/>
                    <a:pt x="7051" y="195"/>
                    <a:pt x="6929" y="81"/>
                  </a:cubicBezTo>
                  <a:cubicBezTo>
                    <a:pt x="6870" y="27"/>
                    <a:pt x="6796" y="0"/>
                    <a:pt x="67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9"/>
            <p:cNvSpPr/>
            <p:nvPr/>
          </p:nvSpPr>
          <p:spPr>
            <a:xfrm>
              <a:off x="1822800" y="3546450"/>
              <a:ext cx="203850" cy="81700"/>
            </a:xfrm>
            <a:custGeom>
              <a:avLst/>
              <a:gdLst/>
              <a:ahLst/>
              <a:cxnLst/>
              <a:rect l="l" t="t" r="r" b="b"/>
              <a:pathLst>
                <a:path w="8154" h="3268" extrusionOk="0">
                  <a:moveTo>
                    <a:pt x="7843" y="0"/>
                  </a:moveTo>
                  <a:cubicBezTo>
                    <a:pt x="7828" y="0"/>
                    <a:pt x="7813" y="1"/>
                    <a:pt x="7798" y="4"/>
                  </a:cubicBezTo>
                  <a:cubicBezTo>
                    <a:pt x="5360" y="290"/>
                    <a:pt x="3032" y="1057"/>
                    <a:pt x="879" y="2283"/>
                  </a:cubicBezTo>
                  <a:cubicBezTo>
                    <a:pt x="637" y="2420"/>
                    <a:pt x="400" y="2562"/>
                    <a:pt x="168" y="2709"/>
                  </a:cubicBezTo>
                  <a:cubicBezTo>
                    <a:pt x="53" y="2780"/>
                    <a:pt x="0" y="2920"/>
                    <a:pt x="38" y="3050"/>
                  </a:cubicBezTo>
                  <a:cubicBezTo>
                    <a:pt x="76" y="3179"/>
                    <a:pt x="195" y="3267"/>
                    <a:pt x="331" y="3267"/>
                  </a:cubicBezTo>
                  <a:cubicBezTo>
                    <a:pt x="387" y="3267"/>
                    <a:pt x="443" y="3252"/>
                    <a:pt x="491" y="3221"/>
                  </a:cubicBezTo>
                  <a:cubicBezTo>
                    <a:pt x="716" y="3079"/>
                    <a:pt x="944" y="2942"/>
                    <a:pt x="1177" y="2809"/>
                  </a:cubicBezTo>
                  <a:cubicBezTo>
                    <a:pt x="3261" y="1624"/>
                    <a:pt x="5511" y="882"/>
                    <a:pt x="7870" y="604"/>
                  </a:cubicBezTo>
                  <a:cubicBezTo>
                    <a:pt x="8035" y="585"/>
                    <a:pt x="8154" y="435"/>
                    <a:pt x="8134" y="268"/>
                  </a:cubicBezTo>
                  <a:cubicBezTo>
                    <a:pt x="8116" y="118"/>
                    <a:pt x="7990" y="0"/>
                    <a:pt x="78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9"/>
            <p:cNvSpPr/>
            <p:nvPr/>
          </p:nvSpPr>
          <p:spPr>
            <a:xfrm>
              <a:off x="2076450" y="3543575"/>
              <a:ext cx="496925" cy="788550"/>
            </a:xfrm>
            <a:custGeom>
              <a:avLst/>
              <a:gdLst/>
              <a:ahLst/>
              <a:cxnLst/>
              <a:rect l="l" t="t" r="r" b="b"/>
              <a:pathLst>
                <a:path w="19877" h="31542" extrusionOk="0">
                  <a:moveTo>
                    <a:pt x="314" y="0"/>
                  </a:moveTo>
                  <a:cubicBezTo>
                    <a:pt x="156" y="0"/>
                    <a:pt x="9" y="129"/>
                    <a:pt x="4" y="295"/>
                  </a:cubicBezTo>
                  <a:cubicBezTo>
                    <a:pt x="0" y="463"/>
                    <a:pt x="132" y="602"/>
                    <a:pt x="298" y="606"/>
                  </a:cubicBezTo>
                  <a:cubicBezTo>
                    <a:pt x="6554" y="786"/>
                    <a:pt x="12136" y="4135"/>
                    <a:pt x="15228" y="9568"/>
                  </a:cubicBezTo>
                  <a:cubicBezTo>
                    <a:pt x="19212" y="16573"/>
                    <a:pt x="17978" y="25395"/>
                    <a:pt x="12226" y="31022"/>
                  </a:cubicBezTo>
                  <a:cubicBezTo>
                    <a:pt x="12030" y="31212"/>
                    <a:pt x="12166" y="31541"/>
                    <a:pt x="12437" y="31541"/>
                  </a:cubicBezTo>
                  <a:cubicBezTo>
                    <a:pt x="12516" y="31541"/>
                    <a:pt x="12592" y="31510"/>
                    <a:pt x="12649" y="31456"/>
                  </a:cubicBezTo>
                  <a:cubicBezTo>
                    <a:pt x="18599" y="25636"/>
                    <a:pt x="19877" y="16512"/>
                    <a:pt x="15754" y="9269"/>
                  </a:cubicBezTo>
                  <a:cubicBezTo>
                    <a:pt x="12558" y="3651"/>
                    <a:pt x="6785" y="185"/>
                    <a:pt x="316" y="0"/>
                  </a:cubicBezTo>
                  <a:cubicBezTo>
                    <a:pt x="316" y="0"/>
                    <a:pt x="315" y="0"/>
                    <a:pt x="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9"/>
            <p:cNvSpPr/>
            <p:nvPr/>
          </p:nvSpPr>
          <p:spPr>
            <a:xfrm>
              <a:off x="1658350" y="3588850"/>
              <a:ext cx="826600" cy="826625"/>
            </a:xfrm>
            <a:custGeom>
              <a:avLst/>
              <a:gdLst/>
              <a:ahLst/>
              <a:cxnLst/>
              <a:rect l="l" t="t" r="r" b="b"/>
              <a:pathLst>
                <a:path w="33064" h="33065" extrusionOk="0">
                  <a:moveTo>
                    <a:pt x="16533" y="1"/>
                  </a:moveTo>
                  <a:cubicBezTo>
                    <a:pt x="12148" y="1"/>
                    <a:pt x="7943" y="1742"/>
                    <a:pt x="4842" y="4843"/>
                  </a:cubicBezTo>
                  <a:cubicBezTo>
                    <a:pt x="1741" y="7943"/>
                    <a:pt x="0" y="12149"/>
                    <a:pt x="0" y="16533"/>
                  </a:cubicBezTo>
                  <a:cubicBezTo>
                    <a:pt x="0" y="20917"/>
                    <a:pt x="1741" y="25122"/>
                    <a:pt x="4842" y="28222"/>
                  </a:cubicBezTo>
                  <a:cubicBezTo>
                    <a:pt x="7943" y="31323"/>
                    <a:pt x="12148" y="33064"/>
                    <a:pt x="16533" y="33064"/>
                  </a:cubicBezTo>
                  <a:cubicBezTo>
                    <a:pt x="20917" y="33064"/>
                    <a:pt x="25121" y="31323"/>
                    <a:pt x="28222" y="28222"/>
                  </a:cubicBezTo>
                  <a:cubicBezTo>
                    <a:pt x="31323" y="25122"/>
                    <a:pt x="33064" y="20917"/>
                    <a:pt x="33064" y="16533"/>
                  </a:cubicBezTo>
                  <a:cubicBezTo>
                    <a:pt x="33064" y="12149"/>
                    <a:pt x="31323" y="7943"/>
                    <a:pt x="28222" y="4843"/>
                  </a:cubicBezTo>
                  <a:cubicBezTo>
                    <a:pt x="25121" y="1742"/>
                    <a:pt x="20917" y="1"/>
                    <a:pt x="16533"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9"/>
            <p:cNvSpPr/>
            <p:nvPr/>
          </p:nvSpPr>
          <p:spPr>
            <a:xfrm>
              <a:off x="1763050" y="3768275"/>
              <a:ext cx="595550" cy="447975"/>
            </a:xfrm>
            <a:custGeom>
              <a:avLst/>
              <a:gdLst/>
              <a:ahLst/>
              <a:cxnLst/>
              <a:rect l="l" t="t" r="r" b="b"/>
              <a:pathLst>
                <a:path w="23822" h="17919" extrusionOk="0">
                  <a:moveTo>
                    <a:pt x="13646" y="0"/>
                  </a:moveTo>
                  <a:cubicBezTo>
                    <a:pt x="12892" y="0"/>
                    <a:pt x="12146" y="210"/>
                    <a:pt x="11407" y="631"/>
                  </a:cubicBezTo>
                  <a:cubicBezTo>
                    <a:pt x="10809" y="972"/>
                    <a:pt x="10333" y="1346"/>
                    <a:pt x="9977" y="1752"/>
                  </a:cubicBezTo>
                  <a:cubicBezTo>
                    <a:pt x="9622" y="2160"/>
                    <a:pt x="9362" y="2574"/>
                    <a:pt x="9200" y="2996"/>
                  </a:cubicBezTo>
                  <a:cubicBezTo>
                    <a:pt x="9038" y="3418"/>
                    <a:pt x="8965" y="3940"/>
                    <a:pt x="8983" y="4564"/>
                  </a:cubicBezTo>
                  <a:cubicBezTo>
                    <a:pt x="8999" y="5160"/>
                    <a:pt x="9059" y="5754"/>
                    <a:pt x="9164" y="6342"/>
                  </a:cubicBezTo>
                  <a:cubicBezTo>
                    <a:pt x="9266" y="6903"/>
                    <a:pt x="9429" y="7636"/>
                    <a:pt x="9653" y="8538"/>
                  </a:cubicBezTo>
                  <a:lnTo>
                    <a:pt x="10274" y="10916"/>
                  </a:lnTo>
                  <a:cubicBezTo>
                    <a:pt x="10456" y="11564"/>
                    <a:pt x="10515" y="12111"/>
                    <a:pt x="10446" y="12559"/>
                  </a:cubicBezTo>
                  <a:cubicBezTo>
                    <a:pt x="10377" y="13007"/>
                    <a:pt x="10214" y="13303"/>
                    <a:pt x="9955" y="13452"/>
                  </a:cubicBezTo>
                  <a:cubicBezTo>
                    <a:pt x="9730" y="13579"/>
                    <a:pt x="9504" y="13643"/>
                    <a:pt x="9278" y="13643"/>
                  </a:cubicBezTo>
                  <a:cubicBezTo>
                    <a:pt x="9172" y="13643"/>
                    <a:pt x="9067" y="13629"/>
                    <a:pt x="8961" y="13602"/>
                  </a:cubicBezTo>
                  <a:cubicBezTo>
                    <a:pt x="8628" y="13514"/>
                    <a:pt x="8334" y="13339"/>
                    <a:pt x="8078" y="13074"/>
                  </a:cubicBezTo>
                  <a:cubicBezTo>
                    <a:pt x="7807" y="12793"/>
                    <a:pt x="7560" y="12491"/>
                    <a:pt x="7336" y="12170"/>
                  </a:cubicBezTo>
                  <a:cubicBezTo>
                    <a:pt x="7096" y="11832"/>
                    <a:pt x="6909" y="11497"/>
                    <a:pt x="6773" y="11165"/>
                  </a:cubicBezTo>
                  <a:cubicBezTo>
                    <a:pt x="6542" y="10716"/>
                    <a:pt x="6359" y="10242"/>
                    <a:pt x="6228" y="9753"/>
                  </a:cubicBezTo>
                  <a:cubicBezTo>
                    <a:pt x="6099" y="9273"/>
                    <a:pt x="6023" y="8890"/>
                    <a:pt x="6000" y="8606"/>
                  </a:cubicBezTo>
                  <a:cubicBezTo>
                    <a:pt x="5976" y="8322"/>
                    <a:pt x="5961" y="7982"/>
                    <a:pt x="5953" y="7584"/>
                  </a:cubicBezTo>
                  <a:cubicBezTo>
                    <a:pt x="5944" y="7187"/>
                    <a:pt x="5935" y="6944"/>
                    <a:pt x="5926" y="6857"/>
                  </a:cubicBezTo>
                  <a:cubicBezTo>
                    <a:pt x="5896" y="6387"/>
                    <a:pt x="5776" y="6003"/>
                    <a:pt x="5568" y="5706"/>
                  </a:cubicBezTo>
                  <a:cubicBezTo>
                    <a:pt x="5358" y="5409"/>
                    <a:pt x="5086" y="5220"/>
                    <a:pt x="4751" y="5141"/>
                  </a:cubicBezTo>
                  <a:cubicBezTo>
                    <a:pt x="4574" y="5098"/>
                    <a:pt x="4393" y="5076"/>
                    <a:pt x="4212" y="5076"/>
                  </a:cubicBezTo>
                  <a:cubicBezTo>
                    <a:pt x="4060" y="5076"/>
                    <a:pt x="3909" y="5091"/>
                    <a:pt x="3760" y="5121"/>
                  </a:cubicBezTo>
                  <a:cubicBezTo>
                    <a:pt x="3434" y="5188"/>
                    <a:pt x="3148" y="5350"/>
                    <a:pt x="2901" y="5611"/>
                  </a:cubicBezTo>
                  <a:cubicBezTo>
                    <a:pt x="2652" y="5870"/>
                    <a:pt x="2505" y="6192"/>
                    <a:pt x="2459" y="6575"/>
                  </a:cubicBezTo>
                  <a:cubicBezTo>
                    <a:pt x="2271" y="8615"/>
                    <a:pt x="2642" y="10640"/>
                    <a:pt x="3571" y="12650"/>
                  </a:cubicBezTo>
                  <a:lnTo>
                    <a:pt x="3571" y="12650"/>
                  </a:lnTo>
                  <a:lnTo>
                    <a:pt x="663" y="14306"/>
                  </a:lnTo>
                  <a:cubicBezTo>
                    <a:pt x="214" y="14561"/>
                    <a:pt x="0" y="14910"/>
                    <a:pt x="22" y="15353"/>
                  </a:cubicBezTo>
                  <a:cubicBezTo>
                    <a:pt x="43" y="15796"/>
                    <a:pt x="245" y="16140"/>
                    <a:pt x="629" y="16383"/>
                  </a:cubicBezTo>
                  <a:cubicBezTo>
                    <a:pt x="821" y="16505"/>
                    <a:pt x="1018" y="16566"/>
                    <a:pt x="1220" y="16566"/>
                  </a:cubicBezTo>
                  <a:cubicBezTo>
                    <a:pt x="1423" y="16566"/>
                    <a:pt x="1631" y="16505"/>
                    <a:pt x="1846" y="16383"/>
                  </a:cubicBezTo>
                  <a:lnTo>
                    <a:pt x="4742" y="14735"/>
                  </a:lnTo>
                  <a:lnTo>
                    <a:pt x="4742" y="14735"/>
                  </a:lnTo>
                  <a:cubicBezTo>
                    <a:pt x="5205" y="15405"/>
                    <a:pt x="5713" y="15981"/>
                    <a:pt x="6266" y="16461"/>
                  </a:cubicBezTo>
                  <a:cubicBezTo>
                    <a:pt x="7181" y="17260"/>
                    <a:pt x="8196" y="17732"/>
                    <a:pt x="9308" y="17878"/>
                  </a:cubicBezTo>
                  <a:cubicBezTo>
                    <a:pt x="9511" y="17905"/>
                    <a:pt x="9715" y="17918"/>
                    <a:pt x="9918" y="17918"/>
                  </a:cubicBezTo>
                  <a:cubicBezTo>
                    <a:pt x="10823" y="17918"/>
                    <a:pt x="11723" y="17653"/>
                    <a:pt x="12618" y="17122"/>
                  </a:cubicBezTo>
                  <a:cubicBezTo>
                    <a:pt x="13300" y="16721"/>
                    <a:pt x="13828" y="16262"/>
                    <a:pt x="14200" y="15747"/>
                  </a:cubicBezTo>
                  <a:cubicBezTo>
                    <a:pt x="14573" y="15231"/>
                    <a:pt x="14803" y="14645"/>
                    <a:pt x="14892" y="13988"/>
                  </a:cubicBezTo>
                  <a:cubicBezTo>
                    <a:pt x="14979" y="13316"/>
                    <a:pt x="14975" y="12637"/>
                    <a:pt x="14879" y="11967"/>
                  </a:cubicBezTo>
                  <a:cubicBezTo>
                    <a:pt x="14782" y="11276"/>
                    <a:pt x="14607" y="10450"/>
                    <a:pt x="14349" y="9488"/>
                  </a:cubicBezTo>
                  <a:lnTo>
                    <a:pt x="13692" y="7150"/>
                  </a:lnTo>
                  <a:cubicBezTo>
                    <a:pt x="13485" y="6463"/>
                    <a:pt x="13406" y="5930"/>
                    <a:pt x="13455" y="5552"/>
                  </a:cubicBezTo>
                  <a:cubicBezTo>
                    <a:pt x="13505" y="5175"/>
                    <a:pt x="13708" y="4884"/>
                    <a:pt x="14068" y="4680"/>
                  </a:cubicBezTo>
                  <a:cubicBezTo>
                    <a:pt x="14195" y="4607"/>
                    <a:pt x="14330" y="4570"/>
                    <a:pt x="14470" y="4570"/>
                  </a:cubicBezTo>
                  <a:cubicBezTo>
                    <a:pt x="14658" y="4570"/>
                    <a:pt x="14857" y="4635"/>
                    <a:pt x="15066" y="4764"/>
                  </a:cubicBezTo>
                  <a:cubicBezTo>
                    <a:pt x="15432" y="4992"/>
                    <a:pt x="15738" y="5302"/>
                    <a:pt x="15983" y="5698"/>
                  </a:cubicBezTo>
                  <a:cubicBezTo>
                    <a:pt x="16227" y="6093"/>
                    <a:pt x="16442" y="6476"/>
                    <a:pt x="16626" y="6845"/>
                  </a:cubicBezTo>
                  <a:cubicBezTo>
                    <a:pt x="17101" y="7949"/>
                    <a:pt x="17440" y="9105"/>
                    <a:pt x="17636" y="10290"/>
                  </a:cubicBezTo>
                  <a:cubicBezTo>
                    <a:pt x="17727" y="10752"/>
                    <a:pt x="17896" y="11121"/>
                    <a:pt x="18145" y="11394"/>
                  </a:cubicBezTo>
                  <a:cubicBezTo>
                    <a:pt x="18394" y="11668"/>
                    <a:pt x="18689" y="11810"/>
                    <a:pt x="19030" y="11820"/>
                  </a:cubicBezTo>
                  <a:cubicBezTo>
                    <a:pt x="19057" y="11821"/>
                    <a:pt x="19083" y="11822"/>
                    <a:pt x="19109" y="11822"/>
                  </a:cubicBezTo>
                  <a:cubicBezTo>
                    <a:pt x="19415" y="11822"/>
                    <a:pt x="19716" y="11759"/>
                    <a:pt x="19995" y="11638"/>
                  </a:cubicBezTo>
                  <a:cubicBezTo>
                    <a:pt x="20296" y="11506"/>
                    <a:pt x="20548" y="11268"/>
                    <a:pt x="20747" y="10923"/>
                  </a:cubicBezTo>
                  <a:cubicBezTo>
                    <a:pt x="20947" y="10578"/>
                    <a:pt x="21027" y="10186"/>
                    <a:pt x="20988" y="9747"/>
                  </a:cubicBezTo>
                  <a:cubicBezTo>
                    <a:pt x="20942" y="9179"/>
                    <a:pt x="20893" y="8719"/>
                    <a:pt x="20837" y="8368"/>
                  </a:cubicBezTo>
                  <a:cubicBezTo>
                    <a:pt x="20782" y="8016"/>
                    <a:pt x="20662" y="7533"/>
                    <a:pt x="20477" y="6920"/>
                  </a:cubicBezTo>
                  <a:cubicBezTo>
                    <a:pt x="20346" y="6488"/>
                    <a:pt x="20189" y="6064"/>
                    <a:pt x="20008" y="5652"/>
                  </a:cubicBezTo>
                  <a:lnTo>
                    <a:pt x="20008" y="5652"/>
                  </a:lnTo>
                  <a:lnTo>
                    <a:pt x="23176" y="3850"/>
                  </a:lnTo>
                  <a:cubicBezTo>
                    <a:pt x="23495" y="3668"/>
                    <a:pt x="23687" y="3417"/>
                    <a:pt x="23755" y="3095"/>
                  </a:cubicBezTo>
                  <a:cubicBezTo>
                    <a:pt x="23822" y="2773"/>
                    <a:pt x="23784" y="2480"/>
                    <a:pt x="23642" y="2219"/>
                  </a:cubicBezTo>
                  <a:cubicBezTo>
                    <a:pt x="23500" y="1957"/>
                    <a:pt x="23276" y="1771"/>
                    <a:pt x="22969" y="1661"/>
                  </a:cubicBezTo>
                  <a:cubicBezTo>
                    <a:pt x="22858" y="1622"/>
                    <a:pt x="22746" y="1602"/>
                    <a:pt x="22631" y="1602"/>
                  </a:cubicBezTo>
                  <a:cubicBezTo>
                    <a:pt x="22428" y="1602"/>
                    <a:pt x="22218" y="1664"/>
                    <a:pt x="22001" y="1787"/>
                  </a:cubicBezTo>
                  <a:lnTo>
                    <a:pt x="18886" y="3560"/>
                  </a:lnTo>
                  <a:lnTo>
                    <a:pt x="18886" y="3560"/>
                  </a:lnTo>
                  <a:cubicBezTo>
                    <a:pt x="18002" y="2183"/>
                    <a:pt x="16993" y="1194"/>
                    <a:pt x="15858" y="592"/>
                  </a:cubicBezTo>
                  <a:cubicBezTo>
                    <a:pt x="15114" y="198"/>
                    <a:pt x="14376" y="0"/>
                    <a:pt x="136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9"/>
            <p:cNvSpPr/>
            <p:nvPr/>
          </p:nvSpPr>
          <p:spPr>
            <a:xfrm>
              <a:off x="1755550" y="3760675"/>
              <a:ext cx="610825" cy="463100"/>
            </a:xfrm>
            <a:custGeom>
              <a:avLst/>
              <a:gdLst/>
              <a:ahLst/>
              <a:cxnLst/>
              <a:rect l="l" t="t" r="r" b="b"/>
              <a:pathLst>
                <a:path w="24433" h="18524" extrusionOk="0">
                  <a:moveTo>
                    <a:pt x="22931" y="2210"/>
                  </a:moveTo>
                  <a:cubicBezTo>
                    <a:pt x="23012" y="2210"/>
                    <a:pt x="23090" y="2223"/>
                    <a:pt x="23167" y="2250"/>
                  </a:cubicBezTo>
                  <a:cubicBezTo>
                    <a:pt x="23403" y="2335"/>
                    <a:pt x="23569" y="2472"/>
                    <a:pt x="23676" y="2667"/>
                  </a:cubicBezTo>
                  <a:cubicBezTo>
                    <a:pt x="23783" y="2866"/>
                    <a:pt x="23810" y="3085"/>
                    <a:pt x="23758" y="3336"/>
                  </a:cubicBezTo>
                  <a:cubicBezTo>
                    <a:pt x="23709" y="3572"/>
                    <a:pt x="23567" y="3753"/>
                    <a:pt x="23326" y="3891"/>
                  </a:cubicBezTo>
                  <a:lnTo>
                    <a:pt x="20445" y="5529"/>
                  </a:lnTo>
                  <a:cubicBezTo>
                    <a:pt x="20398" y="5429"/>
                    <a:pt x="20349" y="5330"/>
                    <a:pt x="20299" y="5231"/>
                  </a:cubicBezTo>
                  <a:cubicBezTo>
                    <a:pt x="20079" y="4783"/>
                    <a:pt x="19850" y="4363"/>
                    <a:pt x="19610" y="3971"/>
                  </a:cubicBezTo>
                  <a:lnTo>
                    <a:pt x="22451" y="2355"/>
                  </a:lnTo>
                  <a:cubicBezTo>
                    <a:pt x="22621" y="2258"/>
                    <a:pt x="22780" y="2210"/>
                    <a:pt x="22931" y="2210"/>
                  </a:cubicBezTo>
                  <a:close/>
                  <a:moveTo>
                    <a:pt x="19083" y="4270"/>
                  </a:moveTo>
                  <a:cubicBezTo>
                    <a:pt x="19317" y="4652"/>
                    <a:pt x="19541" y="5062"/>
                    <a:pt x="19756" y="5501"/>
                  </a:cubicBezTo>
                  <a:cubicBezTo>
                    <a:pt x="19812" y="5610"/>
                    <a:pt x="19866" y="5720"/>
                    <a:pt x="19918" y="5830"/>
                  </a:cubicBezTo>
                  <a:lnTo>
                    <a:pt x="19820" y="5885"/>
                  </a:lnTo>
                  <a:lnTo>
                    <a:pt x="18946" y="4348"/>
                  </a:lnTo>
                  <a:lnTo>
                    <a:pt x="19083" y="4270"/>
                  </a:lnTo>
                  <a:close/>
                  <a:moveTo>
                    <a:pt x="4587" y="12895"/>
                  </a:moveTo>
                  <a:lnTo>
                    <a:pt x="5470" y="14447"/>
                  </a:lnTo>
                  <a:lnTo>
                    <a:pt x="5137" y="14638"/>
                  </a:lnTo>
                  <a:cubicBezTo>
                    <a:pt x="4887" y="14253"/>
                    <a:pt x="4658" y="13856"/>
                    <a:pt x="4451" y="13449"/>
                  </a:cubicBezTo>
                  <a:cubicBezTo>
                    <a:pt x="4387" y="13326"/>
                    <a:pt x="4324" y="13202"/>
                    <a:pt x="4266" y="13080"/>
                  </a:cubicBezTo>
                  <a:lnTo>
                    <a:pt x="4587" y="12895"/>
                  </a:lnTo>
                  <a:close/>
                  <a:moveTo>
                    <a:pt x="3737" y="13380"/>
                  </a:moveTo>
                  <a:cubicBezTo>
                    <a:pt x="3794" y="13495"/>
                    <a:pt x="3853" y="13610"/>
                    <a:pt x="3913" y="13726"/>
                  </a:cubicBezTo>
                  <a:cubicBezTo>
                    <a:pt x="4124" y="14141"/>
                    <a:pt x="4356" y="14546"/>
                    <a:pt x="4610" y="14937"/>
                  </a:cubicBezTo>
                  <a:lnTo>
                    <a:pt x="1996" y="16424"/>
                  </a:lnTo>
                  <a:cubicBezTo>
                    <a:pt x="1828" y="16520"/>
                    <a:pt x="1672" y="16568"/>
                    <a:pt x="1521" y="16568"/>
                  </a:cubicBezTo>
                  <a:cubicBezTo>
                    <a:pt x="1375" y="16568"/>
                    <a:pt x="1233" y="16523"/>
                    <a:pt x="1092" y="16432"/>
                  </a:cubicBezTo>
                  <a:cubicBezTo>
                    <a:pt x="790" y="16241"/>
                    <a:pt x="642" y="15989"/>
                    <a:pt x="625" y="15643"/>
                  </a:cubicBezTo>
                  <a:cubicBezTo>
                    <a:pt x="616" y="15437"/>
                    <a:pt x="655" y="15134"/>
                    <a:pt x="1113" y="14873"/>
                  </a:cubicBezTo>
                  <a:lnTo>
                    <a:pt x="3737" y="13380"/>
                  </a:lnTo>
                  <a:close/>
                  <a:moveTo>
                    <a:pt x="13948" y="604"/>
                  </a:moveTo>
                  <a:cubicBezTo>
                    <a:pt x="14628" y="604"/>
                    <a:pt x="15315" y="791"/>
                    <a:pt x="16017" y="1164"/>
                  </a:cubicBezTo>
                  <a:cubicBezTo>
                    <a:pt x="17025" y="1699"/>
                    <a:pt x="17941" y="2569"/>
                    <a:pt x="18755" y="3761"/>
                  </a:cubicBezTo>
                  <a:lnTo>
                    <a:pt x="18121" y="4123"/>
                  </a:lnTo>
                  <a:lnTo>
                    <a:pt x="19594" y="6711"/>
                  </a:lnTo>
                  <a:lnTo>
                    <a:pt x="20163" y="6388"/>
                  </a:lnTo>
                  <a:cubicBezTo>
                    <a:pt x="20288" y="6698"/>
                    <a:pt x="20397" y="7005"/>
                    <a:pt x="20488" y="7310"/>
                  </a:cubicBezTo>
                  <a:cubicBezTo>
                    <a:pt x="20668" y="7906"/>
                    <a:pt x="20785" y="8380"/>
                    <a:pt x="20839" y="8717"/>
                  </a:cubicBezTo>
                  <a:cubicBezTo>
                    <a:pt x="20892" y="9064"/>
                    <a:pt x="20943" y="9520"/>
                    <a:pt x="20987" y="10076"/>
                  </a:cubicBezTo>
                  <a:cubicBezTo>
                    <a:pt x="21021" y="10455"/>
                    <a:pt x="20953" y="10784"/>
                    <a:pt x="20785" y="11073"/>
                  </a:cubicBezTo>
                  <a:cubicBezTo>
                    <a:pt x="20617" y="11364"/>
                    <a:pt x="20418" y="11556"/>
                    <a:pt x="20176" y="11663"/>
                  </a:cubicBezTo>
                  <a:cubicBezTo>
                    <a:pt x="19934" y="11768"/>
                    <a:pt x="19674" y="11822"/>
                    <a:pt x="19411" y="11822"/>
                  </a:cubicBezTo>
                  <a:cubicBezTo>
                    <a:pt x="19388" y="11822"/>
                    <a:pt x="19364" y="11822"/>
                    <a:pt x="19341" y="11821"/>
                  </a:cubicBezTo>
                  <a:cubicBezTo>
                    <a:pt x="19082" y="11813"/>
                    <a:pt x="18863" y="11706"/>
                    <a:pt x="18670" y="11493"/>
                  </a:cubicBezTo>
                  <a:cubicBezTo>
                    <a:pt x="18461" y="11262"/>
                    <a:pt x="18313" y="10939"/>
                    <a:pt x="18235" y="10543"/>
                  </a:cubicBezTo>
                  <a:cubicBezTo>
                    <a:pt x="18033" y="9328"/>
                    <a:pt x="17684" y="8143"/>
                    <a:pt x="17197" y="7013"/>
                  </a:cubicBezTo>
                  <a:cubicBezTo>
                    <a:pt x="17010" y="6636"/>
                    <a:pt x="16788" y="6242"/>
                    <a:pt x="16541" y="5841"/>
                  </a:cubicBezTo>
                  <a:cubicBezTo>
                    <a:pt x="16271" y="5407"/>
                    <a:pt x="15930" y="5061"/>
                    <a:pt x="15525" y="4811"/>
                  </a:cubicBezTo>
                  <a:cubicBezTo>
                    <a:pt x="15241" y="4634"/>
                    <a:pt x="14987" y="4571"/>
                    <a:pt x="14770" y="4571"/>
                  </a:cubicBezTo>
                  <a:cubicBezTo>
                    <a:pt x="14545" y="4571"/>
                    <a:pt x="14358" y="4639"/>
                    <a:pt x="14218" y="4719"/>
                  </a:cubicBezTo>
                  <a:cubicBezTo>
                    <a:pt x="13774" y="4972"/>
                    <a:pt x="13517" y="5341"/>
                    <a:pt x="13456" y="5816"/>
                  </a:cubicBezTo>
                  <a:cubicBezTo>
                    <a:pt x="13400" y="6240"/>
                    <a:pt x="13481" y="6804"/>
                    <a:pt x="13699" y="7535"/>
                  </a:cubicBezTo>
                  <a:lnTo>
                    <a:pt x="14356" y="9869"/>
                  </a:lnTo>
                  <a:cubicBezTo>
                    <a:pt x="14610" y="10815"/>
                    <a:pt x="14786" y="11637"/>
                    <a:pt x="14879" y="12312"/>
                  </a:cubicBezTo>
                  <a:cubicBezTo>
                    <a:pt x="14970" y="12954"/>
                    <a:pt x="14974" y="13606"/>
                    <a:pt x="14891" y="14251"/>
                  </a:cubicBezTo>
                  <a:cubicBezTo>
                    <a:pt x="14810" y="14854"/>
                    <a:pt x="14597" y="15401"/>
                    <a:pt x="14254" y="15872"/>
                  </a:cubicBezTo>
                  <a:cubicBezTo>
                    <a:pt x="13908" y="16351"/>
                    <a:pt x="13406" y="16786"/>
                    <a:pt x="12763" y="17165"/>
                  </a:cubicBezTo>
                  <a:cubicBezTo>
                    <a:pt x="11919" y="17666"/>
                    <a:pt x="11062" y="17919"/>
                    <a:pt x="10210" y="17919"/>
                  </a:cubicBezTo>
                  <a:cubicBezTo>
                    <a:pt x="10022" y="17919"/>
                    <a:pt x="9834" y="17906"/>
                    <a:pt x="9647" y="17882"/>
                  </a:cubicBezTo>
                  <a:cubicBezTo>
                    <a:pt x="8600" y="17745"/>
                    <a:pt x="7630" y="17293"/>
                    <a:pt x="6764" y="16538"/>
                  </a:cubicBezTo>
                  <a:cubicBezTo>
                    <a:pt x="6308" y="16140"/>
                    <a:pt x="5882" y="15673"/>
                    <a:pt x="5485" y="15136"/>
                  </a:cubicBezTo>
                  <a:lnTo>
                    <a:pt x="6295" y="14674"/>
                  </a:lnTo>
                  <a:lnTo>
                    <a:pt x="4813" y="12069"/>
                  </a:lnTo>
                  <a:lnTo>
                    <a:pt x="4009" y="12525"/>
                  </a:lnTo>
                  <a:cubicBezTo>
                    <a:pt x="3207" y="10668"/>
                    <a:pt x="2887" y="8784"/>
                    <a:pt x="3059" y="6910"/>
                  </a:cubicBezTo>
                  <a:cubicBezTo>
                    <a:pt x="3098" y="6593"/>
                    <a:pt x="3215" y="6336"/>
                    <a:pt x="3418" y="6123"/>
                  </a:cubicBezTo>
                  <a:cubicBezTo>
                    <a:pt x="3624" y="5907"/>
                    <a:pt x="3853" y="5776"/>
                    <a:pt x="4119" y="5722"/>
                  </a:cubicBezTo>
                  <a:cubicBezTo>
                    <a:pt x="4249" y="5696"/>
                    <a:pt x="4380" y="5683"/>
                    <a:pt x="4512" y="5683"/>
                  </a:cubicBezTo>
                  <a:cubicBezTo>
                    <a:pt x="4669" y="5683"/>
                    <a:pt x="4826" y="5702"/>
                    <a:pt x="4979" y="5739"/>
                  </a:cubicBezTo>
                  <a:cubicBezTo>
                    <a:pt x="5242" y="5802"/>
                    <a:pt x="5451" y="5947"/>
                    <a:pt x="5618" y="6184"/>
                  </a:cubicBezTo>
                  <a:cubicBezTo>
                    <a:pt x="5792" y="6433"/>
                    <a:pt x="5895" y="6768"/>
                    <a:pt x="5922" y="7194"/>
                  </a:cubicBezTo>
                  <a:cubicBezTo>
                    <a:pt x="5931" y="7278"/>
                    <a:pt x="5941" y="7512"/>
                    <a:pt x="5948" y="7894"/>
                  </a:cubicBezTo>
                  <a:cubicBezTo>
                    <a:pt x="5957" y="8299"/>
                    <a:pt x="5974" y="8646"/>
                    <a:pt x="5997" y="8934"/>
                  </a:cubicBezTo>
                  <a:cubicBezTo>
                    <a:pt x="6023" y="9241"/>
                    <a:pt x="6099" y="9633"/>
                    <a:pt x="6234" y="10136"/>
                  </a:cubicBezTo>
                  <a:cubicBezTo>
                    <a:pt x="6369" y="10637"/>
                    <a:pt x="6555" y="11123"/>
                    <a:pt x="6792" y="11585"/>
                  </a:cubicBezTo>
                  <a:cubicBezTo>
                    <a:pt x="6937" y="11937"/>
                    <a:pt x="7137" y="12295"/>
                    <a:pt x="7387" y="12649"/>
                  </a:cubicBezTo>
                  <a:cubicBezTo>
                    <a:pt x="7620" y="12982"/>
                    <a:pt x="7878" y="13296"/>
                    <a:pt x="8160" y="13589"/>
                  </a:cubicBezTo>
                  <a:cubicBezTo>
                    <a:pt x="8454" y="13893"/>
                    <a:pt x="8798" y="14097"/>
                    <a:pt x="9183" y="14197"/>
                  </a:cubicBezTo>
                  <a:cubicBezTo>
                    <a:pt x="9316" y="14233"/>
                    <a:pt x="9449" y="14250"/>
                    <a:pt x="9581" y="14250"/>
                  </a:cubicBezTo>
                  <a:cubicBezTo>
                    <a:pt x="9859" y="14250"/>
                    <a:pt x="10134" y="14173"/>
                    <a:pt x="10405" y="14019"/>
                  </a:cubicBezTo>
                  <a:cubicBezTo>
                    <a:pt x="10747" y="13824"/>
                    <a:pt x="10962" y="13450"/>
                    <a:pt x="11045" y="12908"/>
                  </a:cubicBezTo>
                  <a:cubicBezTo>
                    <a:pt x="11121" y="12418"/>
                    <a:pt x="11060" y="11823"/>
                    <a:pt x="10867" y="11142"/>
                  </a:cubicBezTo>
                  <a:lnTo>
                    <a:pt x="10247" y="8770"/>
                  </a:lnTo>
                  <a:cubicBezTo>
                    <a:pt x="10026" y="7877"/>
                    <a:pt x="9863" y="7144"/>
                    <a:pt x="9763" y="6591"/>
                  </a:cubicBezTo>
                  <a:cubicBezTo>
                    <a:pt x="9661" y="6019"/>
                    <a:pt x="9602" y="5440"/>
                    <a:pt x="9587" y="4859"/>
                  </a:cubicBezTo>
                  <a:cubicBezTo>
                    <a:pt x="9570" y="4278"/>
                    <a:pt x="9636" y="3791"/>
                    <a:pt x="9784" y="3408"/>
                  </a:cubicBezTo>
                  <a:cubicBezTo>
                    <a:pt x="9932" y="3023"/>
                    <a:pt x="10174" y="2636"/>
                    <a:pt x="10505" y="2256"/>
                  </a:cubicBezTo>
                  <a:cubicBezTo>
                    <a:pt x="10837" y="1877"/>
                    <a:pt x="11293" y="1521"/>
                    <a:pt x="11858" y="1199"/>
                  </a:cubicBezTo>
                  <a:cubicBezTo>
                    <a:pt x="12554" y="803"/>
                    <a:pt x="13248" y="604"/>
                    <a:pt x="13948" y="604"/>
                  </a:cubicBezTo>
                  <a:close/>
                  <a:moveTo>
                    <a:pt x="13943" y="0"/>
                  </a:moveTo>
                  <a:cubicBezTo>
                    <a:pt x="13138" y="0"/>
                    <a:pt x="12340" y="224"/>
                    <a:pt x="11555" y="671"/>
                  </a:cubicBezTo>
                  <a:cubicBezTo>
                    <a:pt x="10930" y="1026"/>
                    <a:pt x="10423" y="1425"/>
                    <a:pt x="10047" y="1856"/>
                  </a:cubicBezTo>
                  <a:cubicBezTo>
                    <a:pt x="9669" y="2289"/>
                    <a:pt x="9389" y="2739"/>
                    <a:pt x="9216" y="3191"/>
                  </a:cubicBezTo>
                  <a:cubicBezTo>
                    <a:pt x="9040" y="3646"/>
                    <a:pt x="8960" y="4214"/>
                    <a:pt x="8979" y="4876"/>
                  </a:cubicBezTo>
                  <a:cubicBezTo>
                    <a:pt x="8996" y="5486"/>
                    <a:pt x="9057" y="6096"/>
                    <a:pt x="9164" y="6699"/>
                  </a:cubicBezTo>
                  <a:cubicBezTo>
                    <a:pt x="9267" y="7265"/>
                    <a:pt x="9433" y="8010"/>
                    <a:pt x="9657" y="8918"/>
                  </a:cubicBezTo>
                  <a:lnTo>
                    <a:pt x="10280" y="11302"/>
                  </a:lnTo>
                  <a:cubicBezTo>
                    <a:pt x="10450" y="11904"/>
                    <a:pt x="10506" y="12413"/>
                    <a:pt x="10445" y="12816"/>
                  </a:cubicBezTo>
                  <a:cubicBezTo>
                    <a:pt x="10392" y="13167"/>
                    <a:pt x="10276" y="13394"/>
                    <a:pt x="10104" y="13493"/>
                  </a:cubicBezTo>
                  <a:cubicBezTo>
                    <a:pt x="9924" y="13594"/>
                    <a:pt x="9750" y="13644"/>
                    <a:pt x="9576" y="13644"/>
                  </a:cubicBezTo>
                  <a:cubicBezTo>
                    <a:pt x="9496" y="13644"/>
                    <a:pt x="9417" y="13633"/>
                    <a:pt x="9337" y="13613"/>
                  </a:cubicBezTo>
                  <a:cubicBezTo>
                    <a:pt x="9056" y="13538"/>
                    <a:pt x="8812" y="13393"/>
                    <a:pt x="8593" y="13167"/>
                  </a:cubicBezTo>
                  <a:cubicBezTo>
                    <a:pt x="8334" y="12898"/>
                    <a:pt x="8096" y="12607"/>
                    <a:pt x="7882" y="12300"/>
                  </a:cubicBezTo>
                  <a:cubicBezTo>
                    <a:pt x="7666" y="11999"/>
                    <a:pt x="7485" y="11674"/>
                    <a:pt x="7342" y="11331"/>
                  </a:cubicBezTo>
                  <a:cubicBezTo>
                    <a:pt x="7120" y="10901"/>
                    <a:pt x="6945" y="10448"/>
                    <a:pt x="6818" y="9981"/>
                  </a:cubicBezTo>
                  <a:cubicBezTo>
                    <a:pt x="6696" y="9520"/>
                    <a:pt x="6622" y="9151"/>
                    <a:pt x="6601" y="8887"/>
                  </a:cubicBezTo>
                  <a:cubicBezTo>
                    <a:pt x="6577" y="8608"/>
                    <a:pt x="6563" y="8273"/>
                    <a:pt x="6554" y="7883"/>
                  </a:cubicBezTo>
                  <a:cubicBezTo>
                    <a:pt x="6545" y="7470"/>
                    <a:pt x="6534" y="7220"/>
                    <a:pt x="6527" y="7143"/>
                  </a:cubicBezTo>
                  <a:cubicBezTo>
                    <a:pt x="6491" y="6617"/>
                    <a:pt x="6353" y="6178"/>
                    <a:pt x="6112" y="5837"/>
                  </a:cubicBezTo>
                  <a:cubicBezTo>
                    <a:pt x="5862" y="5479"/>
                    <a:pt x="5526" y="5248"/>
                    <a:pt x="5120" y="5152"/>
                  </a:cubicBezTo>
                  <a:cubicBezTo>
                    <a:pt x="4919" y="5103"/>
                    <a:pt x="4713" y="5078"/>
                    <a:pt x="4507" y="5078"/>
                  </a:cubicBezTo>
                  <a:cubicBezTo>
                    <a:pt x="4336" y="5078"/>
                    <a:pt x="4166" y="5095"/>
                    <a:pt x="3999" y="5128"/>
                  </a:cubicBezTo>
                  <a:cubicBezTo>
                    <a:pt x="3613" y="5208"/>
                    <a:pt x="3271" y="5402"/>
                    <a:pt x="2980" y="5705"/>
                  </a:cubicBezTo>
                  <a:cubicBezTo>
                    <a:pt x="2687" y="6013"/>
                    <a:pt x="2510" y="6395"/>
                    <a:pt x="2457" y="6842"/>
                  </a:cubicBezTo>
                  <a:lnTo>
                    <a:pt x="2456" y="6851"/>
                  </a:lnTo>
                  <a:cubicBezTo>
                    <a:pt x="2273" y="8850"/>
                    <a:pt x="2617" y="10857"/>
                    <a:pt x="3482" y="12829"/>
                  </a:cubicBezTo>
                  <a:lnTo>
                    <a:pt x="813" y="14347"/>
                  </a:lnTo>
                  <a:cubicBezTo>
                    <a:pt x="123" y="14739"/>
                    <a:pt x="1" y="15285"/>
                    <a:pt x="19" y="15673"/>
                  </a:cubicBezTo>
                  <a:cubicBezTo>
                    <a:pt x="46" y="16217"/>
                    <a:pt x="296" y="16644"/>
                    <a:pt x="765" y="16944"/>
                  </a:cubicBezTo>
                  <a:cubicBezTo>
                    <a:pt x="1006" y="17097"/>
                    <a:pt x="1260" y="17173"/>
                    <a:pt x="1520" y="17173"/>
                  </a:cubicBezTo>
                  <a:cubicBezTo>
                    <a:pt x="1775" y="17173"/>
                    <a:pt x="2036" y="17100"/>
                    <a:pt x="2295" y="16952"/>
                  </a:cubicBezTo>
                  <a:lnTo>
                    <a:pt x="4955" y="15438"/>
                  </a:lnTo>
                  <a:cubicBezTo>
                    <a:pt x="5390" y="16034"/>
                    <a:pt x="5861" y="16554"/>
                    <a:pt x="6366" y="16995"/>
                  </a:cubicBezTo>
                  <a:cubicBezTo>
                    <a:pt x="7324" y="17828"/>
                    <a:pt x="8400" y="18329"/>
                    <a:pt x="9567" y="18482"/>
                  </a:cubicBezTo>
                  <a:cubicBezTo>
                    <a:pt x="9781" y="18509"/>
                    <a:pt x="9997" y="18524"/>
                    <a:pt x="10212" y="18524"/>
                  </a:cubicBezTo>
                  <a:cubicBezTo>
                    <a:pt x="11173" y="18524"/>
                    <a:pt x="12133" y="18244"/>
                    <a:pt x="13070" y="17686"/>
                  </a:cubicBezTo>
                  <a:cubicBezTo>
                    <a:pt x="13785" y="17266"/>
                    <a:pt x="14349" y="16775"/>
                    <a:pt x="14745" y="16228"/>
                  </a:cubicBezTo>
                  <a:cubicBezTo>
                    <a:pt x="15146" y="15673"/>
                    <a:pt x="15398" y="15036"/>
                    <a:pt x="15491" y="14332"/>
                  </a:cubicBezTo>
                  <a:cubicBezTo>
                    <a:pt x="15583" y="13632"/>
                    <a:pt x="15579" y="12925"/>
                    <a:pt x="15478" y="12227"/>
                  </a:cubicBezTo>
                  <a:cubicBezTo>
                    <a:pt x="15382" y="11529"/>
                    <a:pt x="15201" y="10683"/>
                    <a:pt x="14941" y="9708"/>
                  </a:cubicBezTo>
                  <a:lnTo>
                    <a:pt x="14282" y="7366"/>
                  </a:lnTo>
                  <a:cubicBezTo>
                    <a:pt x="14088" y="6722"/>
                    <a:pt x="14012" y="6227"/>
                    <a:pt x="14055" y="5894"/>
                  </a:cubicBezTo>
                  <a:cubicBezTo>
                    <a:pt x="14093" y="5610"/>
                    <a:pt x="14239" y="5403"/>
                    <a:pt x="14517" y="5246"/>
                  </a:cubicBezTo>
                  <a:cubicBezTo>
                    <a:pt x="14579" y="5211"/>
                    <a:pt x="14660" y="5176"/>
                    <a:pt x="14770" y="5176"/>
                  </a:cubicBezTo>
                  <a:cubicBezTo>
                    <a:pt x="14882" y="5176"/>
                    <a:pt x="15025" y="5213"/>
                    <a:pt x="15206" y="5325"/>
                  </a:cubicBezTo>
                  <a:cubicBezTo>
                    <a:pt x="15530" y="5527"/>
                    <a:pt x="15807" y="5807"/>
                    <a:pt x="16024" y="6160"/>
                  </a:cubicBezTo>
                  <a:cubicBezTo>
                    <a:pt x="16262" y="6545"/>
                    <a:pt x="16475" y="6923"/>
                    <a:pt x="16648" y="7268"/>
                  </a:cubicBezTo>
                  <a:cubicBezTo>
                    <a:pt x="17113" y="8351"/>
                    <a:pt x="17446" y="9487"/>
                    <a:pt x="17638" y="10650"/>
                  </a:cubicBezTo>
                  <a:cubicBezTo>
                    <a:pt x="17740" y="11166"/>
                    <a:pt x="17936" y="11586"/>
                    <a:pt x="18221" y="11900"/>
                  </a:cubicBezTo>
                  <a:cubicBezTo>
                    <a:pt x="18526" y="12236"/>
                    <a:pt x="18896" y="12413"/>
                    <a:pt x="19323" y="12426"/>
                  </a:cubicBezTo>
                  <a:cubicBezTo>
                    <a:pt x="19349" y="12427"/>
                    <a:pt x="19376" y="12428"/>
                    <a:pt x="19402" y="12428"/>
                  </a:cubicBezTo>
                  <a:cubicBezTo>
                    <a:pt x="19751" y="12428"/>
                    <a:pt x="20096" y="12356"/>
                    <a:pt x="20417" y="12218"/>
                  </a:cubicBezTo>
                  <a:cubicBezTo>
                    <a:pt x="20777" y="12060"/>
                    <a:pt x="21078" y="11776"/>
                    <a:pt x="21309" y="11378"/>
                  </a:cubicBezTo>
                  <a:cubicBezTo>
                    <a:pt x="21540" y="10979"/>
                    <a:pt x="21634" y="10524"/>
                    <a:pt x="21590" y="10025"/>
                  </a:cubicBezTo>
                  <a:cubicBezTo>
                    <a:pt x="21544" y="9457"/>
                    <a:pt x="21492" y="8984"/>
                    <a:pt x="21436" y="8624"/>
                  </a:cubicBezTo>
                  <a:cubicBezTo>
                    <a:pt x="21379" y="8259"/>
                    <a:pt x="21255" y="7758"/>
                    <a:pt x="21068" y="7136"/>
                  </a:cubicBezTo>
                  <a:cubicBezTo>
                    <a:pt x="20961" y="6780"/>
                    <a:pt x="20835" y="6429"/>
                    <a:pt x="20693" y="6086"/>
                  </a:cubicBezTo>
                  <a:lnTo>
                    <a:pt x="23625" y="4417"/>
                  </a:lnTo>
                  <a:cubicBezTo>
                    <a:pt x="24021" y="4191"/>
                    <a:pt x="24265" y="3869"/>
                    <a:pt x="24351" y="3460"/>
                  </a:cubicBezTo>
                  <a:cubicBezTo>
                    <a:pt x="24433" y="3068"/>
                    <a:pt x="24387" y="2706"/>
                    <a:pt x="24207" y="2378"/>
                  </a:cubicBezTo>
                  <a:cubicBezTo>
                    <a:pt x="24029" y="2048"/>
                    <a:pt x="23748" y="1815"/>
                    <a:pt x="23370" y="1680"/>
                  </a:cubicBezTo>
                  <a:cubicBezTo>
                    <a:pt x="23225" y="1627"/>
                    <a:pt x="23077" y="1601"/>
                    <a:pt x="22928" y="1601"/>
                  </a:cubicBezTo>
                  <a:cubicBezTo>
                    <a:pt x="22674" y="1601"/>
                    <a:pt x="22414" y="1677"/>
                    <a:pt x="22151" y="1827"/>
                  </a:cubicBezTo>
                  <a:lnTo>
                    <a:pt x="19280" y="3460"/>
                  </a:lnTo>
                  <a:cubicBezTo>
                    <a:pt x="18403" y="2163"/>
                    <a:pt x="17404" y="1215"/>
                    <a:pt x="16297" y="628"/>
                  </a:cubicBezTo>
                  <a:cubicBezTo>
                    <a:pt x="15509" y="210"/>
                    <a:pt x="14723" y="0"/>
                    <a:pt x="139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9"/>
            <p:cNvSpPr/>
            <p:nvPr/>
          </p:nvSpPr>
          <p:spPr>
            <a:xfrm>
              <a:off x="2115447" y="1643628"/>
              <a:ext cx="3558192" cy="2207409"/>
            </a:xfrm>
            <a:custGeom>
              <a:avLst/>
              <a:gdLst/>
              <a:ahLst/>
              <a:cxnLst/>
              <a:rect l="l" t="t" r="r" b="b"/>
              <a:pathLst>
                <a:path w="143331" h="92797" extrusionOk="0">
                  <a:moveTo>
                    <a:pt x="138140" y="1"/>
                  </a:moveTo>
                  <a:cubicBezTo>
                    <a:pt x="138136" y="1"/>
                    <a:pt x="138133" y="1"/>
                    <a:pt x="138130" y="1"/>
                  </a:cubicBezTo>
                  <a:lnTo>
                    <a:pt x="130" y="8281"/>
                  </a:lnTo>
                  <a:cubicBezTo>
                    <a:pt x="57" y="8285"/>
                    <a:pt x="1" y="8347"/>
                    <a:pt x="5" y="8422"/>
                  </a:cubicBezTo>
                  <a:lnTo>
                    <a:pt x="5060" y="92671"/>
                  </a:lnTo>
                  <a:cubicBezTo>
                    <a:pt x="5065" y="92743"/>
                    <a:pt x="5124" y="92796"/>
                    <a:pt x="5193" y="92796"/>
                  </a:cubicBezTo>
                  <a:cubicBezTo>
                    <a:pt x="5196" y="92796"/>
                    <a:pt x="5198" y="92796"/>
                    <a:pt x="5201" y="92796"/>
                  </a:cubicBezTo>
                  <a:lnTo>
                    <a:pt x="143201" y="84516"/>
                  </a:lnTo>
                  <a:cubicBezTo>
                    <a:pt x="143274" y="84511"/>
                    <a:pt x="143330" y="84448"/>
                    <a:pt x="143326" y="84375"/>
                  </a:cubicBezTo>
                  <a:lnTo>
                    <a:pt x="138271" y="125"/>
                  </a:lnTo>
                  <a:cubicBezTo>
                    <a:pt x="138266" y="55"/>
                    <a:pt x="138208" y="1"/>
                    <a:pt x="138140"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9"/>
            <p:cNvSpPr/>
            <p:nvPr/>
          </p:nvSpPr>
          <p:spPr>
            <a:xfrm>
              <a:off x="2089550" y="1554725"/>
              <a:ext cx="3594275" cy="2331250"/>
            </a:xfrm>
            <a:custGeom>
              <a:avLst/>
              <a:gdLst/>
              <a:ahLst/>
              <a:cxnLst/>
              <a:rect l="l" t="t" r="r" b="b"/>
              <a:pathLst>
                <a:path w="143771" h="93250" extrusionOk="0">
                  <a:moveTo>
                    <a:pt x="133562" y="607"/>
                  </a:moveTo>
                  <a:cubicBezTo>
                    <a:pt x="135995" y="609"/>
                    <a:pt x="138008" y="2500"/>
                    <a:pt x="138164" y="4929"/>
                  </a:cubicBezTo>
                  <a:lnTo>
                    <a:pt x="142981" y="79444"/>
                  </a:lnTo>
                  <a:cubicBezTo>
                    <a:pt x="143145" y="81986"/>
                    <a:pt x="141210" y="84187"/>
                    <a:pt x="138668" y="84352"/>
                  </a:cubicBezTo>
                  <a:lnTo>
                    <a:pt x="10515" y="92633"/>
                  </a:lnTo>
                  <a:cubicBezTo>
                    <a:pt x="10416" y="92639"/>
                    <a:pt x="10317" y="92642"/>
                    <a:pt x="10218" y="92642"/>
                  </a:cubicBezTo>
                  <a:cubicBezTo>
                    <a:pt x="9094" y="92642"/>
                    <a:pt x="8021" y="92242"/>
                    <a:pt x="7169" y="91494"/>
                  </a:cubicBezTo>
                  <a:cubicBezTo>
                    <a:pt x="6245" y="90688"/>
                    <a:pt x="5683" y="89545"/>
                    <a:pt x="5607" y="88321"/>
                  </a:cubicBezTo>
                  <a:lnTo>
                    <a:pt x="791" y="13807"/>
                  </a:lnTo>
                  <a:cubicBezTo>
                    <a:pt x="627" y="11266"/>
                    <a:pt x="2561" y="9064"/>
                    <a:pt x="5103" y="8900"/>
                  </a:cubicBezTo>
                  <a:lnTo>
                    <a:pt x="133257" y="616"/>
                  </a:lnTo>
                  <a:cubicBezTo>
                    <a:pt x="133359" y="609"/>
                    <a:pt x="133460" y="607"/>
                    <a:pt x="133562" y="607"/>
                  </a:cubicBezTo>
                  <a:close/>
                  <a:moveTo>
                    <a:pt x="133559" y="1"/>
                  </a:moveTo>
                  <a:cubicBezTo>
                    <a:pt x="133446" y="1"/>
                    <a:pt x="133332" y="4"/>
                    <a:pt x="133218" y="12"/>
                  </a:cubicBezTo>
                  <a:lnTo>
                    <a:pt x="5064" y="8294"/>
                  </a:lnTo>
                  <a:cubicBezTo>
                    <a:pt x="2189" y="8480"/>
                    <a:pt x="1" y="10972"/>
                    <a:pt x="187" y="13846"/>
                  </a:cubicBezTo>
                  <a:lnTo>
                    <a:pt x="5003" y="88360"/>
                  </a:lnTo>
                  <a:cubicBezTo>
                    <a:pt x="5181" y="91107"/>
                    <a:pt x="7458" y="93244"/>
                    <a:pt x="10209" y="93249"/>
                  </a:cubicBezTo>
                  <a:cubicBezTo>
                    <a:pt x="10324" y="93249"/>
                    <a:pt x="10440" y="93245"/>
                    <a:pt x="10554" y="93237"/>
                  </a:cubicBezTo>
                  <a:lnTo>
                    <a:pt x="138707" y="84956"/>
                  </a:lnTo>
                  <a:cubicBezTo>
                    <a:pt x="141583" y="84769"/>
                    <a:pt x="143770" y="82279"/>
                    <a:pt x="143586" y="79403"/>
                  </a:cubicBezTo>
                  <a:lnTo>
                    <a:pt x="138768" y="4889"/>
                  </a:lnTo>
                  <a:cubicBezTo>
                    <a:pt x="138684" y="3506"/>
                    <a:pt x="138047" y="2212"/>
                    <a:pt x="137004" y="1301"/>
                  </a:cubicBezTo>
                  <a:cubicBezTo>
                    <a:pt x="136041" y="455"/>
                    <a:pt x="134833" y="1"/>
                    <a:pt x="133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9"/>
            <p:cNvSpPr/>
            <p:nvPr/>
          </p:nvSpPr>
          <p:spPr>
            <a:xfrm>
              <a:off x="2096875" y="1561250"/>
              <a:ext cx="3488525" cy="867725"/>
            </a:xfrm>
            <a:custGeom>
              <a:avLst/>
              <a:gdLst/>
              <a:ahLst/>
              <a:cxnLst/>
              <a:rect l="l" t="t" r="r" b="b"/>
              <a:pathLst>
                <a:path w="139541" h="34709" extrusionOk="0">
                  <a:moveTo>
                    <a:pt x="133900" y="1"/>
                  </a:moveTo>
                  <a:cubicBezTo>
                    <a:pt x="133808" y="1"/>
                    <a:pt x="133715" y="4"/>
                    <a:pt x="133622" y="10"/>
                  </a:cubicBezTo>
                  <a:lnTo>
                    <a:pt x="4113" y="8379"/>
                  </a:lnTo>
                  <a:cubicBezTo>
                    <a:pt x="1775" y="8531"/>
                    <a:pt x="1" y="10549"/>
                    <a:pt x="152" y="12888"/>
                  </a:cubicBezTo>
                  <a:lnTo>
                    <a:pt x="1562" y="34709"/>
                  </a:lnTo>
                  <a:lnTo>
                    <a:pt x="139541" y="25791"/>
                  </a:lnTo>
                  <a:lnTo>
                    <a:pt x="138130" y="3970"/>
                  </a:lnTo>
                  <a:cubicBezTo>
                    <a:pt x="137985" y="1724"/>
                    <a:pt x="136119" y="1"/>
                    <a:pt x="133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9"/>
            <p:cNvSpPr/>
            <p:nvPr/>
          </p:nvSpPr>
          <p:spPr>
            <a:xfrm>
              <a:off x="2089100" y="1553675"/>
              <a:ext cx="3504125" cy="882850"/>
            </a:xfrm>
            <a:custGeom>
              <a:avLst/>
              <a:gdLst/>
              <a:ahLst/>
              <a:cxnLst/>
              <a:rect l="l" t="t" r="r" b="b"/>
              <a:pathLst>
                <a:path w="140165" h="35314" extrusionOk="0">
                  <a:moveTo>
                    <a:pt x="134211" y="607"/>
                  </a:moveTo>
                  <a:cubicBezTo>
                    <a:pt x="136271" y="607"/>
                    <a:pt x="138004" y="2207"/>
                    <a:pt x="138139" y="4293"/>
                  </a:cubicBezTo>
                  <a:lnTo>
                    <a:pt x="139530" y="25811"/>
                  </a:lnTo>
                  <a:lnTo>
                    <a:pt x="2156" y="34690"/>
                  </a:lnTo>
                  <a:lnTo>
                    <a:pt x="765" y="13171"/>
                  </a:lnTo>
                  <a:cubicBezTo>
                    <a:pt x="626" y="11003"/>
                    <a:pt x="2276" y="9125"/>
                    <a:pt x="4444" y="8985"/>
                  </a:cubicBezTo>
                  <a:lnTo>
                    <a:pt x="133952" y="615"/>
                  </a:lnTo>
                  <a:cubicBezTo>
                    <a:pt x="134039" y="609"/>
                    <a:pt x="134125" y="607"/>
                    <a:pt x="134211" y="607"/>
                  </a:cubicBezTo>
                  <a:close/>
                  <a:moveTo>
                    <a:pt x="134212" y="1"/>
                  </a:moveTo>
                  <a:cubicBezTo>
                    <a:pt x="134113" y="1"/>
                    <a:pt x="134014" y="4"/>
                    <a:pt x="133913" y="11"/>
                  </a:cubicBezTo>
                  <a:lnTo>
                    <a:pt x="4405" y="8380"/>
                  </a:lnTo>
                  <a:cubicBezTo>
                    <a:pt x="1903" y="8542"/>
                    <a:pt x="1" y="10709"/>
                    <a:pt x="162" y="13210"/>
                  </a:cubicBezTo>
                  <a:lnTo>
                    <a:pt x="1571" y="35031"/>
                  </a:lnTo>
                  <a:cubicBezTo>
                    <a:pt x="1582" y="35190"/>
                    <a:pt x="1714" y="35314"/>
                    <a:pt x="1873" y="35314"/>
                  </a:cubicBezTo>
                  <a:lnTo>
                    <a:pt x="1893" y="35314"/>
                  </a:lnTo>
                  <a:lnTo>
                    <a:pt x="139871" y="26396"/>
                  </a:lnTo>
                  <a:cubicBezTo>
                    <a:pt x="140038" y="26384"/>
                    <a:pt x="140164" y="26241"/>
                    <a:pt x="140154" y="26074"/>
                  </a:cubicBezTo>
                  <a:lnTo>
                    <a:pt x="138743" y="4253"/>
                  </a:lnTo>
                  <a:cubicBezTo>
                    <a:pt x="138588" y="1848"/>
                    <a:pt x="136589" y="1"/>
                    <a:pt x="134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9"/>
            <p:cNvSpPr/>
            <p:nvPr/>
          </p:nvSpPr>
          <p:spPr>
            <a:xfrm>
              <a:off x="2219450" y="2499725"/>
              <a:ext cx="3457050" cy="1379725"/>
            </a:xfrm>
            <a:custGeom>
              <a:avLst/>
              <a:gdLst/>
              <a:ahLst/>
              <a:cxnLst/>
              <a:rect l="l" t="t" r="r" b="b"/>
              <a:pathLst>
                <a:path w="138282" h="55189" extrusionOk="0">
                  <a:moveTo>
                    <a:pt x="135397" y="1"/>
                  </a:moveTo>
                  <a:cubicBezTo>
                    <a:pt x="98259" y="695"/>
                    <a:pt x="87738" y="13847"/>
                    <a:pt x="48423" y="34078"/>
                  </a:cubicBezTo>
                  <a:cubicBezTo>
                    <a:pt x="25223" y="46016"/>
                    <a:pt x="9916" y="48867"/>
                    <a:pt x="577" y="48867"/>
                  </a:cubicBezTo>
                  <a:cubicBezTo>
                    <a:pt x="382" y="48867"/>
                    <a:pt x="190" y="48866"/>
                    <a:pt x="1" y="48864"/>
                  </a:cubicBezTo>
                  <a:lnTo>
                    <a:pt x="1" y="48864"/>
                  </a:lnTo>
                  <a:lnTo>
                    <a:pt x="153" y="51218"/>
                  </a:lnTo>
                  <a:cubicBezTo>
                    <a:pt x="298" y="53464"/>
                    <a:pt x="2165" y="55189"/>
                    <a:pt x="4384" y="55189"/>
                  </a:cubicBezTo>
                  <a:cubicBezTo>
                    <a:pt x="4476" y="55189"/>
                    <a:pt x="4569" y="55186"/>
                    <a:pt x="4662" y="55180"/>
                  </a:cubicBezTo>
                  <a:lnTo>
                    <a:pt x="134170" y="46809"/>
                  </a:lnTo>
                  <a:cubicBezTo>
                    <a:pt x="136509" y="46658"/>
                    <a:pt x="138281" y="44639"/>
                    <a:pt x="138130" y="42300"/>
                  </a:cubicBezTo>
                  <a:lnTo>
                    <a:pt x="135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9"/>
            <p:cNvSpPr/>
            <p:nvPr/>
          </p:nvSpPr>
          <p:spPr>
            <a:xfrm>
              <a:off x="2211775" y="2492175"/>
              <a:ext cx="3472575" cy="1394825"/>
            </a:xfrm>
            <a:custGeom>
              <a:avLst/>
              <a:gdLst/>
              <a:ahLst/>
              <a:cxnLst/>
              <a:rect l="l" t="t" r="r" b="b"/>
              <a:pathLst>
                <a:path w="138903" h="55793" extrusionOk="0">
                  <a:moveTo>
                    <a:pt x="135421" y="612"/>
                  </a:moveTo>
                  <a:lnTo>
                    <a:pt x="138137" y="42622"/>
                  </a:lnTo>
                  <a:cubicBezTo>
                    <a:pt x="138275" y="44791"/>
                    <a:pt x="136625" y="46669"/>
                    <a:pt x="134458" y="46810"/>
                  </a:cubicBezTo>
                  <a:lnTo>
                    <a:pt x="4949" y="55179"/>
                  </a:lnTo>
                  <a:cubicBezTo>
                    <a:pt x="4858" y="55186"/>
                    <a:pt x="4768" y="55189"/>
                    <a:pt x="4677" y="55189"/>
                  </a:cubicBezTo>
                  <a:cubicBezTo>
                    <a:pt x="3727" y="55189"/>
                    <a:pt x="2816" y="54842"/>
                    <a:pt x="2093" y="54207"/>
                  </a:cubicBezTo>
                  <a:cubicBezTo>
                    <a:pt x="1307" y="53519"/>
                    <a:pt x="828" y="52545"/>
                    <a:pt x="762" y="51502"/>
                  </a:cubicBezTo>
                  <a:lnTo>
                    <a:pt x="631" y="49472"/>
                  </a:lnTo>
                  <a:lnTo>
                    <a:pt x="871" y="49472"/>
                  </a:lnTo>
                  <a:cubicBezTo>
                    <a:pt x="9764" y="49472"/>
                    <a:pt x="25180" y="46838"/>
                    <a:pt x="48870" y="34648"/>
                  </a:cubicBezTo>
                  <a:cubicBezTo>
                    <a:pt x="58900" y="29487"/>
                    <a:pt x="67059" y="24784"/>
                    <a:pt x="74256" y="20637"/>
                  </a:cubicBezTo>
                  <a:cubicBezTo>
                    <a:pt x="95300" y="8510"/>
                    <a:pt x="108028" y="1173"/>
                    <a:pt x="135421" y="612"/>
                  </a:cubicBezTo>
                  <a:close/>
                  <a:moveTo>
                    <a:pt x="135697" y="1"/>
                  </a:moveTo>
                  <a:cubicBezTo>
                    <a:pt x="107950" y="519"/>
                    <a:pt x="95154" y="7894"/>
                    <a:pt x="73953" y="20112"/>
                  </a:cubicBezTo>
                  <a:cubicBezTo>
                    <a:pt x="66760" y="24257"/>
                    <a:pt x="58608" y="28956"/>
                    <a:pt x="48591" y="34110"/>
                  </a:cubicBezTo>
                  <a:cubicBezTo>
                    <a:pt x="25031" y="46234"/>
                    <a:pt x="9732" y="48867"/>
                    <a:pt x="897" y="48867"/>
                  </a:cubicBezTo>
                  <a:cubicBezTo>
                    <a:pt x="698" y="48867"/>
                    <a:pt x="503" y="48866"/>
                    <a:pt x="312" y="48863"/>
                  </a:cubicBezTo>
                  <a:cubicBezTo>
                    <a:pt x="228" y="48870"/>
                    <a:pt x="146" y="48897"/>
                    <a:pt x="88" y="48957"/>
                  </a:cubicBezTo>
                  <a:cubicBezTo>
                    <a:pt x="31" y="49018"/>
                    <a:pt x="1" y="49100"/>
                    <a:pt x="6" y="49185"/>
                  </a:cubicBezTo>
                  <a:lnTo>
                    <a:pt x="158" y="51541"/>
                  </a:lnTo>
                  <a:cubicBezTo>
                    <a:pt x="312" y="53931"/>
                    <a:pt x="2294" y="55790"/>
                    <a:pt x="4687" y="55793"/>
                  </a:cubicBezTo>
                  <a:cubicBezTo>
                    <a:pt x="4788" y="55793"/>
                    <a:pt x="4888" y="55790"/>
                    <a:pt x="4988" y="55784"/>
                  </a:cubicBezTo>
                  <a:lnTo>
                    <a:pt x="134497" y="47414"/>
                  </a:lnTo>
                  <a:cubicBezTo>
                    <a:pt x="136997" y="47253"/>
                    <a:pt x="138902" y="45086"/>
                    <a:pt x="138741" y="42584"/>
                  </a:cubicBezTo>
                  <a:lnTo>
                    <a:pt x="136006" y="283"/>
                  </a:lnTo>
                  <a:cubicBezTo>
                    <a:pt x="135994" y="125"/>
                    <a:pt x="135863" y="1"/>
                    <a:pt x="135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9"/>
            <p:cNvSpPr/>
            <p:nvPr/>
          </p:nvSpPr>
          <p:spPr>
            <a:xfrm>
              <a:off x="2448899" y="2256033"/>
              <a:ext cx="373216" cy="362188"/>
            </a:xfrm>
            <a:custGeom>
              <a:avLst/>
              <a:gdLst/>
              <a:ahLst/>
              <a:cxnLst/>
              <a:rect l="l" t="t" r="r" b="b"/>
              <a:pathLst>
                <a:path w="15683" h="15218" extrusionOk="0">
                  <a:moveTo>
                    <a:pt x="14715" y="0"/>
                  </a:moveTo>
                  <a:cubicBezTo>
                    <a:pt x="14714" y="0"/>
                    <a:pt x="14712" y="0"/>
                    <a:pt x="14711" y="0"/>
                  </a:cubicBezTo>
                  <a:lnTo>
                    <a:pt x="50" y="949"/>
                  </a:lnTo>
                  <a:cubicBezTo>
                    <a:pt x="21" y="950"/>
                    <a:pt x="0" y="973"/>
                    <a:pt x="3" y="1001"/>
                  </a:cubicBezTo>
                  <a:lnTo>
                    <a:pt x="918" y="15171"/>
                  </a:lnTo>
                  <a:cubicBezTo>
                    <a:pt x="921" y="15197"/>
                    <a:pt x="943" y="15218"/>
                    <a:pt x="969" y="15218"/>
                  </a:cubicBezTo>
                  <a:cubicBezTo>
                    <a:pt x="970" y="15218"/>
                    <a:pt x="971" y="15218"/>
                    <a:pt x="972" y="15218"/>
                  </a:cubicBezTo>
                  <a:lnTo>
                    <a:pt x="15634" y="14269"/>
                  </a:lnTo>
                  <a:cubicBezTo>
                    <a:pt x="15661" y="14267"/>
                    <a:pt x="15682" y="14243"/>
                    <a:pt x="15679" y="14216"/>
                  </a:cubicBezTo>
                  <a:lnTo>
                    <a:pt x="14764" y="46"/>
                  </a:lnTo>
                  <a:cubicBezTo>
                    <a:pt x="14762" y="20"/>
                    <a:pt x="14741" y="0"/>
                    <a:pt x="147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9"/>
            <p:cNvSpPr/>
            <p:nvPr/>
          </p:nvSpPr>
          <p:spPr>
            <a:xfrm>
              <a:off x="2432100" y="2242950"/>
              <a:ext cx="405075" cy="389975"/>
            </a:xfrm>
            <a:custGeom>
              <a:avLst/>
              <a:gdLst/>
              <a:ahLst/>
              <a:cxnLst/>
              <a:rect l="l" t="t" r="r" b="b"/>
              <a:pathLst>
                <a:path w="16203" h="15599" extrusionOk="0">
                  <a:moveTo>
                    <a:pt x="13288" y="607"/>
                  </a:moveTo>
                  <a:cubicBezTo>
                    <a:pt x="14108" y="608"/>
                    <a:pt x="14786" y="1245"/>
                    <a:pt x="14839" y="2062"/>
                  </a:cubicBezTo>
                  <a:lnTo>
                    <a:pt x="15521" y="12621"/>
                  </a:lnTo>
                  <a:cubicBezTo>
                    <a:pt x="15577" y="13479"/>
                    <a:pt x="14927" y="14219"/>
                    <a:pt x="14069" y="14275"/>
                  </a:cubicBezTo>
                  <a:lnTo>
                    <a:pt x="3017" y="14989"/>
                  </a:lnTo>
                  <a:cubicBezTo>
                    <a:pt x="2980" y="14991"/>
                    <a:pt x="2943" y="14993"/>
                    <a:pt x="2907" y="14993"/>
                  </a:cubicBezTo>
                  <a:cubicBezTo>
                    <a:pt x="2095" y="14993"/>
                    <a:pt x="1417" y="14355"/>
                    <a:pt x="1364" y="13537"/>
                  </a:cubicBezTo>
                  <a:lnTo>
                    <a:pt x="681" y="2977"/>
                  </a:lnTo>
                  <a:cubicBezTo>
                    <a:pt x="626" y="2120"/>
                    <a:pt x="1276" y="1379"/>
                    <a:pt x="2134" y="1324"/>
                  </a:cubicBezTo>
                  <a:lnTo>
                    <a:pt x="13186" y="609"/>
                  </a:lnTo>
                  <a:cubicBezTo>
                    <a:pt x="13221" y="608"/>
                    <a:pt x="13255" y="607"/>
                    <a:pt x="13288" y="607"/>
                  </a:cubicBezTo>
                  <a:close/>
                  <a:moveTo>
                    <a:pt x="13289" y="0"/>
                  </a:moveTo>
                  <a:cubicBezTo>
                    <a:pt x="13242" y="0"/>
                    <a:pt x="13195" y="2"/>
                    <a:pt x="13148" y="5"/>
                  </a:cubicBezTo>
                  <a:lnTo>
                    <a:pt x="2097" y="720"/>
                  </a:lnTo>
                  <a:cubicBezTo>
                    <a:pt x="905" y="797"/>
                    <a:pt x="0" y="1827"/>
                    <a:pt x="78" y="3016"/>
                  </a:cubicBezTo>
                  <a:lnTo>
                    <a:pt x="759" y="13576"/>
                  </a:lnTo>
                  <a:cubicBezTo>
                    <a:pt x="834" y="14711"/>
                    <a:pt x="1775" y="15596"/>
                    <a:pt x="2915" y="15598"/>
                  </a:cubicBezTo>
                  <a:cubicBezTo>
                    <a:pt x="2961" y="15598"/>
                    <a:pt x="3010" y="15597"/>
                    <a:pt x="3057" y="15594"/>
                  </a:cubicBezTo>
                  <a:lnTo>
                    <a:pt x="14108" y="14879"/>
                  </a:lnTo>
                  <a:cubicBezTo>
                    <a:pt x="15300" y="14803"/>
                    <a:pt x="16203" y="13774"/>
                    <a:pt x="16126" y="12582"/>
                  </a:cubicBezTo>
                  <a:lnTo>
                    <a:pt x="15444" y="2023"/>
                  </a:lnTo>
                  <a:cubicBezTo>
                    <a:pt x="15371" y="879"/>
                    <a:pt x="14420" y="0"/>
                    <a:pt x="132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9"/>
            <p:cNvSpPr/>
            <p:nvPr/>
          </p:nvSpPr>
          <p:spPr>
            <a:xfrm>
              <a:off x="2573950" y="2378925"/>
              <a:ext cx="121525" cy="117900"/>
            </a:xfrm>
            <a:custGeom>
              <a:avLst/>
              <a:gdLst/>
              <a:ahLst/>
              <a:cxnLst/>
              <a:rect l="l" t="t" r="r" b="b"/>
              <a:pathLst>
                <a:path w="4861" h="4716" extrusionOk="0">
                  <a:moveTo>
                    <a:pt x="4552" y="0"/>
                  </a:moveTo>
                  <a:cubicBezTo>
                    <a:pt x="4552" y="0"/>
                    <a:pt x="4551" y="0"/>
                    <a:pt x="4550" y="0"/>
                  </a:cubicBezTo>
                  <a:lnTo>
                    <a:pt x="24" y="293"/>
                  </a:lnTo>
                  <a:cubicBezTo>
                    <a:pt x="10" y="295"/>
                    <a:pt x="0" y="305"/>
                    <a:pt x="1" y="319"/>
                  </a:cubicBezTo>
                  <a:lnTo>
                    <a:pt x="284" y="4694"/>
                  </a:lnTo>
                  <a:cubicBezTo>
                    <a:pt x="285" y="4706"/>
                    <a:pt x="295" y="4716"/>
                    <a:pt x="308" y="4716"/>
                  </a:cubicBezTo>
                  <a:cubicBezTo>
                    <a:pt x="308" y="4716"/>
                    <a:pt x="309" y="4716"/>
                    <a:pt x="310" y="4716"/>
                  </a:cubicBezTo>
                  <a:lnTo>
                    <a:pt x="4837" y="4423"/>
                  </a:lnTo>
                  <a:cubicBezTo>
                    <a:pt x="4850" y="4423"/>
                    <a:pt x="4860" y="4411"/>
                    <a:pt x="4859" y="4397"/>
                  </a:cubicBezTo>
                  <a:lnTo>
                    <a:pt x="4576" y="24"/>
                  </a:lnTo>
                  <a:cubicBezTo>
                    <a:pt x="4575" y="10"/>
                    <a:pt x="4565" y="0"/>
                    <a:pt x="45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9"/>
            <p:cNvSpPr/>
            <p:nvPr/>
          </p:nvSpPr>
          <p:spPr>
            <a:xfrm>
              <a:off x="2566750" y="2372775"/>
              <a:ext cx="135850" cy="130300"/>
            </a:xfrm>
            <a:custGeom>
              <a:avLst/>
              <a:gdLst/>
              <a:ahLst/>
              <a:cxnLst/>
              <a:rect l="l" t="t" r="r" b="b"/>
              <a:pathLst>
                <a:path w="5434" h="5212" extrusionOk="0">
                  <a:moveTo>
                    <a:pt x="4013" y="607"/>
                  </a:moveTo>
                  <a:cubicBezTo>
                    <a:pt x="4333" y="607"/>
                    <a:pt x="4597" y="854"/>
                    <a:pt x="4617" y="1173"/>
                  </a:cubicBezTo>
                  <a:lnTo>
                    <a:pt x="4786" y="3782"/>
                  </a:lnTo>
                  <a:cubicBezTo>
                    <a:pt x="4808" y="4117"/>
                    <a:pt x="4554" y="4404"/>
                    <a:pt x="4220" y="4427"/>
                  </a:cubicBezTo>
                  <a:lnTo>
                    <a:pt x="1459" y="4605"/>
                  </a:lnTo>
                  <a:cubicBezTo>
                    <a:pt x="1447" y="4606"/>
                    <a:pt x="1435" y="4606"/>
                    <a:pt x="1423" y="4606"/>
                  </a:cubicBezTo>
                  <a:cubicBezTo>
                    <a:pt x="1105" y="4606"/>
                    <a:pt x="838" y="4360"/>
                    <a:pt x="815" y="4038"/>
                  </a:cubicBezTo>
                  <a:lnTo>
                    <a:pt x="646" y="1431"/>
                  </a:lnTo>
                  <a:cubicBezTo>
                    <a:pt x="625" y="1097"/>
                    <a:pt x="878" y="809"/>
                    <a:pt x="1213" y="787"/>
                  </a:cubicBezTo>
                  <a:lnTo>
                    <a:pt x="3974" y="608"/>
                  </a:lnTo>
                  <a:cubicBezTo>
                    <a:pt x="3987" y="607"/>
                    <a:pt x="4000" y="607"/>
                    <a:pt x="4013" y="607"/>
                  </a:cubicBezTo>
                  <a:close/>
                  <a:moveTo>
                    <a:pt x="4011" y="0"/>
                  </a:moveTo>
                  <a:cubicBezTo>
                    <a:pt x="3986" y="0"/>
                    <a:pt x="3960" y="1"/>
                    <a:pt x="3934" y="3"/>
                  </a:cubicBezTo>
                  <a:lnTo>
                    <a:pt x="1174" y="182"/>
                  </a:lnTo>
                  <a:cubicBezTo>
                    <a:pt x="506" y="225"/>
                    <a:pt x="0" y="801"/>
                    <a:pt x="42" y="1469"/>
                  </a:cubicBezTo>
                  <a:lnTo>
                    <a:pt x="211" y="4078"/>
                  </a:lnTo>
                  <a:cubicBezTo>
                    <a:pt x="253" y="4714"/>
                    <a:pt x="782" y="5211"/>
                    <a:pt x="1420" y="5212"/>
                  </a:cubicBezTo>
                  <a:cubicBezTo>
                    <a:pt x="1446" y="5212"/>
                    <a:pt x="1472" y="5211"/>
                    <a:pt x="1498" y="5209"/>
                  </a:cubicBezTo>
                  <a:lnTo>
                    <a:pt x="4259" y="5031"/>
                  </a:lnTo>
                  <a:cubicBezTo>
                    <a:pt x="4927" y="4988"/>
                    <a:pt x="5433" y="4411"/>
                    <a:pt x="5390" y="3743"/>
                  </a:cubicBezTo>
                  <a:lnTo>
                    <a:pt x="5222" y="1134"/>
                  </a:lnTo>
                  <a:cubicBezTo>
                    <a:pt x="5180" y="492"/>
                    <a:pt x="4646" y="0"/>
                    <a:pt x="40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9"/>
            <p:cNvSpPr/>
            <p:nvPr/>
          </p:nvSpPr>
          <p:spPr>
            <a:xfrm>
              <a:off x="2433350" y="2296850"/>
              <a:ext cx="167300" cy="95875"/>
            </a:xfrm>
            <a:custGeom>
              <a:avLst/>
              <a:gdLst/>
              <a:ahLst/>
              <a:cxnLst/>
              <a:rect l="l" t="t" r="r" b="b"/>
              <a:pathLst>
                <a:path w="6692" h="3835" extrusionOk="0">
                  <a:moveTo>
                    <a:pt x="4741" y="0"/>
                  </a:moveTo>
                  <a:cubicBezTo>
                    <a:pt x="4700" y="0"/>
                    <a:pt x="4660" y="1"/>
                    <a:pt x="4619" y="4"/>
                  </a:cubicBezTo>
                  <a:lnTo>
                    <a:pt x="294" y="283"/>
                  </a:lnTo>
                  <a:cubicBezTo>
                    <a:pt x="127" y="293"/>
                    <a:pt x="1" y="438"/>
                    <a:pt x="11" y="604"/>
                  </a:cubicBezTo>
                  <a:cubicBezTo>
                    <a:pt x="24" y="764"/>
                    <a:pt x="158" y="888"/>
                    <a:pt x="316" y="888"/>
                  </a:cubicBezTo>
                  <a:cubicBezTo>
                    <a:pt x="322" y="888"/>
                    <a:pt x="327" y="887"/>
                    <a:pt x="333" y="887"/>
                  </a:cubicBezTo>
                  <a:lnTo>
                    <a:pt x="4658" y="607"/>
                  </a:lnTo>
                  <a:cubicBezTo>
                    <a:pt x="4684" y="605"/>
                    <a:pt x="4709" y="605"/>
                    <a:pt x="4735" y="605"/>
                  </a:cubicBezTo>
                  <a:cubicBezTo>
                    <a:pt x="5377" y="605"/>
                    <a:pt x="5917" y="1103"/>
                    <a:pt x="5960" y="1752"/>
                  </a:cubicBezTo>
                  <a:lnTo>
                    <a:pt x="6077" y="3550"/>
                  </a:lnTo>
                  <a:cubicBezTo>
                    <a:pt x="6086" y="3709"/>
                    <a:pt x="6219" y="3833"/>
                    <a:pt x="6378" y="3834"/>
                  </a:cubicBezTo>
                  <a:cubicBezTo>
                    <a:pt x="6385" y="3834"/>
                    <a:pt x="6392" y="3833"/>
                    <a:pt x="6399" y="3833"/>
                  </a:cubicBezTo>
                  <a:cubicBezTo>
                    <a:pt x="6566" y="3822"/>
                    <a:pt x="6692" y="3678"/>
                    <a:pt x="6682" y="3511"/>
                  </a:cubicBezTo>
                  <a:lnTo>
                    <a:pt x="6566" y="1713"/>
                  </a:lnTo>
                  <a:cubicBezTo>
                    <a:pt x="6502" y="744"/>
                    <a:pt x="5697" y="0"/>
                    <a:pt x="47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9"/>
            <p:cNvSpPr/>
            <p:nvPr/>
          </p:nvSpPr>
          <p:spPr>
            <a:xfrm>
              <a:off x="2658550" y="2280025"/>
              <a:ext cx="159500" cy="107650"/>
            </a:xfrm>
            <a:custGeom>
              <a:avLst/>
              <a:gdLst/>
              <a:ahLst/>
              <a:cxnLst/>
              <a:rect l="l" t="t" r="r" b="b"/>
              <a:pathLst>
                <a:path w="6380" h="4306" extrusionOk="0">
                  <a:moveTo>
                    <a:pt x="6064" y="1"/>
                  </a:moveTo>
                  <a:cubicBezTo>
                    <a:pt x="6058" y="1"/>
                    <a:pt x="6053" y="1"/>
                    <a:pt x="6047" y="1"/>
                  </a:cubicBezTo>
                  <a:lnTo>
                    <a:pt x="1774" y="277"/>
                  </a:lnTo>
                  <a:cubicBezTo>
                    <a:pt x="765" y="344"/>
                    <a:pt x="1" y="1215"/>
                    <a:pt x="66" y="2224"/>
                  </a:cubicBezTo>
                  <a:lnTo>
                    <a:pt x="182" y="4023"/>
                  </a:lnTo>
                  <a:cubicBezTo>
                    <a:pt x="192" y="4182"/>
                    <a:pt x="325" y="4305"/>
                    <a:pt x="484" y="4305"/>
                  </a:cubicBezTo>
                  <a:cubicBezTo>
                    <a:pt x="490" y="4305"/>
                    <a:pt x="497" y="4305"/>
                    <a:pt x="503" y="4304"/>
                  </a:cubicBezTo>
                  <a:cubicBezTo>
                    <a:pt x="670" y="4294"/>
                    <a:pt x="796" y="4149"/>
                    <a:pt x="786" y="3982"/>
                  </a:cubicBezTo>
                  <a:lnTo>
                    <a:pt x="670" y="2184"/>
                  </a:lnTo>
                  <a:cubicBezTo>
                    <a:pt x="626" y="1509"/>
                    <a:pt x="1139" y="926"/>
                    <a:pt x="1813" y="882"/>
                  </a:cubicBezTo>
                  <a:lnTo>
                    <a:pt x="6086" y="605"/>
                  </a:lnTo>
                  <a:cubicBezTo>
                    <a:pt x="6253" y="595"/>
                    <a:pt x="6379" y="451"/>
                    <a:pt x="6369" y="284"/>
                  </a:cubicBezTo>
                  <a:cubicBezTo>
                    <a:pt x="6356" y="123"/>
                    <a:pt x="6222" y="1"/>
                    <a:pt x="60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9"/>
            <p:cNvSpPr/>
            <p:nvPr/>
          </p:nvSpPr>
          <p:spPr>
            <a:xfrm>
              <a:off x="2451550" y="2491200"/>
              <a:ext cx="160700" cy="107725"/>
            </a:xfrm>
            <a:custGeom>
              <a:avLst/>
              <a:gdLst/>
              <a:ahLst/>
              <a:cxnLst/>
              <a:rect l="l" t="t" r="r" b="b"/>
              <a:pathLst>
                <a:path w="6428" h="4309" extrusionOk="0">
                  <a:moveTo>
                    <a:pt x="5937" y="1"/>
                  </a:moveTo>
                  <a:cubicBezTo>
                    <a:pt x="5933" y="1"/>
                    <a:pt x="5929" y="1"/>
                    <a:pt x="5925" y="1"/>
                  </a:cubicBezTo>
                  <a:cubicBezTo>
                    <a:pt x="5758" y="11"/>
                    <a:pt x="5632" y="156"/>
                    <a:pt x="5642" y="322"/>
                  </a:cubicBezTo>
                  <a:lnTo>
                    <a:pt x="5758" y="2121"/>
                  </a:lnTo>
                  <a:cubicBezTo>
                    <a:pt x="5802" y="2797"/>
                    <a:pt x="5289" y="3380"/>
                    <a:pt x="4615" y="3423"/>
                  </a:cubicBezTo>
                  <a:lnTo>
                    <a:pt x="289" y="3703"/>
                  </a:lnTo>
                  <a:cubicBezTo>
                    <a:pt x="126" y="3714"/>
                    <a:pt x="1" y="3852"/>
                    <a:pt x="6" y="4014"/>
                  </a:cubicBezTo>
                  <a:cubicBezTo>
                    <a:pt x="11" y="4178"/>
                    <a:pt x="145" y="4307"/>
                    <a:pt x="308" y="4309"/>
                  </a:cubicBezTo>
                  <a:cubicBezTo>
                    <a:pt x="315" y="4309"/>
                    <a:pt x="321" y="4309"/>
                    <a:pt x="329" y="4307"/>
                  </a:cubicBezTo>
                  <a:lnTo>
                    <a:pt x="4654" y="4027"/>
                  </a:lnTo>
                  <a:cubicBezTo>
                    <a:pt x="5663" y="3962"/>
                    <a:pt x="6428" y="3091"/>
                    <a:pt x="6364" y="2082"/>
                  </a:cubicBezTo>
                  <a:lnTo>
                    <a:pt x="6247" y="283"/>
                  </a:lnTo>
                  <a:cubicBezTo>
                    <a:pt x="6236" y="121"/>
                    <a:pt x="6096" y="1"/>
                    <a:pt x="59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9"/>
            <p:cNvSpPr/>
            <p:nvPr/>
          </p:nvSpPr>
          <p:spPr>
            <a:xfrm>
              <a:off x="2670175" y="2486150"/>
              <a:ext cx="165975" cy="95875"/>
            </a:xfrm>
            <a:custGeom>
              <a:avLst/>
              <a:gdLst/>
              <a:ahLst/>
              <a:cxnLst/>
              <a:rect l="l" t="t" r="r" b="b"/>
              <a:pathLst>
                <a:path w="6639" h="3835" extrusionOk="0">
                  <a:moveTo>
                    <a:pt x="312" y="0"/>
                  </a:moveTo>
                  <a:cubicBezTo>
                    <a:pt x="306" y="0"/>
                    <a:pt x="301" y="1"/>
                    <a:pt x="295" y="1"/>
                  </a:cubicBezTo>
                  <a:cubicBezTo>
                    <a:pt x="127" y="11"/>
                    <a:pt x="1" y="156"/>
                    <a:pt x="11" y="323"/>
                  </a:cubicBezTo>
                  <a:lnTo>
                    <a:pt x="128" y="2121"/>
                  </a:lnTo>
                  <a:cubicBezTo>
                    <a:pt x="191" y="3083"/>
                    <a:pt x="990" y="3832"/>
                    <a:pt x="1955" y="3835"/>
                  </a:cubicBezTo>
                  <a:cubicBezTo>
                    <a:pt x="1993" y="3835"/>
                    <a:pt x="2033" y="3834"/>
                    <a:pt x="2074" y="3832"/>
                  </a:cubicBezTo>
                  <a:lnTo>
                    <a:pt x="6345" y="3555"/>
                  </a:lnTo>
                  <a:cubicBezTo>
                    <a:pt x="6512" y="3544"/>
                    <a:pt x="6638" y="3400"/>
                    <a:pt x="6628" y="3233"/>
                  </a:cubicBezTo>
                  <a:cubicBezTo>
                    <a:pt x="6618" y="3071"/>
                    <a:pt x="6481" y="2950"/>
                    <a:pt x="6319" y="2950"/>
                  </a:cubicBezTo>
                  <a:cubicBezTo>
                    <a:pt x="6315" y="2950"/>
                    <a:pt x="6310" y="2950"/>
                    <a:pt x="6306" y="2951"/>
                  </a:cubicBezTo>
                  <a:lnTo>
                    <a:pt x="2035" y="3227"/>
                  </a:lnTo>
                  <a:cubicBezTo>
                    <a:pt x="2009" y="3228"/>
                    <a:pt x="1983" y="3229"/>
                    <a:pt x="1957" y="3229"/>
                  </a:cubicBezTo>
                  <a:cubicBezTo>
                    <a:pt x="1324" y="3229"/>
                    <a:pt x="775" y="2730"/>
                    <a:pt x="732" y="2082"/>
                  </a:cubicBezTo>
                  <a:lnTo>
                    <a:pt x="617" y="284"/>
                  </a:lnTo>
                  <a:cubicBezTo>
                    <a:pt x="604" y="124"/>
                    <a:pt x="470" y="0"/>
                    <a:pt x="3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9"/>
            <p:cNvSpPr/>
            <p:nvPr/>
          </p:nvSpPr>
          <p:spPr>
            <a:xfrm>
              <a:off x="2443650" y="2442700"/>
              <a:ext cx="142200" cy="23325"/>
            </a:xfrm>
            <a:custGeom>
              <a:avLst/>
              <a:gdLst/>
              <a:ahLst/>
              <a:cxnLst/>
              <a:rect l="l" t="t" r="r" b="b"/>
              <a:pathLst>
                <a:path w="5688" h="933" extrusionOk="0">
                  <a:moveTo>
                    <a:pt x="5368" y="0"/>
                  </a:moveTo>
                  <a:cubicBezTo>
                    <a:pt x="5364" y="0"/>
                    <a:pt x="5360" y="0"/>
                    <a:pt x="5355" y="0"/>
                  </a:cubicBezTo>
                  <a:lnTo>
                    <a:pt x="288" y="327"/>
                  </a:lnTo>
                  <a:cubicBezTo>
                    <a:pt x="125" y="338"/>
                    <a:pt x="0" y="476"/>
                    <a:pt x="6" y="640"/>
                  </a:cubicBezTo>
                  <a:cubicBezTo>
                    <a:pt x="11" y="803"/>
                    <a:pt x="145" y="933"/>
                    <a:pt x="308" y="933"/>
                  </a:cubicBezTo>
                  <a:lnTo>
                    <a:pt x="327" y="933"/>
                  </a:lnTo>
                  <a:lnTo>
                    <a:pt x="5394" y="605"/>
                  </a:lnTo>
                  <a:cubicBezTo>
                    <a:pt x="5561" y="594"/>
                    <a:pt x="5687" y="450"/>
                    <a:pt x="5677" y="283"/>
                  </a:cubicBezTo>
                  <a:cubicBezTo>
                    <a:pt x="5666" y="121"/>
                    <a:pt x="5529" y="0"/>
                    <a:pt x="5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9"/>
            <p:cNvSpPr/>
            <p:nvPr/>
          </p:nvSpPr>
          <p:spPr>
            <a:xfrm>
              <a:off x="2681575" y="2427325"/>
              <a:ext cx="142200" cy="23350"/>
            </a:xfrm>
            <a:custGeom>
              <a:avLst/>
              <a:gdLst/>
              <a:ahLst/>
              <a:cxnLst/>
              <a:rect l="l" t="t" r="r" b="b"/>
              <a:pathLst>
                <a:path w="5688" h="934" extrusionOk="0">
                  <a:moveTo>
                    <a:pt x="5366" y="1"/>
                  </a:moveTo>
                  <a:cubicBezTo>
                    <a:pt x="5362" y="1"/>
                    <a:pt x="5359" y="1"/>
                    <a:pt x="5355" y="1"/>
                  </a:cubicBezTo>
                  <a:lnTo>
                    <a:pt x="288" y="328"/>
                  </a:lnTo>
                  <a:cubicBezTo>
                    <a:pt x="125" y="338"/>
                    <a:pt x="0" y="476"/>
                    <a:pt x="6" y="640"/>
                  </a:cubicBezTo>
                  <a:cubicBezTo>
                    <a:pt x="11" y="803"/>
                    <a:pt x="145" y="932"/>
                    <a:pt x="308" y="933"/>
                  </a:cubicBezTo>
                  <a:cubicBezTo>
                    <a:pt x="314" y="933"/>
                    <a:pt x="321" y="933"/>
                    <a:pt x="327" y="932"/>
                  </a:cubicBezTo>
                  <a:lnTo>
                    <a:pt x="5394" y="605"/>
                  </a:lnTo>
                  <a:cubicBezTo>
                    <a:pt x="5561" y="593"/>
                    <a:pt x="5687" y="450"/>
                    <a:pt x="5677" y="283"/>
                  </a:cubicBezTo>
                  <a:cubicBezTo>
                    <a:pt x="5667" y="120"/>
                    <a:pt x="5529" y="1"/>
                    <a:pt x="53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9"/>
            <p:cNvSpPr/>
            <p:nvPr/>
          </p:nvSpPr>
          <p:spPr>
            <a:xfrm>
              <a:off x="2639925" y="2993100"/>
              <a:ext cx="101975" cy="146500"/>
            </a:xfrm>
            <a:custGeom>
              <a:avLst/>
              <a:gdLst/>
              <a:ahLst/>
              <a:cxnLst/>
              <a:rect l="l" t="t" r="r" b="b"/>
              <a:pathLst>
                <a:path w="4079" h="5860" extrusionOk="0">
                  <a:moveTo>
                    <a:pt x="1959" y="597"/>
                  </a:moveTo>
                  <a:cubicBezTo>
                    <a:pt x="2709" y="597"/>
                    <a:pt x="3104" y="1477"/>
                    <a:pt x="3191" y="2829"/>
                  </a:cubicBezTo>
                  <a:cubicBezTo>
                    <a:pt x="3285" y="4273"/>
                    <a:pt x="2969" y="5211"/>
                    <a:pt x="2186" y="5261"/>
                  </a:cubicBezTo>
                  <a:cubicBezTo>
                    <a:pt x="2167" y="5262"/>
                    <a:pt x="2149" y="5262"/>
                    <a:pt x="2130" y="5262"/>
                  </a:cubicBezTo>
                  <a:cubicBezTo>
                    <a:pt x="1464" y="5262"/>
                    <a:pt x="983" y="4461"/>
                    <a:pt x="889" y="3031"/>
                  </a:cubicBezTo>
                  <a:cubicBezTo>
                    <a:pt x="790" y="1492"/>
                    <a:pt x="1225" y="643"/>
                    <a:pt x="1894" y="600"/>
                  </a:cubicBezTo>
                  <a:cubicBezTo>
                    <a:pt x="1916" y="598"/>
                    <a:pt x="1938" y="597"/>
                    <a:pt x="1959" y="597"/>
                  </a:cubicBezTo>
                  <a:close/>
                  <a:moveTo>
                    <a:pt x="2024" y="0"/>
                  </a:moveTo>
                  <a:cubicBezTo>
                    <a:pt x="1983" y="0"/>
                    <a:pt x="1942" y="2"/>
                    <a:pt x="1899" y="5"/>
                  </a:cubicBezTo>
                  <a:cubicBezTo>
                    <a:pt x="751" y="79"/>
                    <a:pt x="1" y="1175"/>
                    <a:pt x="123" y="3071"/>
                  </a:cubicBezTo>
                  <a:cubicBezTo>
                    <a:pt x="257" y="4877"/>
                    <a:pt x="1022" y="5859"/>
                    <a:pt x="2069" y="5859"/>
                  </a:cubicBezTo>
                  <a:cubicBezTo>
                    <a:pt x="2106" y="5859"/>
                    <a:pt x="2143" y="5858"/>
                    <a:pt x="2181" y="5856"/>
                  </a:cubicBezTo>
                  <a:cubicBezTo>
                    <a:pt x="3435" y="5775"/>
                    <a:pt x="4078" y="4668"/>
                    <a:pt x="3954" y="2746"/>
                  </a:cubicBezTo>
                  <a:cubicBezTo>
                    <a:pt x="3841"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9"/>
            <p:cNvSpPr/>
            <p:nvPr/>
          </p:nvSpPr>
          <p:spPr>
            <a:xfrm>
              <a:off x="2639600" y="2991250"/>
              <a:ext cx="104225" cy="150250"/>
            </a:xfrm>
            <a:custGeom>
              <a:avLst/>
              <a:gdLst/>
              <a:ahLst/>
              <a:cxnLst/>
              <a:rect l="l" t="t" r="r" b="b"/>
              <a:pathLst>
                <a:path w="4169" h="6010" extrusionOk="0">
                  <a:moveTo>
                    <a:pt x="1966" y="746"/>
                  </a:moveTo>
                  <a:cubicBezTo>
                    <a:pt x="2857" y="746"/>
                    <a:pt x="3076" y="2092"/>
                    <a:pt x="3129" y="2908"/>
                  </a:cubicBezTo>
                  <a:cubicBezTo>
                    <a:pt x="3176" y="3634"/>
                    <a:pt x="3120" y="4208"/>
                    <a:pt x="2960" y="4614"/>
                  </a:cubicBezTo>
                  <a:cubicBezTo>
                    <a:pt x="2801" y="5019"/>
                    <a:pt x="2544" y="5237"/>
                    <a:pt x="2195" y="5259"/>
                  </a:cubicBezTo>
                  <a:cubicBezTo>
                    <a:pt x="2179" y="5260"/>
                    <a:pt x="2162" y="5261"/>
                    <a:pt x="2146" y="5261"/>
                  </a:cubicBezTo>
                  <a:cubicBezTo>
                    <a:pt x="1506" y="5261"/>
                    <a:pt x="1065" y="4441"/>
                    <a:pt x="977" y="3100"/>
                  </a:cubicBezTo>
                  <a:cubicBezTo>
                    <a:pt x="886" y="1692"/>
                    <a:pt x="1244" y="791"/>
                    <a:pt x="1912" y="748"/>
                  </a:cubicBezTo>
                  <a:cubicBezTo>
                    <a:pt x="1931" y="747"/>
                    <a:pt x="1948" y="746"/>
                    <a:pt x="1966" y="746"/>
                  </a:cubicBezTo>
                  <a:close/>
                  <a:moveTo>
                    <a:pt x="1965" y="595"/>
                  </a:moveTo>
                  <a:cubicBezTo>
                    <a:pt x="1944" y="595"/>
                    <a:pt x="1923" y="596"/>
                    <a:pt x="1902" y="597"/>
                  </a:cubicBezTo>
                  <a:cubicBezTo>
                    <a:pt x="1142" y="646"/>
                    <a:pt x="729" y="1610"/>
                    <a:pt x="826" y="3110"/>
                  </a:cubicBezTo>
                  <a:cubicBezTo>
                    <a:pt x="921" y="4560"/>
                    <a:pt x="1410" y="5413"/>
                    <a:pt x="2142" y="5413"/>
                  </a:cubicBezTo>
                  <a:cubicBezTo>
                    <a:pt x="2163" y="5413"/>
                    <a:pt x="2183" y="5413"/>
                    <a:pt x="2204" y="5411"/>
                  </a:cubicBezTo>
                  <a:cubicBezTo>
                    <a:pt x="2617" y="5384"/>
                    <a:pt x="2919" y="5134"/>
                    <a:pt x="3101" y="4669"/>
                  </a:cubicBezTo>
                  <a:cubicBezTo>
                    <a:pt x="3268" y="4243"/>
                    <a:pt x="3329" y="3647"/>
                    <a:pt x="3280" y="2898"/>
                  </a:cubicBezTo>
                  <a:cubicBezTo>
                    <a:pt x="3184" y="1405"/>
                    <a:pt x="2721" y="595"/>
                    <a:pt x="1965" y="595"/>
                  </a:cubicBezTo>
                  <a:close/>
                  <a:moveTo>
                    <a:pt x="2039" y="150"/>
                  </a:moveTo>
                  <a:cubicBezTo>
                    <a:pt x="2548" y="150"/>
                    <a:pt x="2965" y="365"/>
                    <a:pt x="3282" y="790"/>
                  </a:cubicBezTo>
                  <a:cubicBezTo>
                    <a:pt x="3625" y="1249"/>
                    <a:pt x="3835" y="1952"/>
                    <a:pt x="3892" y="2824"/>
                  </a:cubicBezTo>
                  <a:cubicBezTo>
                    <a:pt x="4013" y="4699"/>
                    <a:pt x="3409" y="5775"/>
                    <a:pt x="2190" y="5854"/>
                  </a:cubicBezTo>
                  <a:cubicBezTo>
                    <a:pt x="2154" y="5856"/>
                    <a:pt x="2119" y="5857"/>
                    <a:pt x="2084" y="5857"/>
                  </a:cubicBezTo>
                  <a:cubicBezTo>
                    <a:pt x="1030" y="5857"/>
                    <a:pt x="339" y="4854"/>
                    <a:pt x="212" y="3141"/>
                  </a:cubicBezTo>
                  <a:cubicBezTo>
                    <a:pt x="154" y="2247"/>
                    <a:pt x="292" y="1495"/>
                    <a:pt x="613" y="968"/>
                  </a:cubicBezTo>
                  <a:cubicBezTo>
                    <a:pt x="914" y="472"/>
                    <a:pt x="1366" y="189"/>
                    <a:pt x="1918" y="154"/>
                  </a:cubicBezTo>
                  <a:cubicBezTo>
                    <a:pt x="1958" y="151"/>
                    <a:pt x="1998" y="150"/>
                    <a:pt x="2039" y="150"/>
                  </a:cubicBezTo>
                  <a:close/>
                  <a:moveTo>
                    <a:pt x="2018" y="0"/>
                  </a:moveTo>
                  <a:cubicBezTo>
                    <a:pt x="1981" y="0"/>
                    <a:pt x="1945" y="1"/>
                    <a:pt x="1907" y="3"/>
                  </a:cubicBezTo>
                  <a:cubicBezTo>
                    <a:pt x="1304" y="42"/>
                    <a:pt x="811" y="348"/>
                    <a:pt x="483" y="890"/>
                  </a:cubicBezTo>
                  <a:cubicBezTo>
                    <a:pt x="147" y="1443"/>
                    <a:pt x="1" y="2225"/>
                    <a:pt x="61" y="3151"/>
                  </a:cubicBezTo>
                  <a:cubicBezTo>
                    <a:pt x="192" y="4928"/>
                    <a:pt x="963" y="6009"/>
                    <a:pt x="2083" y="6009"/>
                  </a:cubicBezTo>
                  <a:cubicBezTo>
                    <a:pt x="2122" y="6009"/>
                    <a:pt x="2160" y="6008"/>
                    <a:pt x="2199" y="6005"/>
                  </a:cubicBezTo>
                  <a:cubicBezTo>
                    <a:pt x="3496" y="5922"/>
                    <a:pt x="4168" y="4759"/>
                    <a:pt x="4043" y="2815"/>
                  </a:cubicBezTo>
                  <a:cubicBezTo>
                    <a:pt x="3983" y="1900"/>
                    <a:pt x="3768" y="1189"/>
                    <a:pt x="3404" y="700"/>
                  </a:cubicBezTo>
                  <a:cubicBezTo>
                    <a:pt x="3058" y="235"/>
                    <a:pt x="2581" y="0"/>
                    <a:pt x="20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9"/>
            <p:cNvSpPr/>
            <p:nvPr/>
          </p:nvSpPr>
          <p:spPr>
            <a:xfrm>
              <a:off x="2773175" y="2984475"/>
              <a:ext cx="101975" cy="146525"/>
            </a:xfrm>
            <a:custGeom>
              <a:avLst/>
              <a:gdLst/>
              <a:ahLst/>
              <a:cxnLst/>
              <a:rect l="l" t="t" r="r" b="b"/>
              <a:pathLst>
                <a:path w="4079" h="5861" extrusionOk="0">
                  <a:moveTo>
                    <a:pt x="1960" y="597"/>
                  </a:moveTo>
                  <a:cubicBezTo>
                    <a:pt x="2709" y="597"/>
                    <a:pt x="3103" y="1477"/>
                    <a:pt x="3192" y="2829"/>
                  </a:cubicBezTo>
                  <a:cubicBezTo>
                    <a:pt x="3284" y="4273"/>
                    <a:pt x="2969" y="5211"/>
                    <a:pt x="2186" y="5262"/>
                  </a:cubicBezTo>
                  <a:cubicBezTo>
                    <a:pt x="2168" y="5263"/>
                    <a:pt x="2149" y="5264"/>
                    <a:pt x="2131" y="5264"/>
                  </a:cubicBezTo>
                  <a:cubicBezTo>
                    <a:pt x="1464" y="5264"/>
                    <a:pt x="982" y="4462"/>
                    <a:pt x="889" y="3031"/>
                  </a:cubicBezTo>
                  <a:cubicBezTo>
                    <a:pt x="790" y="1492"/>
                    <a:pt x="1224" y="643"/>
                    <a:pt x="1894" y="600"/>
                  </a:cubicBezTo>
                  <a:cubicBezTo>
                    <a:pt x="1916" y="598"/>
                    <a:pt x="1938" y="597"/>
                    <a:pt x="1960" y="597"/>
                  </a:cubicBezTo>
                  <a:close/>
                  <a:moveTo>
                    <a:pt x="2024" y="0"/>
                  </a:moveTo>
                  <a:cubicBezTo>
                    <a:pt x="1983" y="0"/>
                    <a:pt x="1942" y="2"/>
                    <a:pt x="1900" y="4"/>
                  </a:cubicBezTo>
                  <a:cubicBezTo>
                    <a:pt x="751" y="80"/>
                    <a:pt x="1" y="1176"/>
                    <a:pt x="123" y="3073"/>
                  </a:cubicBezTo>
                  <a:cubicBezTo>
                    <a:pt x="258" y="4878"/>
                    <a:pt x="1023" y="5860"/>
                    <a:pt x="2071" y="5860"/>
                  </a:cubicBezTo>
                  <a:cubicBezTo>
                    <a:pt x="2108" y="5860"/>
                    <a:pt x="2144" y="5859"/>
                    <a:pt x="2181" y="5857"/>
                  </a:cubicBezTo>
                  <a:cubicBezTo>
                    <a:pt x="3434" y="5775"/>
                    <a:pt x="4078" y="4668"/>
                    <a:pt x="3955" y="2746"/>
                  </a:cubicBezTo>
                  <a:cubicBezTo>
                    <a:pt x="3842"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9"/>
            <p:cNvSpPr/>
            <p:nvPr/>
          </p:nvSpPr>
          <p:spPr>
            <a:xfrm>
              <a:off x="2771375" y="2982575"/>
              <a:ext cx="105700" cy="150275"/>
            </a:xfrm>
            <a:custGeom>
              <a:avLst/>
              <a:gdLst/>
              <a:ahLst/>
              <a:cxnLst/>
              <a:rect l="l" t="t" r="r" b="b"/>
              <a:pathLst>
                <a:path w="4228" h="6011" extrusionOk="0">
                  <a:moveTo>
                    <a:pt x="2029" y="748"/>
                  </a:moveTo>
                  <a:cubicBezTo>
                    <a:pt x="2913" y="748"/>
                    <a:pt x="3135" y="2096"/>
                    <a:pt x="3188" y="2910"/>
                  </a:cubicBezTo>
                  <a:cubicBezTo>
                    <a:pt x="3243" y="3762"/>
                    <a:pt x="3195" y="5201"/>
                    <a:pt x="2253" y="5262"/>
                  </a:cubicBezTo>
                  <a:cubicBezTo>
                    <a:pt x="2237" y="5263"/>
                    <a:pt x="2220" y="5264"/>
                    <a:pt x="2204" y="5264"/>
                  </a:cubicBezTo>
                  <a:cubicBezTo>
                    <a:pt x="1567" y="5264"/>
                    <a:pt x="1123" y="4444"/>
                    <a:pt x="1037" y="3102"/>
                  </a:cubicBezTo>
                  <a:cubicBezTo>
                    <a:pt x="990" y="2379"/>
                    <a:pt x="1061" y="1777"/>
                    <a:pt x="1245" y="1361"/>
                  </a:cubicBezTo>
                  <a:cubicBezTo>
                    <a:pt x="1410" y="982"/>
                    <a:pt x="1662" y="771"/>
                    <a:pt x="1970" y="751"/>
                  </a:cubicBezTo>
                  <a:cubicBezTo>
                    <a:pt x="1991" y="748"/>
                    <a:pt x="2009" y="748"/>
                    <a:pt x="2029" y="748"/>
                  </a:cubicBezTo>
                  <a:close/>
                  <a:moveTo>
                    <a:pt x="2030" y="597"/>
                  </a:moveTo>
                  <a:cubicBezTo>
                    <a:pt x="2007" y="597"/>
                    <a:pt x="1983" y="599"/>
                    <a:pt x="1961" y="599"/>
                  </a:cubicBezTo>
                  <a:cubicBezTo>
                    <a:pt x="1591" y="623"/>
                    <a:pt x="1296" y="866"/>
                    <a:pt x="1106" y="1299"/>
                  </a:cubicBezTo>
                  <a:cubicBezTo>
                    <a:pt x="913" y="1738"/>
                    <a:pt x="837" y="2365"/>
                    <a:pt x="886" y="3112"/>
                  </a:cubicBezTo>
                  <a:cubicBezTo>
                    <a:pt x="981" y="4562"/>
                    <a:pt x="1469" y="5416"/>
                    <a:pt x="2201" y="5416"/>
                  </a:cubicBezTo>
                  <a:cubicBezTo>
                    <a:pt x="2222" y="5416"/>
                    <a:pt x="2243" y="5415"/>
                    <a:pt x="2263" y="5413"/>
                  </a:cubicBezTo>
                  <a:cubicBezTo>
                    <a:pt x="3058" y="5361"/>
                    <a:pt x="3439" y="4469"/>
                    <a:pt x="3339" y="2901"/>
                  </a:cubicBezTo>
                  <a:cubicBezTo>
                    <a:pt x="3241" y="1411"/>
                    <a:pt x="2779" y="597"/>
                    <a:pt x="2030" y="597"/>
                  </a:cubicBezTo>
                  <a:close/>
                  <a:moveTo>
                    <a:pt x="2095" y="152"/>
                  </a:moveTo>
                  <a:cubicBezTo>
                    <a:pt x="3166" y="152"/>
                    <a:pt x="3840" y="1118"/>
                    <a:pt x="3950" y="2826"/>
                  </a:cubicBezTo>
                  <a:cubicBezTo>
                    <a:pt x="4071" y="4702"/>
                    <a:pt x="3467" y="5778"/>
                    <a:pt x="2248" y="5856"/>
                  </a:cubicBezTo>
                  <a:cubicBezTo>
                    <a:pt x="2209" y="5859"/>
                    <a:pt x="2171" y="5860"/>
                    <a:pt x="2133" y="5860"/>
                  </a:cubicBezTo>
                  <a:cubicBezTo>
                    <a:pt x="1085" y="5860"/>
                    <a:pt x="398" y="4852"/>
                    <a:pt x="271" y="3143"/>
                  </a:cubicBezTo>
                  <a:cubicBezTo>
                    <a:pt x="156" y="1377"/>
                    <a:pt x="810" y="231"/>
                    <a:pt x="1976" y="156"/>
                  </a:cubicBezTo>
                  <a:cubicBezTo>
                    <a:pt x="2016" y="153"/>
                    <a:pt x="2056" y="152"/>
                    <a:pt x="2094" y="152"/>
                  </a:cubicBezTo>
                  <a:close/>
                  <a:moveTo>
                    <a:pt x="2099" y="1"/>
                  </a:moveTo>
                  <a:cubicBezTo>
                    <a:pt x="2055" y="1"/>
                    <a:pt x="2011" y="2"/>
                    <a:pt x="1966" y="5"/>
                  </a:cubicBezTo>
                  <a:cubicBezTo>
                    <a:pt x="707" y="87"/>
                    <a:pt x="0" y="1293"/>
                    <a:pt x="120" y="3154"/>
                  </a:cubicBezTo>
                  <a:cubicBezTo>
                    <a:pt x="253" y="4930"/>
                    <a:pt x="1022" y="6011"/>
                    <a:pt x="2144" y="6011"/>
                  </a:cubicBezTo>
                  <a:cubicBezTo>
                    <a:pt x="2181" y="6011"/>
                    <a:pt x="2219" y="6011"/>
                    <a:pt x="2258" y="6008"/>
                  </a:cubicBezTo>
                  <a:cubicBezTo>
                    <a:pt x="3555" y="5924"/>
                    <a:pt x="4227" y="4761"/>
                    <a:pt x="4101" y="2817"/>
                  </a:cubicBezTo>
                  <a:cubicBezTo>
                    <a:pt x="3985" y="1018"/>
                    <a:pt x="3258" y="1"/>
                    <a:pt x="20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9"/>
            <p:cNvSpPr/>
            <p:nvPr/>
          </p:nvSpPr>
          <p:spPr>
            <a:xfrm>
              <a:off x="2906400" y="2975875"/>
              <a:ext cx="101975" cy="146500"/>
            </a:xfrm>
            <a:custGeom>
              <a:avLst/>
              <a:gdLst/>
              <a:ahLst/>
              <a:cxnLst/>
              <a:rect l="l" t="t" r="r" b="b"/>
              <a:pathLst>
                <a:path w="4079" h="5860" extrusionOk="0">
                  <a:moveTo>
                    <a:pt x="1960" y="596"/>
                  </a:moveTo>
                  <a:cubicBezTo>
                    <a:pt x="2709" y="596"/>
                    <a:pt x="3103" y="1476"/>
                    <a:pt x="3191" y="2829"/>
                  </a:cubicBezTo>
                  <a:cubicBezTo>
                    <a:pt x="3284" y="4273"/>
                    <a:pt x="2969" y="5210"/>
                    <a:pt x="2186" y="5261"/>
                  </a:cubicBezTo>
                  <a:cubicBezTo>
                    <a:pt x="2167" y="5262"/>
                    <a:pt x="2149" y="5262"/>
                    <a:pt x="2131" y="5262"/>
                  </a:cubicBezTo>
                  <a:cubicBezTo>
                    <a:pt x="1465" y="5262"/>
                    <a:pt x="982" y="4462"/>
                    <a:pt x="889" y="3031"/>
                  </a:cubicBezTo>
                  <a:cubicBezTo>
                    <a:pt x="790" y="1491"/>
                    <a:pt x="1225" y="641"/>
                    <a:pt x="1894" y="598"/>
                  </a:cubicBezTo>
                  <a:cubicBezTo>
                    <a:pt x="1916" y="597"/>
                    <a:pt x="1938" y="596"/>
                    <a:pt x="1960" y="596"/>
                  </a:cubicBezTo>
                  <a:close/>
                  <a:moveTo>
                    <a:pt x="2024" y="1"/>
                  </a:moveTo>
                  <a:cubicBezTo>
                    <a:pt x="1983" y="1"/>
                    <a:pt x="1942" y="2"/>
                    <a:pt x="1900" y="5"/>
                  </a:cubicBezTo>
                  <a:cubicBezTo>
                    <a:pt x="751" y="79"/>
                    <a:pt x="1" y="1175"/>
                    <a:pt x="123" y="3071"/>
                  </a:cubicBezTo>
                  <a:cubicBezTo>
                    <a:pt x="258" y="4877"/>
                    <a:pt x="1022" y="5859"/>
                    <a:pt x="2071" y="5859"/>
                  </a:cubicBezTo>
                  <a:cubicBezTo>
                    <a:pt x="2108" y="5859"/>
                    <a:pt x="2145" y="5858"/>
                    <a:pt x="2182" y="5856"/>
                  </a:cubicBezTo>
                  <a:cubicBezTo>
                    <a:pt x="3435" y="5775"/>
                    <a:pt x="4078" y="4668"/>
                    <a:pt x="3955" y="2745"/>
                  </a:cubicBezTo>
                  <a:cubicBezTo>
                    <a:pt x="3842" y="1008"/>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9"/>
            <p:cNvSpPr/>
            <p:nvPr/>
          </p:nvSpPr>
          <p:spPr>
            <a:xfrm>
              <a:off x="2906075" y="2974000"/>
              <a:ext cx="102650" cy="150275"/>
            </a:xfrm>
            <a:custGeom>
              <a:avLst/>
              <a:gdLst/>
              <a:ahLst/>
              <a:cxnLst/>
              <a:rect l="l" t="t" r="r" b="b"/>
              <a:pathLst>
                <a:path w="4106" h="6011" extrusionOk="0">
                  <a:moveTo>
                    <a:pt x="1968" y="749"/>
                  </a:moveTo>
                  <a:cubicBezTo>
                    <a:pt x="2860" y="749"/>
                    <a:pt x="3077" y="2094"/>
                    <a:pt x="3130" y="2909"/>
                  </a:cubicBezTo>
                  <a:cubicBezTo>
                    <a:pt x="3185" y="3761"/>
                    <a:pt x="3135" y="5200"/>
                    <a:pt x="2195" y="5261"/>
                  </a:cubicBezTo>
                  <a:cubicBezTo>
                    <a:pt x="2179" y="5262"/>
                    <a:pt x="2163" y="5263"/>
                    <a:pt x="2147" y="5263"/>
                  </a:cubicBezTo>
                  <a:cubicBezTo>
                    <a:pt x="1513" y="5263"/>
                    <a:pt x="1065" y="4442"/>
                    <a:pt x="978" y="3101"/>
                  </a:cubicBezTo>
                  <a:cubicBezTo>
                    <a:pt x="932" y="2378"/>
                    <a:pt x="1004" y="1775"/>
                    <a:pt x="1186" y="1360"/>
                  </a:cubicBezTo>
                  <a:cubicBezTo>
                    <a:pt x="1353" y="981"/>
                    <a:pt x="1604" y="770"/>
                    <a:pt x="1913" y="750"/>
                  </a:cubicBezTo>
                  <a:cubicBezTo>
                    <a:pt x="1932" y="749"/>
                    <a:pt x="1950" y="749"/>
                    <a:pt x="1968" y="749"/>
                  </a:cubicBezTo>
                  <a:close/>
                  <a:moveTo>
                    <a:pt x="1972" y="595"/>
                  </a:moveTo>
                  <a:cubicBezTo>
                    <a:pt x="1949" y="595"/>
                    <a:pt x="1926" y="597"/>
                    <a:pt x="1903" y="598"/>
                  </a:cubicBezTo>
                  <a:cubicBezTo>
                    <a:pt x="1534" y="623"/>
                    <a:pt x="1238" y="865"/>
                    <a:pt x="1048" y="1299"/>
                  </a:cubicBezTo>
                  <a:cubicBezTo>
                    <a:pt x="855" y="1736"/>
                    <a:pt x="778" y="2364"/>
                    <a:pt x="828" y="3111"/>
                  </a:cubicBezTo>
                  <a:cubicBezTo>
                    <a:pt x="922" y="4561"/>
                    <a:pt x="1411" y="5414"/>
                    <a:pt x="2143" y="5414"/>
                  </a:cubicBezTo>
                  <a:cubicBezTo>
                    <a:pt x="2163" y="5414"/>
                    <a:pt x="2183" y="5414"/>
                    <a:pt x="2206" y="5412"/>
                  </a:cubicBezTo>
                  <a:cubicBezTo>
                    <a:pt x="3000" y="5360"/>
                    <a:pt x="3382" y="4468"/>
                    <a:pt x="3280" y="2900"/>
                  </a:cubicBezTo>
                  <a:cubicBezTo>
                    <a:pt x="3184" y="1409"/>
                    <a:pt x="2720" y="595"/>
                    <a:pt x="1972" y="595"/>
                  </a:cubicBezTo>
                  <a:close/>
                  <a:moveTo>
                    <a:pt x="2036" y="151"/>
                  </a:moveTo>
                  <a:cubicBezTo>
                    <a:pt x="3108" y="151"/>
                    <a:pt x="3781" y="1118"/>
                    <a:pt x="3892" y="2825"/>
                  </a:cubicBezTo>
                  <a:cubicBezTo>
                    <a:pt x="3953" y="3764"/>
                    <a:pt x="3831" y="4506"/>
                    <a:pt x="3531" y="5028"/>
                  </a:cubicBezTo>
                  <a:cubicBezTo>
                    <a:pt x="3240" y="5539"/>
                    <a:pt x="2788" y="5816"/>
                    <a:pt x="2190" y="5855"/>
                  </a:cubicBezTo>
                  <a:cubicBezTo>
                    <a:pt x="2156" y="5857"/>
                    <a:pt x="2123" y="5858"/>
                    <a:pt x="2090" y="5858"/>
                  </a:cubicBezTo>
                  <a:cubicBezTo>
                    <a:pt x="1039" y="5858"/>
                    <a:pt x="339" y="4858"/>
                    <a:pt x="212" y="3143"/>
                  </a:cubicBezTo>
                  <a:cubicBezTo>
                    <a:pt x="155" y="2248"/>
                    <a:pt x="293" y="1496"/>
                    <a:pt x="613" y="969"/>
                  </a:cubicBezTo>
                  <a:cubicBezTo>
                    <a:pt x="914" y="473"/>
                    <a:pt x="1366" y="190"/>
                    <a:pt x="1918" y="155"/>
                  </a:cubicBezTo>
                  <a:cubicBezTo>
                    <a:pt x="1958" y="153"/>
                    <a:pt x="1997" y="151"/>
                    <a:pt x="2036" y="151"/>
                  </a:cubicBezTo>
                  <a:close/>
                  <a:moveTo>
                    <a:pt x="2034" y="0"/>
                  </a:moveTo>
                  <a:cubicBezTo>
                    <a:pt x="1992" y="0"/>
                    <a:pt x="1950" y="1"/>
                    <a:pt x="1907" y="4"/>
                  </a:cubicBezTo>
                  <a:cubicBezTo>
                    <a:pt x="1304" y="43"/>
                    <a:pt x="812" y="349"/>
                    <a:pt x="483" y="891"/>
                  </a:cubicBezTo>
                  <a:cubicBezTo>
                    <a:pt x="147" y="1444"/>
                    <a:pt x="1" y="2226"/>
                    <a:pt x="61" y="3152"/>
                  </a:cubicBezTo>
                  <a:cubicBezTo>
                    <a:pt x="194" y="4929"/>
                    <a:pt x="965" y="6010"/>
                    <a:pt x="2083" y="6010"/>
                  </a:cubicBezTo>
                  <a:cubicBezTo>
                    <a:pt x="2122" y="6010"/>
                    <a:pt x="2160" y="6009"/>
                    <a:pt x="2199" y="6006"/>
                  </a:cubicBezTo>
                  <a:cubicBezTo>
                    <a:pt x="2842" y="5965"/>
                    <a:pt x="3349" y="5652"/>
                    <a:pt x="3663" y="5104"/>
                  </a:cubicBezTo>
                  <a:cubicBezTo>
                    <a:pt x="3978" y="4554"/>
                    <a:pt x="4106" y="3785"/>
                    <a:pt x="4043" y="2816"/>
                  </a:cubicBezTo>
                  <a:cubicBezTo>
                    <a:pt x="3926" y="1013"/>
                    <a:pt x="3196" y="0"/>
                    <a:pt x="20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9"/>
            <p:cNvSpPr/>
            <p:nvPr/>
          </p:nvSpPr>
          <p:spPr>
            <a:xfrm>
              <a:off x="3039675" y="2967275"/>
              <a:ext cx="101975" cy="146475"/>
            </a:xfrm>
            <a:custGeom>
              <a:avLst/>
              <a:gdLst/>
              <a:ahLst/>
              <a:cxnLst/>
              <a:rect l="l" t="t" r="r" b="b"/>
              <a:pathLst>
                <a:path w="4079" h="5859" extrusionOk="0">
                  <a:moveTo>
                    <a:pt x="1959" y="596"/>
                  </a:moveTo>
                  <a:cubicBezTo>
                    <a:pt x="2709" y="596"/>
                    <a:pt x="3103" y="1476"/>
                    <a:pt x="3191" y="2828"/>
                  </a:cubicBezTo>
                  <a:cubicBezTo>
                    <a:pt x="3284" y="4272"/>
                    <a:pt x="2969" y="5210"/>
                    <a:pt x="2185" y="5261"/>
                  </a:cubicBezTo>
                  <a:cubicBezTo>
                    <a:pt x="2167" y="5262"/>
                    <a:pt x="2149" y="5263"/>
                    <a:pt x="2131" y="5263"/>
                  </a:cubicBezTo>
                  <a:cubicBezTo>
                    <a:pt x="1464" y="5263"/>
                    <a:pt x="981" y="4462"/>
                    <a:pt x="888" y="3030"/>
                  </a:cubicBezTo>
                  <a:cubicBezTo>
                    <a:pt x="789" y="1491"/>
                    <a:pt x="1224" y="642"/>
                    <a:pt x="1894" y="599"/>
                  </a:cubicBezTo>
                  <a:cubicBezTo>
                    <a:pt x="1916" y="597"/>
                    <a:pt x="1937" y="596"/>
                    <a:pt x="1959" y="596"/>
                  </a:cubicBezTo>
                  <a:close/>
                  <a:moveTo>
                    <a:pt x="2025" y="1"/>
                  </a:moveTo>
                  <a:cubicBezTo>
                    <a:pt x="1984" y="1"/>
                    <a:pt x="1942" y="2"/>
                    <a:pt x="1899" y="5"/>
                  </a:cubicBezTo>
                  <a:cubicBezTo>
                    <a:pt x="750" y="78"/>
                    <a:pt x="0" y="1176"/>
                    <a:pt x="122" y="3072"/>
                  </a:cubicBezTo>
                  <a:cubicBezTo>
                    <a:pt x="257" y="4876"/>
                    <a:pt x="1021" y="5858"/>
                    <a:pt x="2070" y="5858"/>
                  </a:cubicBezTo>
                  <a:cubicBezTo>
                    <a:pt x="2107" y="5858"/>
                    <a:pt x="2144" y="5857"/>
                    <a:pt x="2181" y="5855"/>
                  </a:cubicBezTo>
                  <a:cubicBezTo>
                    <a:pt x="3433" y="5774"/>
                    <a:pt x="4079" y="4667"/>
                    <a:pt x="3954" y="2745"/>
                  </a:cubicBezTo>
                  <a:cubicBezTo>
                    <a:pt x="3842" y="1008"/>
                    <a:pt x="3143" y="1"/>
                    <a:pt x="2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9"/>
            <p:cNvSpPr/>
            <p:nvPr/>
          </p:nvSpPr>
          <p:spPr>
            <a:xfrm>
              <a:off x="3039350" y="2965400"/>
              <a:ext cx="104225" cy="150250"/>
            </a:xfrm>
            <a:custGeom>
              <a:avLst/>
              <a:gdLst/>
              <a:ahLst/>
              <a:cxnLst/>
              <a:rect l="l" t="t" r="r" b="b"/>
              <a:pathLst>
                <a:path w="4169" h="6010" extrusionOk="0">
                  <a:moveTo>
                    <a:pt x="1975" y="747"/>
                  </a:moveTo>
                  <a:cubicBezTo>
                    <a:pt x="2856" y="747"/>
                    <a:pt x="3075" y="2096"/>
                    <a:pt x="3128" y="2908"/>
                  </a:cubicBezTo>
                  <a:cubicBezTo>
                    <a:pt x="3175" y="3635"/>
                    <a:pt x="3118" y="4208"/>
                    <a:pt x="2959" y="4614"/>
                  </a:cubicBezTo>
                  <a:cubicBezTo>
                    <a:pt x="2800" y="5021"/>
                    <a:pt x="2543" y="5237"/>
                    <a:pt x="2194" y="5260"/>
                  </a:cubicBezTo>
                  <a:cubicBezTo>
                    <a:pt x="2178" y="5261"/>
                    <a:pt x="2161" y="5262"/>
                    <a:pt x="2145" y="5262"/>
                  </a:cubicBezTo>
                  <a:cubicBezTo>
                    <a:pt x="1516" y="5262"/>
                    <a:pt x="1064" y="4440"/>
                    <a:pt x="977" y="3101"/>
                  </a:cubicBezTo>
                  <a:cubicBezTo>
                    <a:pt x="886" y="1693"/>
                    <a:pt x="1244" y="792"/>
                    <a:pt x="1910" y="749"/>
                  </a:cubicBezTo>
                  <a:cubicBezTo>
                    <a:pt x="1932" y="748"/>
                    <a:pt x="1954" y="747"/>
                    <a:pt x="1975" y="747"/>
                  </a:cubicBezTo>
                  <a:close/>
                  <a:moveTo>
                    <a:pt x="1970" y="596"/>
                  </a:moveTo>
                  <a:cubicBezTo>
                    <a:pt x="1947" y="596"/>
                    <a:pt x="1925" y="596"/>
                    <a:pt x="1901" y="597"/>
                  </a:cubicBezTo>
                  <a:cubicBezTo>
                    <a:pt x="1141" y="648"/>
                    <a:pt x="728" y="1610"/>
                    <a:pt x="826" y="3110"/>
                  </a:cubicBezTo>
                  <a:cubicBezTo>
                    <a:pt x="921" y="4560"/>
                    <a:pt x="1409" y="5413"/>
                    <a:pt x="2141" y="5413"/>
                  </a:cubicBezTo>
                  <a:cubicBezTo>
                    <a:pt x="2162" y="5413"/>
                    <a:pt x="2183" y="5413"/>
                    <a:pt x="2204" y="5411"/>
                  </a:cubicBezTo>
                  <a:cubicBezTo>
                    <a:pt x="2616" y="5384"/>
                    <a:pt x="2918" y="5135"/>
                    <a:pt x="3101" y="4670"/>
                  </a:cubicBezTo>
                  <a:cubicBezTo>
                    <a:pt x="3267" y="4243"/>
                    <a:pt x="3329" y="3648"/>
                    <a:pt x="3279" y="2899"/>
                  </a:cubicBezTo>
                  <a:cubicBezTo>
                    <a:pt x="3183" y="1409"/>
                    <a:pt x="2719" y="596"/>
                    <a:pt x="1970" y="596"/>
                  </a:cubicBezTo>
                  <a:close/>
                  <a:moveTo>
                    <a:pt x="2038" y="150"/>
                  </a:moveTo>
                  <a:cubicBezTo>
                    <a:pt x="2547" y="150"/>
                    <a:pt x="2965" y="365"/>
                    <a:pt x="3282" y="790"/>
                  </a:cubicBezTo>
                  <a:cubicBezTo>
                    <a:pt x="3624" y="1249"/>
                    <a:pt x="3835" y="1952"/>
                    <a:pt x="3891" y="2824"/>
                  </a:cubicBezTo>
                  <a:cubicBezTo>
                    <a:pt x="4012" y="4699"/>
                    <a:pt x="3408" y="5776"/>
                    <a:pt x="2189" y="5854"/>
                  </a:cubicBezTo>
                  <a:cubicBezTo>
                    <a:pt x="2154" y="5856"/>
                    <a:pt x="2120" y="5857"/>
                    <a:pt x="2086" y="5857"/>
                  </a:cubicBezTo>
                  <a:cubicBezTo>
                    <a:pt x="1039" y="5857"/>
                    <a:pt x="338" y="4855"/>
                    <a:pt x="211" y="3141"/>
                  </a:cubicBezTo>
                  <a:cubicBezTo>
                    <a:pt x="154" y="2247"/>
                    <a:pt x="292" y="1495"/>
                    <a:pt x="612" y="969"/>
                  </a:cubicBezTo>
                  <a:cubicBezTo>
                    <a:pt x="913" y="472"/>
                    <a:pt x="1364" y="191"/>
                    <a:pt x="1917" y="155"/>
                  </a:cubicBezTo>
                  <a:cubicBezTo>
                    <a:pt x="1957" y="151"/>
                    <a:pt x="1998" y="150"/>
                    <a:pt x="2038" y="150"/>
                  </a:cubicBezTo>
                  <a:close/>
                  <a:moveTo>
                    <a:pt x="2014" y="0"/>
                  </a:moveTo>
                  <a:cubicBezTo>
                    <a:pt x="1978" y="0"/>
                    <a:pt x="1943" y="1"/>
                    <a:pt x="1907" y="3"/>
                  </a:cubicBezTo>
                  <a:cubicBezTo>
                    <a:pt x="1302" y="42"/>
                    <a:pt x="810" y="348"/>
                    <a:pt x="482" y="890"/>
                  </a:cubicBezTo>
                  <a:cubicBezTo>
                    <a:pt x="146" y="1443"/>
                    <a:pt x="0" y="2226"/>
                    <a:pt x="60" y="3152"/>
                  </a:cubicBezTo>
                  <a:cubicBezTo>
                    <a:pt x="193" y="4928"/>
                    <a:pt x="964" y="6009"/>
                    <a:pt x="2084" y="6009"/>
                  </a:cubicBezTo>
                  <a:cubicBezTo>
                    <a:pt x="2121" y="6009"/>
                    <a:pt x="2161" y="6008"/>
                    <a:pt x="2200" y="6005"/>
                  </a:cubicBezTo>
                  <a:cubicBezTo>
                    <a:pt x="3497" y="5922"/>
                    <a:pt x="4169" y="4758"/>
                    <a:pt x="4042" y="2815"/>
                  </a:cubicBezTo>
                  <a:cubicBezTo>
                    <a:pt x="3984" y="1900"/>
                    <a:pt x="3769" y="1189"/>
                    <a:pt x="3403" y="700"/>
                  </a:cubicBezTo>
                  <a:cubicBezTo>
                    <a:pt x="3056" y="234"/>
                    <a:pt x="2578" y="0"/>
                    <a:pt x="20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9"/>
            <p:cNvSpPr/>
            <p:nvPr/>
          </p:nvSpPr>
          <p:spPr>
            <a:xfrm>
              <a:off x="3308525" y="2949900"/>
              <a:ext cx="101975" cy="146500"/>
            </a:xfrm>
            <a:custGeom>
              <a:avLst/>
              <a:gdLst/>
              <a:ahLst/>
              <a:cxnLst/>
              <a:rect l="l" t="t" r="r" b="b"/>
              <a:pathLst>
                <a:path w="4079" h="5860" extrusionOk="0">
                  <a:moveTo>
                    <a:pt x="1959" y="596"/>
                  </a:moveTo>
                  <a:cubicBezTo>
                    <a:pt x="2709" y="596"/>
                    <a:pt x="3103" y="1475"/>
                    <a:pt x="3191" y="2829"/>
                  </a:cubicBezTo>
                  <a:cubicBezTo>
                    <a:pt x="3285" y="4273"/>
                    <a:pt x="2969" y="5211"/>
                    <a:pt x="2187" y="5260"/>
                  </a:cubicBezTo>
                  <a:cubicBezTo>
                    <a:pt x="2168" y="5262"/>
                    <a:pt x="2150" y="5262"/>
                    <a:pt x="2131" y="5262"/>
                  </a:cubicBezTo>
                  <a:cubicBezTo>
                    <a:pt x="1463" y="5262"/>
                    <a:pt x="982" y="4460"/>
                    <a:pt x="890" y="3031"/>
                  </a:cubicBezTo>
                  <a:cubicBezTo>
                    <a:pt x="789" y="1490"/>
                    <a:pt x="1224" y="641"/>
                    <a:pt x="1895" y="598"/>
                  </a:cubicBezTo>
                  <a:cubicBezTo>
                    <a:pt x="1917" y="597"/>
                    <a:pt x="1938" y="596"/>
                    <a:pt x="1959" y="596"/>
                  </a:cubicBezTo>
                  <a:close/>
                  <a:moveTo>
                    <a:pt x="2023" y="0"/>
                  </a:moveTo>
                  <a:cubicBezTo>
                    <a:pt x="1983" y="0"/>
                    <a:pt x="1941" y="2"/>
                    <a:pt x="1899" y="4"/>
                  </a:cubicBezTo>
                  <a:cubicBezTo>
                    <a:pt x="750" y="79"/>
                    <a:pt x="0" y="1175"/>
                    <a:pt x="123" y="3071"/>
                  </a:cubicBezTo>
                  <a:cubicBezTo>
                    <a:pt x="257" y="4875"/>
                    <a:pt x="1023" y="5859"/>
                    <a:pt x="2070" y="5859"/>
                  </a:cubicBezTo>
                  <a:cubicBezTo>
                    <a:pt x="2107" y="5859"/>
                    <a:pt x="2144" y="5858"/>
                    <a:pt x="2182" y="5856"/>
                  </a:cubicBezTo>
                  <a:cubicBezTo>
                    <a:pt x="3433" y="5773"/>
                    <a:pt x="4079" y="4668"/>
                    <a:pt x="3954" y="2744"/>
                  </a:cubicBezTo>
                  <a:cubicBezTo>
                    <a:pt x="3842" y="1008"/>
                    <a:pt x="3143"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9"/>
            <p:cNvSpPr/>
            <p:nvPr/>
          </p:nvSpPr>
          <p:spPr>
            <a:xfrm>
              <a:off x="3308200" y="2948000"/>
              <a:ext cx="104225" cy="150250"/>
            </a:xfrm>
            <a:custGeom>
              <a:avLst/>
              <a:gdLst/>
              <a:ahLst/>
              <a:cxnLst/>
              <a:rect l="l" t="t" r="r" b="b"/>
              <a:pathLst>
                <a:path w="4169" h="6010" extrusionOk="0">
                  <a:moveTo>
                    <a:pt x="1971" y="747"/>
                  </a:moveTo>
                  <a:cubicBezTo>
                    <a:pt x="2855" y="747"/>
                    <a:pt x="3076" y="2095"/>
                    <a:pt x="3130" y="2909"/>
                  </a:cubicBezTo>
                  <a:cubicBezTo>
                    <a:pt x="3176" y="3636"/>
                    <a:pt x="3120" y="4210"/>
                    <a:pt x="2960" y="4615"/>
                  </a:cubicBezTo>
                  <a:cubicBezTo>
                    <a:pt x="2801" y="5021"/>
                    <a:pt x="2545" y="5239"/>
                    <a:pt x="2196" y="5261"/>
                  </a:cubicBezTo>
                  <a:cubicBezTo>
                    <a:pt x="2179" y="5262"/>
                    <a:pt x="2163" y="5262"/>
                    <a:pt x="2146" y="5262"/>
                  </a:cubicBezTo>
                  <a:cubicBezTo>
                    <a:pt x="1511" y="5262"/>
                    <a:pt x="1065" y="4442"/>
                    <a:pt x="978" y="3102"/>
                  </a:cubicBezTo>
                  <a:cubicBezTo>
                    <a:pt x="933" y="2378"/>
                    <a:pt x="1004" y="1775"/>
                    <a:pt x="1187" y="1359"/>
                  </a:cubicBezTo>
                  <a:cubicBezTo>
                    <a:pt x="1353" y="980"/>
                    <a:pt x="1603" y="769"/>
                    <a:pt x="1913" y="750"/>
                  </a:cubicBezTo>
                  <a:cubicBezTo>
                    <a:pt x="1933" y="747"/>
                    <a:pt x="1952" y="747"/>
                    <a:pt x="1971" y="747"/>
                  </a:cubicBezTo>
                  <a:close/>
                  <a:moveTo>
                    <a:pt x="1972" y="597"/>
                  </a:moveTo>
                  <a:cubicBezTo>
                    <a:pt x="1950" y="597"/>
                    <a:pt x="1926" y="597"/>
                    <a:pt x="1904" y="599"/>
                  </a:cubicBezTo>
                  <a:cubicBezTo>
                    <a:pt x="1534" y="622"/>
                    <a:pt x="1239" y="864"/>
                    <a:pt x="1047" y="1298"/>
                  </a:cubicBezTo>
                  <a:cubicBezTo>
                    <a:pt x="856" y="1737"/>
                    <a:pt x="779" y="2365"/>
                    <a:pt x="828" y="3111"/>
                  </a:cubicBezTo>
                  <a:cubicBezTo>
                    <a:pt x="922" y="4561"/>
                    <a:pt x="1412" y="5414"/>
                    <a:pt x="2143" y="5415"/>
                  </a:cubicBezTo>
                  <a:lnTo>
                    <a:pt x="2143" y="5415"/>
                  </a:lnTo>
                  <a:cubicBezTo>
                    <a:pt x="2164" y="5414"/>
                    <a:pt x="2184" y="5413"/>
                    <a:pt x="2205" y="5413"/>
                  </a:cubicBezTo>
                  <a:cubicBezTo>
                    <a:pt x="2618" y="5386"/>
                    <a:pt x="2919" y="5136"/>
                    <a:pt x="3101" y="4671"/>
                  </a:cubicBezTo>
                  <a:cubicBezTo>
                    <a:pt x="3269" y="4245"/>
                    <a:pt x="3329" y="3649"/>
                    <a:pt x="3281" y="2900"/>
                  </a:cubicBezTo>
                  <a:cubicBezTo>
                    <a:pt x="3183" y="1411"/>
                    <a:pt x="2719" y="597"/>
                    <a:pt x="1972" y="597"/>
                  </a:cubicBezTo>
                  <a:close/>
                  <a:moveTo>
                    <a:pt x="2143" y="5415"/>
                  </a:moveTo>
                  <a:cubicBezTo>
                    <a:pt x="2143" y="5415"/>
                    <a:pt x="2143" y="5415"/>
                    <a:pt x="2142" y="5415"/>
                  </a:cubicBezTo>
                  <a:lnTo>
                    <a:pt x="2144" y="5415"/>
                  </a:lnTo>
                  <a:cubicBezTo>
                    <a:pt x="2144" y="5415"/>
                    <a:pt x="2143" y="5415"/>
                    <a:pt x="2143" y="5415"/>
                  </a:cubicBezTo>
                  <a:close/>
                  <a:moveTo>
                    <a:pt x="2040" y="152"/>
                  </a:moveTo>
                  <a:cubicBezTo>
                    <a:pt x="2547" y="152"/>
                    <a:pt x="2966" y="367"/>
                    <a:pt x="3283" y="790"/>
                  </a:cubicBezTo>
                  <a:cubicBezTo>
                    <a:pt x="3626" y="1251"/>
                    <a:pt x="3837" y="1954"/>
                    <a:pt x="3893" y="2826"/>
                  </a:cubicBezTo>
                  <a:cubicBezTo>
                    <a:pt x="4014" y="4701"/>
                    <a:pt x="3410" y="5777"/>
                    <a:pt x="2191" y="5855"/>
                  </a:cubicBezTo>
                  <a:cubicBezTo>
                    <a:pt x="2155" y="5857"/>
                    <a:pt x="2120" y="5858"/>
                    <a:pt x="2085" y="5858"/>
                  </a:cubicBezTo>
                  <a:cubicBezTo>
                    <a:pt x="1033" y="5858"/>
                    <a:pt x="340" y="4855"/>
                    <a:pt x="212" y="3142"/>
                  </a:cubicBezTo>
                  <a:cubicBezTo>
                    <a:pt x="154" y="2247"/>
                    <a:pt x="293" y="1496"/>
                    <a:pt x="612" y="970"/>
                  </a:cubicBezTo>
                  <a:cubicBezTo>
                    <a:pt x="914" y="472"/>
                    <a:pt x="1365" y="191"/>
                    <a:pt x="1917" y="156"/>
                  </a:cubicBezTo>
                  <a:cubicBezTo>
                    <a:pt x="1959" y="153"/>
                    <a:pt x="1999" y="152"/>
                    <a:pt x="2040" y="152"/>
                  </a:cubicBezTo>
                  <a:close/>
                  <a:moveTo>
                    <a:pt x="2018" y="1"/>
                  </a:moveTo>
                  <a:cubicBezTo>
                    <a:pt x="1981" y="1"/>
                    <a:pt x="1944" y="2"/>
                    <a:pt x="1907" y="4"/>
                  </a:cubicBezTo>
                  <a:cubicBezTo>
                    <a:pt x="1304" y="43"/>
                    <a:pt x="812" y="349"/>
                    <a:pt x="482" y="890"/>
                  </a:cubicBezTo>
                  <a:cubicBezTo>
                    <a:pt x="146" y="1444"/>
                    <a:pt x="0" y="2227"/>
                    <a:pt x="60" y="3152"/>
                  </a:cubicBezTo>
                  <a:cubicBezTo>
                    <a:pt x="193" y="4929"/>
                    <a:pt x="963" y="6010"/>
                    <a:pt x="2084" y="6010"/>
                  </a:cubicBezTo>
                  <a:cubicBezTo>
                    <a:pt x="2122" y="6010"/>
                    <a:pt x="2161" y="6010"/>
                    <a:pt x="2200" y="6006"/>
                  </a:cubicBezTo>
                  <a:cubicBezTo>
                    <a:pt x="3497" y="5922"/>
                    <a:pt x="4169" y="4759"/>
                    <a:pt x="4042" y="2815"/>
                  </a:cubicBezTo>
                  <a:cubicBezTo>
                    <a:pt x="3984" y="1901"/>
                    <a:pt x="3769" y="1190"/>
                    <a:pt x="3403" y="700"/>
                  </a:cubicBezTo>
                  <a:cubicBezTo>
                    <a:pt x="3057" y="236"/>
                    <a:pt x="2581" y="1"/>
                    <a:pt x="20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9"/>
            <p:cNvSpPr/>
            <p:nvPr/>
          </p:nvSpPr>
          <p:spPr>
            <a:xfrm>
              <a:off x="3441775" y="2941275"/>
              <a:ext cx="102000" cy="146500"/>
            </a:xfrm>
            <a:custGeom>
              <a:avLst/>
              <a:gdLst/>
              <a:ahLst/>
              <a:cxnLst/>
              <a:rect l="l" t="t" r="r" b="b"/>
              <a:pathLst>
                <a:path w="4080" h="5860" extrusionOk="0">
                  <a:moveTo>
                    <a:pt x="1959" y="596"/>
                  </a:moveTo>
                  <a:cubicBezTo>
                    <a:pt x="2709" y="596"/>
                    <a:pt x="3104" y="1476"/>
                    <a:pt x="3192" y="2829"/>
                  </a:cubicBezTo>
                  <a:cubicBezTo>
                    <a:pt x="3285" y="4273"/>
                    <a:pt x="2970" y="5209"/>
                    <a:pt x="2187" y="5260"/>
                  </a:cubicBezTo>
                  <a:cubicBezTo>
                    <a:pt x="2168" y="5262"/>
                    <a:pt x="2150" y="5262"/>
                    <a:pt x="2131" y="5262"/>
                  </a:cubicBezTo>
                  <a:cubicBezTo>
                    <a:pt x="1463" y="5262"/>
                    <a:pt x="982" y="4462"/>
                    <a:pt x="890" y="3031"/>
                  </a:cubicBezTo>
                  <a:cubicBezTo>
                    <a:pt x="790" y="1490"/>
                    <a:pt x="1225" y="642"/>
                    <a:pt x="1894" y="598"/>
                  </a:cubicBezTo>
                  <a:cubicBezTo>
                    <a:pt x="1916" y="597"/>
                    <a:pt x="1938" y="596"/>
                    <a:pt x="1959" y="596"/>
                  </a:cubicBezTo>
                  <a:close/>
                  <a:moveTo>
                    <a:pt x="2024" y="0"/>
                  </a:moveTo>
                  <a:cubicBezTo>
                    <a:pt x="1983" y="0"/>
                    <a:pt x="1941" y="2"/>
                    <a:pt x="1899" y="4"/>
                  </a:cubicBezTo>
                  <a:cubicBezTo>
                    <a:pt x="751" y="79"/>
                    <a:pt x="0" y="1175"/>
                    <a:pt x="123" y="3071"/>
                  </a:cubicBezTo>
                  <a:cubicBezTo>
                    <a:pt x="257" y="4877"/>
                    <a:pt x="1023" y="5859"/>
                    <a:pt x="2070" y="5859"/>
                  </a:cubicBezTo>
                  <a:cubicBezTo>
                    <a:pt x="2107" y="5859"/>
                    <a:pt x="2144" y="5858"/>
                    <a:pt x="2182" y="5855"/>
                  </a:cubicBezTo>
                  <a:cubicBezTo>
                    <a:pt x="3433" y="5775"/>
                    <a:pt x="4079" y="4668"/>
                    <a:pt x="3954" y="2744"/>
                  </a:cubicBezTo>
                  <a:cubicBezTo>
                    <a:pt x="3842"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9"/>
            <p:cNvSpPr/>
            <p:nvPr/>
          </p:nvSpPr>
          <p:spPr>
            <a:xfrm>
              <a:off x="3439950" y="2939350"/>
              <a:ext cx="105725" cy="150300"/>
            </a:xfrm>
            <a:custGeom>
              <a:avLst/>
              <a:gdLst/>
              <a:ahLst/>
              <a:cxnLst/>
              <a:rect l="l" t="t" r="r" b="b"/>
              <a:pathLst>
                <a:path w="4229" h="6012" extrusionOk="0">
                  <a:moveTo>
                    <a:pt x="2031" y="749"/>
                  </a:moveTo>
                  <a:cubicBezTo>
                    <a:pt x="2913" y="749"/>
                    <a:pt x="3135" y="2096"/>
                    <a:pt x="3188" y="2910"/>
                  </a:cubicBezTo>
                  <a:cubicBezTo>
                    <a:pt x="3243" y="3762"/>
                    <a:pt x="3195" y="5201"/>
                    <a:pt x="2255" y="5262"/>
                  </a:cubicBezTo>
                  <a:cubicBezTo>
                    <a:pt x="2239" y="5263"/>
                    <a:pt x="2224" y="5263"/>
                    <a:pt x="2208" y="5263"/>
                  </a:cubicBezTo>
                  <a:cubicBezTo>
                    <a:pt x="1565" y="5263"/>
                    <a:pt x="1124" y="4446"/>
                    <a:pt x="1037" y="3103"/>
                  </a:cubicBezTo>
                  <a:lnTo>
                    <a:pt x="1037" y="3101"/>
                  </a:lnTo>
                  <a:cubicBezTo>
                    <a:pt x="990" y="2379"/>
                    <a:pt x="1062" y="1777"/>
                    <a:pt x="1245" y="1360"/>
                  </a:cubicBezTo>
                  <a:cubicBezTo>
                    <a:pt x="1411" y="981"/>
                    <a:pt x="1662" y="770"/>
                    <a:pt x="1972" y="751"/>
                  </a:cubicBezTo>
                  <a:cubicBezTo>
                    <a:pt x="1992" y="749"/>
                    <a:pt x="2012" y="749"/>
                    <a:pt x="2031" y="749"/>
                  </a:cubicBezTo>
                  <a:close/>
                  <a:moveTo>
                    <a:pt x="2031" y="597"/>
                  </a:moveTo>
                  <a:cubicBezTo>
                    <a:pt x="2009" y="597"/>
                    <a:pt x="1985" y="597"/>
                    <a:pt x="1962" y="598"/>
                  </a:cubicBezTo>
                  <a:cubicBezTo>
                    <a:pt x="1593" y="623"/>
                    <a:pt x="1298" y="865"/>
                    <a:pt x="1106" y="1299"/>
                  </a:cubicBezTo>
                  <a:cubicBezTo>
                    <a:pt x="915" y="1738"/>
                    <a:pt x="838" y="2364"/>
                    <a:pt x="886" y="3112"/>
                  </a:cubicBezTo>
                  <a:cubicBezTo>
                    <a:pt x="981" y="4561"/>
                    <a:pt x="1469" y="5415"/>
                    <a:pt x="2201" y="5415"/>
                  </a:cubicBezTo>
                  <a:lnTo>
                    <a:pt x="2203" y="5415"/>
                  </a:lnTo>
                  <a:cubicBezTo>
                    <a:pt x="2224" y="5415"/>
                    <a:pt x="2244" y="5415"/>
                    <a:pt x="2264" y="5413"/>
                  </a:cubicBezTo>
                  <a:cubicBezTo>
                    <a:pt x="3058" y="5361"/>
                    <a:pt x="3441" y="4469"/>
                    <a:pt x="3340" y="2901"/>
                  </a:cubicBezTo>
                  <a:cubicBezTo>
                    <a:pt x="3243" y="1411"/>
                    <a:pt x="2780" y="597"/>
                    <a:pt x="2031" y="597"/>
                  </a:cubicBezTo>
                  <a:close/>
                  <a:moveTo>
                    <a:pt x="2096" y="152"/>
                  </a:moveTo>
                  <a:lnTo>
                    <a:pt x="2096" y="153"/>
                  </a:lnTo>
                  <a:cubicBezTo>
                    <a:pt x="3168" y="153"/>
                    <a:pt x="3841" y="1119"/>
                    <a:pt x="3952" y="2825"/>
                  </a:cubicBezTo>
                  <a:cubicBezTo>
                    <a:pt x="4073" y="4702"/>
                    <a:pt x="3467" y="5777"/>
                    <a:pt x="2250" y="5857"/>
                  </a:cubicBezTo>
                  <a:cubicBezTo>
                    <a:pt x="2212" y="5858"/>
                    <a:pt x="2177" y="5859"/>
                    <a:pt x="2141" y="5859"/>
                  </a:cubicBezTo>
                  <a:cubicBezTo>
                    <a:pt x="1093" y="5859"/>
                    <a:pt x="398" y="4854"/>
                    <a:pt x="271" y="3143"/>
                  </a:cubicBezTo>
                  <a:cubicBezTo>
                    <a:pt x="157" y="1376"/>
                    <a:pt x="811" y="232"/>
                    <a:pt x="1976" y="156"/>
                  </a:cubicBezTo>
                  <a:cubicBezTo>
                    <a:pt x="2016" y="153"/>
                    <a:pt x="2057" y="152"/>
                    <a:pt x="2096" y="152"/>
                  </a:cubicBezTo>
                  <a:close/>
                  <a:moveTo>
                    <a:pt x="2110" y="1"/>
                  </a:moveTo>
                  <a:cubicBezTo>
                    <a:pt x="2063" y="1"/>
                    <a:pt x="2015" y="2"/>
                    <a:pt x="1967" y="6"/>
                  </a:cubicBezTo>
                  <a:cubicBezTo>
                    <a:pt x="709" y="87"/>
                    <a:pt x="1" y="1294"/>
                    <a:pt x="122" y="3153"/>
                  </a:cubicBezTo>
                  <a:cubicBezTo>
                    <a:pt x="253" y="4931"/>
                    <a:pt x="1023" y="6012"/>
                    <a:pt x="2144" y="6012"/>
                  </a:cubicBezTo>
                  <a:cubicBezTo>
                    <a:pt x="2182" y="6012"/>
                    <a:pt x="2221" y="6011"/>
                    <a:pt x="2260" y="6008"/>
                  </a:cubicBezTo>
                  <a:cubicBezTo>
                    <a:pt x="3556" y="5925"/>
                    <a:pt x="4229" y="4760"/>
                    <a:pt x="4103" y="2817"/>
                  </a:cubicBezTo>
                  <a:cubicBezTo>
                    <a:pt x="3986" y="1024"/>
                    <a:pt x="3265" y="1"/>
                    <a:pt x="21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9"/>
            <p:cNvSpPr/>
            <p:nvPr/>
          </p:nvSpPr>
          <p:spPr>
            <a:xfrm>
              <a:off x="3575025" y="2932675"/>
              <a:ext cx="101975" cy="146450"/>
            </a:xfrm>
            <a:custGeom>
              <a:avLst/>
              <a:gdLst/>
              <a:ahLst/>
              <a:cxnLst/>
              <a:rect l="l" t="t" r="r" b="b"/>
              <a:pathLst>
                <a:path w="4079" h="5858" extrusionOk="0">
                  <a:moveTo>
                    <a:pt x="1959" y="596"/>
                  </a:moveTo>
                  <a:cubicBezTo>
                    <a:pt x="2709" y="596"/>
                    <a:pt x="3104" y="1476"/>
                    <a:pt x="3191" y="2828"/>
                  </a:cubicBezTo>
                  <a:cubicBezTo>
                    <a:pt x="3285" y="4272"/>
                    <a:pt x="2970" y="5210"/>
                    <a:pt x="2187" y="5260"/>
                  </a:cubicBezTo>
                  <a:cubicBezTo>
                    <a:pt x="2168" y="5262"/>
                    <a:pt x="2150" y="5262"/>
                    <a:pt x="2131" y="5262"/>
                  </a:cubicBezTo>
                  <a:cubicBezTo>
                    <a:pt x="1464" y="5262"/>
                    <a:pt x="983" y="4460"/>
                    <a:pt x="890" y="3030"/>
                  </a:cubicBezTo>
                  <a:cubicBezTo>
                    <a:pt x="790" y="1490"/>
                    <a:pt x="1223" y="641"/>
                    <a:pt x="1894" y="598"/>
                  </a:cubicBezTo>
                  <a:cubicBezTo>
                    <a:pt x="1916" y="597"/>
                    <a:pt x="1938" y="596"/>
                    <a:pt x="1959" y="596"/>
                  </a:cubicBezTo>
                  <a:close/>
                  <a:moveTo>
                    <a:pt x="2025" y="0"/>
                  </a:moveTo>
                  <a:cubicBezTo>
                    <a:pt x="1983" y="0"/>
                    <a:pt x="1941" y="2"/>
                    <a:pt x="1898" y="5"/>
                  </a:cubicBezTo>
                  <a:cubicBezTo>
                    <a:pt x="751" y="77"/>
                    <a:pt x="1" y="1175"/>
                    <a:pt x="123" y="3071"/>
                  </a:cubicBezTo>
                  <a:cubicBezTo>
                    <a:pt x="258" y="4877"/>
                    <a:pt x="1022" y="5858"/>
                    <a:pt x="2069" y="5858"/>
                  </a:cubicBezTo>
                  <a:cubicBezTo>
                    <a:pt x="2106" y="5858"/>
                    <a:pt x="2143" y="5857"/>
                    <a:pt x="2181" y="5854"/>
                  </a:cubicBezTo>
                  <a:cubicBezTo>
                    <a:pt x="3433" y="5774"/>
                    <a:pt x="4078" y="4667"/>
                    <a:pt x="3953" y="2744"/>
                  </a:cubicBezTo>
                  <a:cubicBezTo>
                    <a:pt x="3841" y="1009"/>
                    <a:pt x="3144" y="0"/>
                    <a:pt x="2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9"/>
            <p:cNvSpPr/>
            <p:nvPr/>
          </p:nvSpPr>
          <p:spPr>
            <a:xfrm>
              <a:off x="3574700" y="2930750"/>
              <a:ext cx="104200" cy="150275"/>
            </a:xfrm>
            <a:custGeom>
              <a:avLst/>
              <a:gdLst/>
              <a:ahLst/>
              <a:cxnLst/>
              <a:rect l="l" t="t" r="r" b="b"/>
              <a:pathLst>
                <a:path w="4168" h="6011" extrusionOk="0">
                  <a:moveTo>
                    <a:pt x="1970" y="748"/>
                  </a:moveTo>
                  <a:cubicBezTo>
                    <a:pt x="2854" y="748"/>
                    <a:pt x="3075" y="2096"/>
                    <a:pt x="3129" y="2910"/>
                  </a:cubicBezTo>
                  <a:cubicBezTo>
                    <a:pt x="3183" y="3762"/>
                    <a:pt x="3135" y="5201"/>
                    <a:pt x="2195" y="5262"/>
                  </a:cubicBezTo>
                  <a:cubicBezTo>
                    <a:pt x="2179" y="5263"/>
                    <a:pt x="2164" y="5263"/>
                    <a:pt x="2149" y="5263"/>
                  </a:cubicBezTo>
                  <a:cubicBezTo>
                    <a:pt x="1509" y="5263"/>
                    <a:pt x="1064" y="4446"/>
                    <a:pt x="977" y="3103"/>
                  </a:cubicBezTo>
                  <a:lnTo>
                    <a:pt x="977" y="3101"/>
                  </a:lnTo>
                  <a:cubicBezTo>
                    <a:pt x="930" y="2379"/>
                    <a:pt x="1002" y="1777"/>
                    <a:pt x="1186" y="1360"/>
                  </a:cubicBezTo>
                  <a:cubicBezTo>
                    <a:pt x="1351" y="981"/>
                    <a:pt x="1602" y="770"/>
                    <a:pt x="1912" y="751"/>
                  </a:cubicBezTo>
                  <a:cubicBezTo>
                    <a:pt x="1932" y="750"/>
                    <a:pt x="1951" y="748"/>
                    <a:pt x="1970" y="748"/>
                  </a:cubicBezTo>
                  <a:close/>
                  <a:moveTo>
                    <a:pt x="1971" y="597"/>
                  </a:moveTo>
                  <a:cubicBezTo>
                    <a:pt x="1949" y="597"/>
                    <a:pt x="1925" y="599"/>
                    <a:pt x="1902" y="600"/>
                  </a:cubicBezTo>
                  <a:cubicBezTo>
                    <a:pt x="1532" y="623"/>
                    <a:pt x="1236" y="865"/>
                    <a:pt x="1046" y="1299"/>
                  </a:cubicBezTo>
                  <a:cubicBezTo>
                    <a:pt x="854" y="1738"/>
                    <a:pt x="778" y="2364"/>
                    <a:pt x="826" y="3112"/>
                  </a:cubicBezTo>
                  <a:cubicBezTo>
                    <a:pt x="921" y="4561"/>
                    <a:pt x="1410" y="5416"/>
                    <a:pt x="2142" y="5416"/>
                  </a:cubicBezTo>
                  <a:cubicBezTo>
                    <a:pt x="2162" y="5416"/>
                    <a:pt x="2183" y="5414"/>
                    <a:pt x="2204" y="5413"/>
                  </a:cubicBezTo>
                  <a:cubicBezTo>
                    <a:pt x="2998" y="5361"/>
                    <a:pt x="3381" y="4469"/>
                    <a:pt x="3280" y="2901"/>
                  </a:cubicBezTo>
                  <a:cubicBezTo>
                    <a:pt x="3183" y="1411"/>
                    <a:pt x="2720" y="597"/>
                    <a:pt x="1971" y="597"/>
                  </a:cubicBezTo>
                  <a:close/>
                  <a:moveTo>
                    <a:pt x="2036" y="152"/>
                  </a:moveTo>
                  <a:cubicBezTo>
                    <a:pt x="3107" y="152"/>
                    <a:pt x="3781" y="1118"/>
                    <a:pt x="3892" y="2827"/>
                  </a:cubicBezTo>
                  <a:cubicBezTo>
                    <a:pt x="4012" y="4702"/>
                    <a:pt x="3407" y="5778"/>
                    <a:pt x="2188" y="5856"/>
                  </a:cubicBezTo>
                  <a:cubicBezTo>
                    <a:pt x="2155" y="5858"/>
                    <a:pt x="2121" y="5859"/>
                    <a:pt x="2089" y="5859"/>
                  </a:cubicBezTo>
                  <a:cubicBezTo>
                    <a:pt x="1041" y="5859"/>
                    <a:pt x="339" y="4860"/>
                    <a:pt x="212" y="3143"/>
                  </a:cubicBezTo>
                  <a:cubicBezTo>
                    <a:pt x="153" y="2248"/>
                    <a:pt x="292" y="1497"/>
                    <a:pt x="611" y="971"/>
                  </a:cubicBezTo>
                  <a:cubicBezTo>
                    <a:pt x="914" y="473"/>
                    <a:pt x="1364" y="192"/>
                    <a:pt x="1916" y="157"/>
                  </a:cubicBezTo>
                  <a:cubicBezTo>
                    <a:pt x="1957" y="153"/>
                    <a:pt x="1997" y="152"/>
                    <a:pt x="2036" y="152"/>
                  </a:cubicBezTo>
                  <a:close/>
                  <a:moveTo>
                    <a:pt x="2039" y="0"/>
                  </a:moveTo>
                  <a:cubicBezTo>
                    <a:pt x="1996" y="0"/>
                    <a:pt x="1952" y="2"/>
                    <a:pt x="1907" y="5"/>
                  </a:cubicBezTo>
                  <a:cubicBezTo>
                    <a:pt x="1303" y="44"/>
                    <a:pt x="811" y="351"/>
                    <a:pt x="482" y="892"/>
                  </a:cubicBezTo>
                  <a:cubicBezTo>
                    <a:pt x="146" y="1445"/>
                    <a:pt x="1" y="2228"/>
                    <a:pt x="61" y="3154"/>
                  </a:cubicBezTo>
                  <a:cubicBezTo>
                    <a:pt x="192" y="4930"/>
                    <a:pt x="963" y="6011"/>
                    <a:pt x="2083" y="6011"/>
                  </a:cubicBezTo>
                  <a:cubicBezTo>
                    <a:pt x="2121" y="6011"/>
                    <a:pt x="2160" y="6009"/>
                    <a:pt x="2199" y="6007"/>
                  </a:cubicBezTo>
                  <a:cubicBezTo>
                    <a:pt x="3496" y="5924"/>
                    <a:pt x="4168" y="4761"/>
                    <a:pt x="4042" y="2816"/>
                  </a:cubicBezTo>
                  <a:cubicBezTo>
                    <a:pt x="3926" y="1018"/>
                    <a:pt x="3197" y="0"/>
                    <a:pt x="20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9"/>
            <p:cNvSpPr/>
            <p:nvPr/>
          </p:nvSpPr>
          <p:spPr>
            <a:xfrm>
              <a:off x="3708275" y="2924050"/>
              <a:ext cx="101925" cy="146500"/>
            </a:xfrm>
            <a:custGeom>
              <a:avLst/>
              <a:gdLst/>
              <a:ahLst/>
              <a:cxnLst/>
              <a:rect l="l" t="t" r="r" b="b"/>
              <a:pathLst>
                <a:path w="4077" h="5860" extrusionOk="0">
                  <a:moveTo>
                    <a:pt x="1959" y="597"/>
                  </a:moveTo>
                  <a:cubicBezTo>
                    <a:pt x="2708" y="597"/>
                    <a:pt x="3103" y="1477"/>
                    <a:pt x="3190" y="2829"/>
                  </a:cubicBezTo>
                  <a:cubicBezTo>
                    <a:pt x="3284" y="4273"/>
                    <a:pt x="2969" y="5211"/>
                    <a:pt x="2186" y="5262"/>
                  </a:cubicBezTo>
                  <a:cubicBezTo>
                    <a:pt x="2168" y="5263"/>
                    <a:pt x="2150" y="5263"/>
                    <a:pt x="2132" y="5263"/>
                  </a:cubicBezTo>
                  <a:cubicBezTo>
                    <a:pt x="1464" y="5263"/>
                    <a:pt x="982" y="4461"/>
                    <a:pt x="889" y="3031"/>
                  </a:cubicBezTo>
                  <a:cubicBezTo>
                    <a:pt x="789" y="1492"/>
                    <a:pt x="1225" y="641"/>
                    <a:pt x="1894" y="600"/>
                  </a:cubicBezTo>
                  <a:cubicBezTo>
                    <a:pt x="1916" y="598"/>
                    <a:pt x="1938" y="597"/>
                    <a:pt x="1959" y="597"/>
                  </a:cubicBezTo>
                  <a:close/>
                  <a:moveTo>
                    <a:pt x="2023" y="0"/>
                  </a:moveTo>
                  <a:cubicBezTo>
                    <a:pt x="1982" y="0"/>
                    <a:pt x="1940" y="2"/>
                    <a:pt x="1898" y="4"/>
                  </a:cubicBezTo>
                  <a:cubicBezTo>
                    <a:pt x="750" y="79"/>
                    <a:pt x="1" y="1175"/>
                    <a:pt x="123" y="3071"/>
                  </a:cubicBezTo>
                  <a:cubicBezTo>
                    <a:pt x="257" y="4877"/>
                    <a:pt x="1022" y="5859"/>
                    <a:pt x="2069" y="5859"/>
                  </a:cubicBezTo>
                  <a:cubicBezTo>
                    <a:pt x="2106" y="5859"/>
                    <a:pt x="2143" y="5858"/>
                    <a:pt x="2181" y="5856"/>
                  </a:cubicBezTo>
                  <a:cubicBezTo>
                    <a:pt x="3432" y="5775"/>
                    <a:pt x="4077" y="4668"/>
                    <a:pt x="3953" y="2746"/>
                  </a:cubicBezTo>
                  <a:cubicBezTo>
                    <a:pt x="3841" y="1008"/>
                    <a:pt x="3142"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9"/>
            <p:cNvSpPr/>
            <p:nvPr/>
          </p:nvSpPr>
          <p:spPr>
            <a:xfrm>
              <a:off x="3707950" y="2922175"/>
              <a:ext cx="104225" cy="150250"/>
            </a:xfrm>
            <a:custGeom>
              <a:avLst/>
              <a:gdLst/>
              <a:ahLst/>
              <a:cxnLst/>
              <a:rect l="l" t="t" r="r" b="b"/>
              <a:pathLst>
                <a:path w="4169" h="6010" extrusionOk="0">
                  <a:moveTo>
                    <a:pt x="1970" y="747"/>
                  </a:moveTo>
                  <a:cubicBezTo>
                    <a:pt x="2854" y="747"/>
                    <a:pt x="3076" y="2095"/>
                    <a:pt x="3128" y="2909"/>
                  </a:cubicBezTo>
                  <a:cubicBezTo>
                    <a:pt x="3174" y="3636"/>
                    <a:pt x="3117" y="4209"/>
                    <a:pt x="2958" y="4615"/>
                  </a:cubicBezTo>
                  <a:cubicBezTo>
                    <a:pt x="2801" y="5020"/>
                    <a:pt x="2543" y="5238"/>
                    <a:pt x="2194" y="5260"/>
                  </a:cubicBezTo>
                  <a:cubicBezTo>
                    <a:pt x="2178" y="5261"/>
                    <a:pt x="2161" y="5261"/>
                    <a:pt x="2145" y="5261"/>
                  </a:cubicBezTo>
                  <a:cubicBezTo>
                    <a:pt x="1512" y="5261"/>
                    <a:pt x="1064" y="4442"/>
                    <a:pt x="978" y="3101"/>
                  </a:cubicBezTo>
                  <a:cubicBezTo>
                    <a:pt x="931" y="2378"/>
                    <a:pt x="1002" y="1775"/>
                    <a:pt x="1185" y="1360"/>
                  </a:cubicBezTo>
                  <a:cubicBezTo>
                    <a:pt x="1351" y="979"/>
                    <a:pt x="1603" y="768"/>
                    <a:pt x="1911" y="749"/>
                  </a:cubicBezTo>
                  <a:cubicBezTo>
                    <a:pt x="1931" y="747"/>
                    <a:pt x="1950" y="747"/>
                    <a:pt x="1970" y="747"/>
                  </a:cubicBezTo>
                  <a:close/>
                  <a:moveTo>
                    <a:pt x="1961" y="596"/>
                  </a:moveTo>
                  <a:cubicBezTo>
                    <a:pt x="1942" y="596"/>
                    <a:pt x="1923" y="597"/>
                    <a:pt x="1903" y="598"/>
                  </a:cubicBezTo>
                  <a:cubicBezTo>
                    <a:pt x="1534" y="621"/>
                    <a:pt x="1238" y="863"/>
                    <a:pt x="1048" y="1298"/>
                  </a:cubicBezTo>
                  <a:cubicBezTo>
                    <a:pt x="855" y="1736"/>
                    <a:pt x="778" y="2364"/>
                    <a:pt x="826" y="3111"/>
                  </a:cubicBezTo>
                  <a:cubicBezTo>
                    <a:pt x="920" y="4560"/>
                    <a:pt x="1410" y="5413"/>
                    <a:pt x="2143" y="5414"/>
                  </a:cubicBezTo>
                  <a:lnTo>
                    <a:pt x="2143" y="5414"/>
                  </a:lnTo>
                  <a:cubicBezTo>
                    <a:pt x="2163" y="5414"/>
                    <a:pt x="2184" y="5413"/>
                    <a:pt x="2204" y="5412"/>
                  </a:cubicBezTo>
                  <a:cubicBezTo>
                    <a:pt x="2617" y="5386"/>
                    <a:pt x="2919" y="5136"/>
                    <a:pt x="3102" y="4671"/>
                  </a:cubicBezTo>
                  <a:cubicBezTo>
                    <a:pt x="3268" y="4244"/>
                    <a:pt x="3328" y="3649"/>
                    <a:pt x="3280" y="2900"/>
                  </a:cubicBezTo>
                  <a:cubicBezTo>
                    <a:pt x="3182" y="1402"/>
                    <a:pt x="2713" y="596"/>
                    <a:pt x="1961" y="596"/>
                  </a:cubicBezTo>
                  <a:close/>
                  <a:moveTo>
                    <a:pt x="2143" y="5414"/>
                  </a:moveTo>
                  <a:cubicBezTo>
                    <a:pt x="2142" y="5414"/>
                    <a:pt x="2142" y="5414"/>
                    <a:pt x="2142" y="5414"/>
                  </a:cubicBezTo>
                  <a:lnTo>
                    <a:pt x="2143" y="5414"/>
                  </a:lnTo>
                  <a:cubicBezTo>
                    <a:pt x="2143" y="5414"/>
                    <a:pt x="2143" y="5414"/>
                    <a:pt x="2143" y="5414"/>
                  </a:cubicBezTo>
                  <a:close/>
                  <a:moveTo>
                    <a:pt x="2039" y="151"/>
                  </a:moveTo>
                  <a:cubicBezTo>
                    <a:pt x="2547" y="151"/>
                    <a:pt x="2965" y="366"/>
                    <a:pt x="3283" y="790"/>
                  </a:cubicBezTo>
                  <a:cubicBezTo>
                    <a:pt x="3625" y="1250"/>
                    <a:pt x="3835" y="1953"/>
                    <a:pt x="3891" y="2825"/>
                  </a:cubicBezTo>
                  <a:cubicBezTo>
                    <a:pt x="4013" y="4700"/>
                    <a:pt x="3408" y="5777"/>
                    <a:pt x="2190" y="5855"/>
                  </a:cubicBezTo>
                  <a:cubicBezTo>
                    <a:pt x="2153" y="5857"/>
                    <a:pt x="2117" y="5859"/>
                    <a:pt x="2081" y="5859"/>
                  </a:cubicBezTo>
                  <a:cubicBezTo>
                    <a:pt x="1038" y="5859"/>
                    <a:pt x="339" y="4853"/>
                    <a:pt x="212" y="3142"/>
                  </a:cubicBezTo>
                  <a:cubicBezTo>
                    <a:pt x="155" y="2248"/>
                    <a:pt x="293" y="1496"/>
                    <a:pt x="613" y="969"/>
                  </a:cubicBezTo>
                  <a:cubicBezTo>
                    <a:pt x="914" y="473"/>
                    <a:pt x="1366" y="191"/>
                    <a:pt x="1918" y="155"/>
                  </a:cubicBezTo>
                  <a:cubicBezTo>
                    <a:pt x="1958" y="152"/>
                    <a:pt x="2000" y="151"/>
                    <a:pt x="2039" y="151"/>
                  </a:cubicBezTo>
                  <a:close/>
                  <a:moveTo>
                    <a:pt x="2008" y="0"/>
                  </a:moveTo>
                  <a:cubicBezTo>
                    <a:pt x="1975" y="0"/>
                    <a:pt x="1941" y="1"/>
                    <a:pt x="1907" y="3"/>
                  </a:cubicBezTo>
                  <a:cubicBezTo>
                    <a:pt x="1304" y="42"/>
                    <a:pt x="811" y="349"/>
                    <a:pt x="483" y="889"/>
                  </a:cubicBezTo>
                  <a:cubicBezTo>
                    <a:pt x="147" y="1444"/>
                    <a:pt x="1" y="2227"/>
                    <a:pt x="61" y="3153"/>
                  </a:cubicBezTo>
                  <a:cubicBezTo>
                    <a:pt x="194" y="4929"/>
                    <a:pt x="963" y="6010"/>
                    <a:pt x="2084" y="6010"/>
                  </a:cubicBezTo>
                  <a:cubicBezTo>
                    <a:pt x="2121" y="6010"/>
                    <a:pt x="2160" y="6009"/>
                    <a:pt x="2199" y="6006"/>
                  </a:cubicBezTo>
                  <a:cubicBezTo>
                    <a:pt x="3496" y="5921"/>
                    <a:pt x="4168" y="4758"/>
                    <a:pt x="4043" y="2815"/>
                  </a:cubicBezTo>
                  <a:cubicBezTo>
                    <a:pt x="3983" y="1901"/>
                    <a:pt x="3768" y="1189"/>
                    <a:pt x="3404" y="699"/>
                  </a:cubicBezTo>
                  <a:cubicBezTo>
                    <a:pt x="3055" y="232"/>
                    <a:pt x="2577" y="0"/>
                    <a:pt x="20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9"/>
            <p:cNvSpPr/>
            <p:nvPr/>
          </p:nvSpPr>
          <p:spPr>
            <a:xfrm>
              <a:off x="3977150" y="2906650"/>
              <a:ext cx="101975" cy="146500"/>
            </a:xfrm>
            <a:custGeom>
              <a:avLst/>
              <a:gdLst/>
              <a:ahLst/>
              <a:cxnLst/>
              <a:rect l="l" t="t" r="r" b="b"/>
              <a:pathLst>
                <a:path w="4079" h="5860" extrusionOk="0">
                  <a:moveTo>
                    <a:pt x="1959" y="598"/>
                  </a:moveTo>
                  <a:cubicBezTo>
                    <a:pt x="2709" y="598"/>
                    <a:pt x="3103" y="1477"/>
                    <a:pt x="3191" y="2830"/>
                  </a:cubicBezTo>
                  <a:cubicBezTo>
                    <a:pt x="3283" y="4274"/>
                    <a:pt x="2969" y="5211"/>
                    <a:pt x="2185" y="5262"/>
                  </a:cubicBezTo>
                  <a:cubicBezTo>
                    <a:pt x="2167" y="5263"/>
                    <a:pt x="2149" y="5264"/>
                    <a:pt x="2131" y="5264"/>
                  </a:cubicBezTo>
                  <a:cubicBezTo>
                    <a:pt x="1465" y="5264"/>
                    <a:pt x="981" y="4463"/>
                    <a:pt x="888" y="3031"/>
                  </a:cubicBezTo>
                  <a:cubicBezTo>
                    <a:pt x="791" y="1492"/>
                    <a:pt x="1224" y="643"/>
                    <a:pt x="1894" y="600"/>
                  </a:cubicBezTo>
                  <a:cubicBezTo>
                    <a:pt x="1916" y="599"/>
                    <a:pt x="1937" y="598"/>
                    <a:pt x="1959" y="598"/>
                  </a:cubicBezTo>
                  <a:close/>
                  <a:moveTo>
                    <a:pt x="2023" y="1"/>
                  </a:moveTo>
                  <a:cubicBezTo>
                    <a:pt x="1982" y="1"/>
                    <a:pt x="1941" y="2"/>
                    <a:pt x="1899" y="5"/>
                  </a:cubicBezTo>
                  <a:cubicBezTo>
                    <a:pt x="750" y="79"/>
                    <a:pt x="0" y="1176"/>
                    <a:pt x="122" y="3073"/>
                  </a:cubicBezTo>
                  <a:cubicBezTo>
                    <a:pt x="257" y="4877"/>
                    <a:pt x="1021" y="5860"/>
                    <a:pt x="2069" y="5860"/>
                  </a:cubicBezTo>
                  <a:cubicBezTo>
                    <a:pt x="2105" y="5860"/>
                    <a:pt x="2143" y="5859"/>
                    <a:pt x="2180" y="5856"/>
                  </a:cubicBezTo>
                  <a:cubicBezTo>
                    <a:pt x="3433" y="5775"/>
                    <a:pt x="4079" y="4668"/>
                    <a:pt x="3954" y="2746"/>
                  </a:cubicBezTo>
                  <a:cubicBezTo>
                    <a:pt x="3842" y="1009"/>
                    <a:pt x="3142" y="1"/>
                    <a:pt x="20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9"/>
            <p:cNvSpPr/>
            <p:nvPr/>
          </p:nvSpPr>
          <p:spPr>
            <a:xfrm>
              <a:off x="3975325" y="2904775"/>
              <a:ext cx="105700" cy="150275"/>
            </a:xfrm>
            <a:custGeom>
              <a:avLst/>
              <a:gdLst/>
              <a:ahLst/>
              <a:cxnLst/>
              <a:rect l="l" t="t" r="r" b="b"/>
              <a:pathLst>
                <a:path w="4228" h="6011" extrusionOk="0">
                  <a:moveTo>
                    <a:pt x="2027" y="749"/>
                  </a:moveTo>
                  <a:cubicBezTo>
                    <a:pt x="2908" y="749"/>
                    <a:pt x="3136" y="2094"/>
                    <a:pt x="3188" y="2910"/>
                  </a:cubicBezTo>
                  <a:cubicBezTo>
                    <a:pt x="3235" y="3637"/>
                    <a:pt x="3179" y="4210"/>
                    <a:pt x="3020" y="4616"/>
                  </a:cubicBezTo>
                  <a:cubicBezTo>
                    <a:pt x="2860" y="5022"/>
                    <a:pt x="2603" y="5238"/>
                    <a:pt x="2254" y="5262"/>
                  </a:cubicBezTo>
                  <a:cubicBezTo>
                    <a:pt x="2239" y="5263"/>
                    <a:pt x="2222" y="5263"/>
                    <a:pt x="2206" y="5263"/>
                  </a:cubicBezTo>
                  <a:cubicBezTo>
                    <a:pt x="1569" y="5263"/>
                    <a:pt x="1124" y="4443"/>
                    <a:pt x="1037" y="3103"/>
                  </a:cubicBezTo>
                  <a:lnTo>
                    <a:pt x="1037" y="3101"/>
                  </a:lnTo>
                  <a:cubicBezTo>
                    <a:pt x="990" y="2379"/>
                    <a:pt x="1061" y="1777"/>
                    <a:pt x="1245" y="1360"/>
                  </a:cubicBezTo>
                  <a:cubicBezTo>
                    <a:pt x="1410" y="981"/>
                    <a:pt x="1662" y="770"/>
                    <a:pt x="1972" y="751"/>
                  </a:cubicBezTo>
                  <a:cubicBezTo>
                    <a:pt x="1990" y="750"/>
                    <a:pt x="2009" y="749"/>
                    <a:pt x="2027" y="749"/>
                  </a:cubicBezTo>
                  <a:close/>
                  <a:moveTo>
                    <a:pt x="2030" y="597"/>
                  </a:moveTo>
                  <a:cubicBezTo>
                    <a:pt x="2007" y="597"/>
                    <a:pt x="1985" y="598"/>
                    <a:pt x="1961" y="600"/>
                  </a:cubicBezTo>
                  <a:cubicBezTo>
                    <a:pt x="1593" y="622"/>
                    <a:pt x="1297" y="865"/>
                    <a:pt x="1107" y="1299"/>
                  </a:cubicBezTo>
                  <a:cubicBezTo>
                    <a:pt x="914" y="1738"/>
                    <a:pt x="837" y="2364"/>
                    <a:pt x="886" y="3112"/>
                  </a:cubicBezTo>
                  <a:cubicBezTo>
                    <a:pt x="981" y="4561"/>
                    <a:pt x="1469" y="5414"/>
                    <a:pt x="2201" y="5414"/>
                  </a:cubicBezTo>
                  <a:cubicBezTo>
                    <a:pt x="2222" y="5414"/>
                    <a:pt x="2243" y="5414"/>
                    <a:pt x="2263" y="5413"/>
                  </a:cubicBezTo>
                  <a:cubicBezTo>
                    <a:pt x="2676" y="5387"/>
                    <a:pt x="2978" y="5137"/>
                    <a:pt x="3161" y="4672"/>
                  </a:cubicBezTo>
                  <a:cubicBezTo>
                    <a:pt x="3327" y="4246"/>
                    <a:pt x="3387" y="3650"/>
                    <a:pt x="3339" y="2901"/>
                  </a:cubicBezTo>
                  <a:cubicBezTo>
                    <a:pt x="3243" y="1411"/>
                    <a:pt x="2779" y="597"/>
                    <a:pt x="2030" y="597"/>
                  </a:cubicBezTo>
                  <a:close/>
                  <a:moveTo>
                    <a:pt x="2095" y="152"/>
                  </a:moveTo>
                  <a:cubicBezTo>
                    <a:pt x="3167" y="152"/>
                    <a:pt x="3841" y="1118"/>
                    <a:pt x="3951" y="2826"/>
                  </a:cubicBezTo>
                  <a:cubicBezTo>
                    <a:pt x="4072" y="4702"/>
                    <a:pt x="3468" y="5777"/>
                    <a:pt x="2249" y="5856"/>
                  </a:cubicBezTo>
                  <a:cubicBezTo>
                    <a:pt x="2213" y="5858"/>
                    <a:pt x="2175" y="5859"/>
                    <a:pt x="2140" y="5859"/>
                  </a:cubicBezTo>
                  <a:cubicBezTo>
                    <a:pt x="1094" y="5859"/>
                    <a:pt x="399" y="4854"/>
                    <a:pt x="271" y="3143"/>
                  </a:cubicBezTo>
                  <a:cubicBezTo>
                    <a:pt x="156" y="1377"/>
                    <a:pt x="810" y="231"/>
                    <a:pt x="1976" y="156"/>
                  </a:cubicBezTo>
                  <a:cubicBezTo>
                    <a:pt x="2016" y="153"/>
                    <a:pt x="2056" y="152"/>
                    <a:pt x="2095" y="152"/>
                  </a:cubicBezTo>
                  <a:close/>
                  <a:moveTo>
                    <a:pt x="2091" y="1"/>
                  </a:moveTo>
                  <a:cubicBezTo>
                    <a:pt x="2050" y="1"/>
                    <a:pt x="2009" y="2"/>
                    <a:pt x="1967" y="4"/>
                  </a:cubicBezTo>
                  <a:cubicBezTo>
                    <a:pt x="707" y="85"/>
                    <a:pt x="0" y="1292"/>
                    <a:pt x="120" y="3153"/>
                  </a:cubicBezTo>
                  <a:cubicBezTo>
                    <a:pt x="253" y="4930"/>
                    <a:pt x="1022" y="6011"/>
                    <a:pt x="2142" y="6011"/>
                  </a:cubicBezTo>
                  <a:cubicBezTo>
                    <a:pt x="2181" y="6011"/>
                    <a:pt x="2219" y="6009"/>
                    <a:pt x="2258" y="6007"/>
                  </a:cubicBezTo>
                  <a:cubicBezTo>
                    <a:pt x="3557" y="5923"/>
                    <a:pt x="4227" y="4760"/>
                    <a:pt x="4102" y="2816"/>
                  </a:cubicBezTo>
                  <a:cubicBezTo>
                    <a:pt x="3987" y="1012"/>
                    <a:pt x="3255" y="1"/>
                    <a:pt x="20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9"/>
            <p:cNvSpPr/>
            <p:nvPr/>
          </p:nvSpPr>
          <p:spPr>
            <a:xfrm>
              <a:off x="4110350" y="2898075"/>
              <a:ext cx="102000" cy="146475"/>
            </a:xfrm>
            <a:custGeom>
              <a:avLst/>
              <a:gdLst/>
              <a:ahLst/>
              <a:cxnLst/>
              <a:rect l="l" t="t" r="r" b="b"/>
              <a:pathLst>
                <a:path w="4080" h="5859" extrusionOk="0">
                  <a:moveTo>
                    <a:pt x="1961" y="596"/>
                  </a:moveTo>
                  <a:cubicBezTo>
                    <a:pt x="2710" y="596"/>
                    <a:pt x="3104" y="1475"/>
                    <a:pt x="3191" y="2829"/>
                  </a:cubicBezTo>
                  <a:cubicBezTo>
                    <a:pt x="3285" y="4272"/>
                    <a:pt x="2970" y="5209"/>
                    <a:pt x="2187" y="5260"/>
                  </a:cubicBezTo>
                  <a:cubicBezTo>
                    <a:pt x="2169" y="5261"/>
                    <a:pt x="2150" y="5262"/>
                    <a:pt x="2132" y="5262"/>
                  </a:cubicBezTo>
                  <a:cubicBezTo>
                    <a:pt x="1465" y="5262"/>
                    <a:pt x="983" y="4460"/>
                    <a:pt x="890" y="3029"/>
                  </a:cubicBezTo>
                  <a:cubicBezTo>
                    <a:pt x="791" y="1490"/>
                    <a:pt x="1225" y="641"/>
                    <a:pt x="1896" y="598"/>
                  </a:cubicBezTo>
                  <a:cubicBezTo>
                    <a:pt x="1918" y="597"/>
                    <a:pt x="1939" y="596"/>
                    <a:pt x="1961" y="596"/>
                  </a:cubicBezTo>
                  <a:close/>
                  <a:moveTo>
                    <a:pt x="2024" y="0"/>
                  </a:moveTo>
                  <a:cubicBezTo>
                    <a:pt x="1983" y="0"/>
                    <a:pt x="1942" y="1"/>
                    <a:pt x="1900" y="4"/>
                  </a:cubicBezTo>
                  <a:cubicBezTo>
                    <a:pt x="751" y="78"/>
                    <a:pt x="1" y="1175"/>
                    <a:pt x="123" y="3071"/>
                  </a:cubicBezTo>
                  <a:cubicBezTo>
                    <a:pt x="258" y="4877"/>
                    <a:pt x="1024" y="5859"/>
                    <a:pt x="2073" y="5859"/>
                  </a:cubicBezTo>
                  <a:cubicBezTo>
                    <a:pt x="2109" y="5859"/>
                    <a:pt x="2145" y="5858"/>
                    <a:pt x="2182" y="5855"/>
                  </a:cubicBezTo>
                  <a:cubicBezTo>
                    <a:pt x="3434" y="5775"/>
                    <a:pt x="4080" y="4666"/>
                    <a:pt x="3955" y="2744"/>
                  </a:cubicBezTo>
                  <a:cubicBezTo>
                    <a:pt x="3843"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9"/>
            <p:cNvSpPr/>
            <p:nvPr/>
          </p:nvSpPr>
          <p:spPr>
            <a:xfrm>
              <a:off x="4108525" y="2896150"/>
              <a:ext cx="105750" cy="150300"/>
            </a:xfrm>
            <a:custGeom>
              <a:avLst/>
              <a:gdLst/>
              <a:ahLst/>
              <a:cxnLst/>
              <a:rect l="l" t="t" r="r" b="b"/>
              <a:pathLst>
                <a:path w="4230" h="6012" extrusionOk="0">
                  <a:moveTo>
                    <a:pt x="2031" y="749"/>
                  </a:moveTo>
                  <a:cubicBezTo>
                    <a:pt x="2915" y="749"/>
                    <a:pt x="3137" y="2096"/>
                    <a:pt x="3190" y="2911"/>
                  </a:cubicBezTo>
                  <a:cubicBezTo>
                    <a:pt x="3245" y="3763"/>
                    <a:pt x="3197" y="5202"/>
                    <a:pt x="2257" y="5263"/>
                  </a:cubicBezTo>
                  <a:cubicBezTo>
                    <a:pt x="2240" y="5264"/>
                    <a:pt x="2224" y="5264"/>
                    <a:pt x="2207" y="5264"/>
                  </a:cubicBezTo>
                  <a:cubicBezTo>
                    <a:pt x="1572" y="5264"/>
                    <a:pt x="1126" y="4444"/>
                    <a:pt x="1039" y="3102"/>
                  </a:cubicBezTo>
                  <a:cubicBezTo>
                    <a:pt x="992" y="2380"/>
                    <a:pt x="1064" y="1777"/>
                    <a:pt x="1247" y="1360"/>
                  </a:cubicBezTo>
                  <a:cubicBezTo>
                    <a:pt x="1413" y="982"/>
                    <a:pt x="1664" y="770"/>
                    <a:pt x="1974" y="751"/>
                  </a:cubicBezTo>
                  <a:cubicBezTo>
                    <a:pt x="1993" y="751"/>
                    <a:pt x="2013" y="749"/>
                    <a:pt x="2031" y="749"/>
                  </a:cubicBezTo>
                  <a:close/>
                  <a:moveTo>
                    <a:pt x="2033" y="597"/>
                  </a:moveTo>
                  <a:cubicBezTo>
                    <a:pt x="2009" y="597"/>
                    <a:pt x="1987" y="598"/>
                    <a:pt x="1964" y="599"/>
                  </a:cubicBezTo>
                  <a:cubicBezTo>
                    <a:pt x="1594" y="623"/>
                    <a:pt x="1298" y="865"/>
                    <a:pt x="1108" y="1299"/>
                  </a:cubicBezTo>
                  <a:cubicBezTo>
                    <a:pt x="915" y="1738"/>
                    <a:pt x="840" y="2364"/>
                    <a:pt x="888" y="3112"/>
                  </a:cubicBezTo>
                  <a:cubicBezTo>
                    <a:pt x="982" y="4561"/>
                    <a:pt x="1471" y="5415"/>
                    <a:pt x="2203" y="5415"/>
                  </a:cubicBezTo>
                  <a:cubicBezTo>
                    <a:pt x="2224" y="5415"/>
                    <a:pt x="2245" y="5414"/>
                    <a:pt x="2266" y="5413"/>
                  </a:cubicBezTo>
                  <a:cubicBezTo>
                    <a:pt x="3060" y="5362"/>
                    <a:pt x="3442" y="4470"/>
                    <a:pt x="3340" y="2901"/>
                  </a:cubicBezTo>
                  <a:cubicBezTo>
                    <a:pt x="3244" y="1411"/>
                    <a:pt x="2780" y="597"/>
                    <a:pt x="2033" y="597"/>
                  </a:cubicBezTo>
                  <a:close/>
                  <a:moveTo>
                    <a:pt x="2096" y="153"/>
                  </a:moveTo>
                  <a:cubicBezTo>
                    <a:pt x="3168" y="153"/>
                    <a:pt x="3841" y="1118"/>
                    <a:pt x="3952" y="2826"/>
                  </a:cubicBezTo>
                  <a:cubicBezTo>
                    <a:pt x="4073" y="4702"/>
                    <a:pt x="3469" y="5777"/>
                    <a:pt x="2250" y="5857"/>
                  </a:cubicBezTo>
                  <a:cubicBezTo>
                    <a:pt x="2212" y="5859"/>
                    <a:pt x="2174" y="5861"/>
                    <a:pt x="2136" y="5861"/>
                  </a:cubicBezTo>
                  <a:cubicBezTo>
                    <a:pt x="1090" y="5861"/>
                    <a:pt x="399" y="4851"/>
                    <a:pt x="272" y="3143"/>
                  </a:cubicBezTo>
                  <a:cubicBezTo>
                    <a:pt x="159" y="1376"/>
                    <a:pt x="811" y="232"/>
                    <a:pt x="1977" y="157"/>
                  </a:cubicBezTo>
                  <a:cubicBezTo>
                    <a:pt x="2017" y="153"/>
                    <a:pt x="2057" y="153"/>
                    <a:pt x="2096" y="153"/>
                  </a:cubicBezTo>
                  <a:close/>
                  <a:moveTo>
                    <a:pt x="2098" y="0"/>
                  </a:moveTo>
                  <a:cubicBezTo>
                    <a:pt x="2055" y="0"/>
                    <a:pt x="2012" y="2"/>
                    <a:pt x="1967" y="4"/>
                  </a:cubicBezTo>
                  <a:cubicBezTo>
                    <a:pt x="708" y="86"/>
                    <a:pt x="1" y="1292"/>
                    <a:pt x="121" y="3153"/>
                  </a:cubicBezTo>
                  <a:cubicBezTo>
                    <a:pt x="254" y="4930"/>
                    <a:pt x="1025" y="6012"/>
                    <a:pt x="2146" y="6012"/>
                  </a:cubicBezTo>
                  <a:cubicBezTo>
                    <a:pt x="2184" y="6012"/>
                    <a:pt x="2221" y="6010"/>
                    <a:pt x="2260" y="6007"/>
                  </a:cubicBezTo>
                  <a:cubicBezTo>
                    <a:pt x="3558" y="5924"/>
                    <a:pt x="4229" y="4760"/>
                    <a:pt x="4104" y="2816"/>
                  </a:cubicBezTo>
                  <a:cubicBezTo>
                    <a:pt x="3988" y="1015"/>
                    <a:pt x="3263" y="0"/>
                    <a:pt x="20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9"/>
            <p:cNvSpPr/>
            <p:nvPr/>
          </p:nvSpPr>
          <p:spPr>
            <a:xfrm>
              <a:off x="4243625" y="2889450"/>
              <a:ext cx="101950" cy="146475"/>
            </a:xfrm>
            <a:custGeom>
              <a:avLst/>
              <a:gdLst/>
              <a:ahLst/>
              <a:cxnLst/>
              <a:rect l="l" t="t" r="r" b="b"/>
              <a:pathLst>
                <a:path w="4078" h="5859" extrusionOk="0">
                  <a:moveTo>
                    <a:pt x="1960" y="597"/>
                  </a:moveTo>
                  <a:cubicBezTo>
                    <a:pt x="2708" y="597"/>
                    <a:pt x="3103" y="1477"/>
                    <a:pt x="3192" y="2829"/>
                  </a:cubicBezTo>
                  <a:cubicBezTo>
                    <a:pt x="3284" y="4273"/>
                    <a:pt x="2969" y="5211"/>
                    <a:pt x="2187" y="5261"/>
                  </a:cubicBezTo>
                  <a:cubicBezTo>
                    <a:pt x="2168" y="5263"/>
                    <a:pt x="2150" y="5263"/>
                    <a:pt x="2132" y="5263"/>
                  </a:cubicBezTo>
                  <a:cubicBezTo>
                    <a:pt x="1464" y="5263"/>
                    <a:pt x="982" y="4461"/>
                    <a:pt x="890" y="3031"/>
                  </a:cubicBezTo>
                  <a:cubicBezTo>
                    <a:pt x="789" y="1491"/>
                    <a:pt x="1224" y="642"/>
                    <a:pt x="1895" y="599"/>
                  </a:cubicBezTo>
                  <a:cubicBezTo>
                    <a:pt x="1917" y="598"/>
                    <a:pt x="1939" y="597"/>
                    <a:pt x="1960" y="597"/>
                  </a:cubicBezTo>
                  <a:close/>
                  <a:moveTo>
                    <a:pt x="2023" y="0"/>
                  </a:moveTo>
                  <a:cubicBezTo>
                    <a:pt x="1982" y="0"/>
                    <a:pt x="1941" y="1"/>
                    <a:pt x="1899" y="4"/>
                  </a:cubicBezTo>
                  <a:cubicBezTo>
                    <a:pt x="750" y="78"/>
                    <a:pt x="0" y="1175"/>
                    <a:pt x="124" y="3072"/>
                  </a:cubicBezTo>
                  <a:cubicBezTo>
                    <a:pt x="257" y="4876"/>
                    <a:pt x="1023" y="5859"/>
                    <a:pt x="2070" y="5859"/>
                  </a:cubicBezTo>
                  <a:cubicBezTo>
                    <a:pt x="2107" y="5859"/>
                    <a:pt x="2144" y="5858"/>
                    <a:pt x="2181" y="5855"/>
                  </a:cubicBezTo>
                  <a:cubicBezTo>
                    <a:pt x="3434" y="5774"/>
                    <a:pt x="4078" y="4668"/>
                    <a:pt x="3954" y="2745"/>
                  </a:cubicBezTo>
                  <a:cubicBezTo>
                    <a:pt x="3842" y="1009"/>
                    <a:pt x="3142"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9"/>
            <p:cNvSpPr/>
            <p:nvPr/>
          </p:nvSpPr>
          <p:spPr>
            <a:xfrm>
              <a:off x="4243300" y="2887575"/>
              <a:ext cx="104225" cy="150250"/>
            </a:xfrm>
            <a:custGeom>
              <a:avLst/>
              <a:gdLst/>
              <a:ahLst/>
              <a:cxnLst/>
              <a:rect l="l" t="t" r="r" b="b"/>
              <a:pathLst>
                <a:path w="4169" h="6010" extrusionOk="0">
                  <a:moveTo>
                    <a:pt x="1968" y="747"/>
                  </a:moveTo>
                  <a:cubicBezTo>
                    <a:pt x="2846" y="747"/>
                    <a:pt x="3077" y="2094"/>
                    <a:pt x="3129" y="2909"/>
                  </a:cubicBezTo>
                  <a:cubicBezTo>
                    <a:pt x="3176" y="3636"/>
                    <a:pt x="3119" y="4209"/>
                    <a:pt x="2960" y="4615"/>
                  </a:cubicBezTo>
                  <a:cubicBezTo>
                    <a:pt x="2801" y="5021"/>
                    <a:pt x="2543" y="5237"/>
                    <a:pt x="2196" y="5260"/>
                  </a:cubicBezTo>
                  <a:cubicBezTo>
                    <a:pt x="2179" y="5262"/>
                    <a:pt x="2163" y="5262"/>
                    <a:pt x="2146" y="5262"/>
                  </a:cubicBezTo>
                  <a:cubicBezTo>
                    <a:pt x="1511" y="5262"/>
                    <a:pt x="1065" y="4442"/>
                    <a:pt x="978" y="3100"/>
                  </a:cubicBezTo>
                  <a:cubicBezTo>
                    <a:pt x="887" y="1693"/>
                    <a:pt x="1245" y="791"/>
                    <a:pt x="1912" y="748"/>
                  </a:cubicBezTo>
                  <a:cubicBezTo>
                    <a:pt x="1931" y="747"/>
                    <a:pt x="1950" y="747"/>
                    <a:pt x="1968" y="747"/>
                  </a:cubicBezTo>
                  <a:close/>
                  <a:moveTo>
                    <a:pt x="1970" y="596"/>
                  </a:moveTo>
                  <a:cubicBezTo>
                    <a:pt x="1948" y="596"/>
                    <a:pt x="1926" y="596"/>
                    <a:pt x="1903" y="597"/>
                  </a:cubicBezTo>
                  <a:cubicBezTo>
                    <a:pt x="1142" y="647"/>
                    <a:pt x="731" y="1611"/>
                    <a:pt x="827" y="3111"/>
                  </a:cubicBezTo>
                  <a:cubicBezTo>
                    <a:pt x="921" y="4560"/>
                    <a:pt x="1410" y="5413"/>
                    <a:pt x="2142" y="5413"/>
                  </a:cubicBezTo>
                  <a:cubicBezTo>
                    <a:pt x="2163" y="5413"/>
                    <a:pt x="2184" y="5413"/>
                    <a:pt x="2205" y="5412"/>
                  </a:cubicBezTo>
                  <a:cubicBezTo>
                    <a:pt x="2618" y="5385"/>
                    <a:pt x="2919" y="5136"/>
                    <a:pt x="3101" y="4671"/>
                  </a:cubicBezTo>
                  <a:cubicBezTo>
                    <a:pt x="3268" y="4244"/>
                    <a:pt x="3329" y="3649"/>
                    <a:pt x="3281" y="2900"/>
                  </a:cubicBezTo>
                  <a:cubicBezTo>
                    <a:pt x="3183" y="1410"/>
                    <a:pt x="2719" y="596"/>
                    <a:pt x="1970" y="596"/>
                  </a:cubicBezTo>
                  <a:close/>
                  <a:moveTo>
                    <a:pt x="2039" y="151"/>
                  </a:moveTo>
                  <a:cubicBezTo>
                    <a:pt x="2549" y="151"/>
                    <a:pt x="2965" y="366"/>
                    <a:pt x="3282" y="790"/>
                  </a:cubicBezTo>
                  <a:cubicBezTo>
                    <a:pt x="3624" y="1250"/>
                    <a:pt x="3835" y="1953"/>
                    <a:pt x="3891" y="2824"/>
                  </a:cubicBezTo>
                  <a:cubicBezTo>
                    <a:pt x="4012" y="4700"/>
                    <a:pt x="3408" y="5775"/>
                    <a:pt x="2189" y="5855"/>
                  </a:cubicBezTo>
                  <a:cubicBezTo>
                    <a:pt x="2152" y="5857"/>
                    <a:pt x="2114" y="5858"/>
                    <a:pt x="2078" y="5858"/>
                  </a:cubicBezTo>
                  <a:cubicBezTo>
                    <a:pt x="1039" y="5858"/>
                    <a:pt x="338" y="4851"/>
                    <a:pt x="212" y="3142"/>
                  </a:cubicBezTo>
                  <a:cubicBezTo>
                    <a:pt x="154" y="2247"/>
                    <a:pt x="292" y="1496"/>
                    <a:pt x="612" y="969"/>
                  </a:cubicBezTo>
                  <a:cubicBezTo>
                    <a:pt x="913" y="472"/>
                    <a:pt x="1365" y="191"/>
                    <a:pt x="1917" y="155"/>
                  </a:cubicBezTo>
                  <a:cubicBezTo>
                    <a:pt x="1957" y="152"/>
                    <a:pt x="1999" y="151"/>
                    <a:pt x="2039" y="151"/>
                  </a:cubicBezTo>
                  <a:close/>
                  <a:moveTo>
                    <a:pt x="2015" y="1"/>
                  </a:moveTo>
                  <a:cubicBezTo>
                    <a:pt x="1980" y="1"/>
                    <a:pt x="1944" y="2"/>
                    <a:pt x="1908" y="4"/>
                  </a:cubicBezTo>
                  <a:cubicBezTo>
                    <a:pt x="1304" y="43"/>
                    <a:pt x="811" y="349"/>
                    <a:pt x="483" y="890"/>
                  </a:cubicBezTo>
                  <a:cubicBezTo>
                    <a:pt x="147" y="1444"/>
                    <a:pt x="0" y="2227"/>
                    <a:pt x="60" y="3152"/>
                  </a:cubicBezTo>
                  <a:cubicBezTo>
                    <a:pt x="193" y="4929"/>
                    <a:pt x="962" y="6010"/>
                    <a:pt x="2084" y="6010"/>
                  </a:cubicBezTo>
                  <a:cubicBezTo>
                    <a:pt x="2122" y="6010"/>
                    <a:pt x="2159" y="6008"/>
                    <a:pt x="2198" y="6006"/>
                  </a:cubicBezTo>
                  <a:cubicBezTo>
                    <a:pt x="3497" y="5922"/>
                    <a:pt x="4169" y="4759"/>
                    <a:pt x="4042" y="2815"/>
                  </a:cubicBezTo>
                  <a:cubicBezTo>
                    <a:pt x="3984" y="1901"/>
                    <a:pt x="3768" y="1190"/>
                    <a:pt x="3403" y="700"/>
                  </a:cubicBezTo>
                  <a:cubicBezTo>
                    <a:pt x="3056" y="234"/>
                    <a:pt x="2576" y="1"/>
                    <a:pt x="20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9"/>
            <p:cNvSpPr/>
            <p:nvPr/>
          </p:nvSpPr>
          <p:spPr>
            <a:xfrm>
              <a:off x="4376875" y="2880850"/>
              <a:ext cx="101950" cy="146500"/>
            </a:xfrm>
            <a:custGeom>
              <a:avLst/>
              <a:gdLst/>
              <a:ahLst/>
              <a:cxnLst/>
              <a:rect l="l" t="t" r="r" b="b"/>
              <a:pathLst>
                <a:path w="4078" h="5860" extrusionOk="0">
                  <a:moveTo>
                    <a:pt x="1959" y="597"/>
                  </a:moveTo>
                  <a:cubicBezTo>
                    <a:pt x="2708" y="597"/>
                    <a:pt x="3104" y="1477"/>
                    <a:pt x="3191" y="2829"/>
                  </a:cubicBezTo>
                  <a:cubicBezTo>
                    <a:pt x="3283" y="4273"/>
                    <a:pt x="2968" y="5211"/>
                    <a:pt x="2186" y="5262"/>
                  </a:cubicBezTo>
                  <a:cubicBezTo>
                    <a:pt x="2167" y="5263"/>
                    <a:pt x="2149" y="5263"/>
                    <a:pt x="2131" y="5263"/>
                  </a:cubicBezTo>
                  <a:cubicBezTo>
                    <a:pt x="1464" y="5263"/>
                    <a:pt x="981" y="4461"/>
                    <a:pt x="888" y="3031"/>
                  </a:cubicBezTo>
                  <a:cubicBezTo>
                    <a:pt x="790" y="1490"/>
                    <a:pt x="1223" y="641"/>
                    <a:pt x="1894" y="599"/>
                  </a:cubicBezTo>
                  <a:cubicBezTo>
                    <a:pt x="1916" y="598"/>
                    <a:pt x="1938" y="597"/>
                    <a:pt x="1959" y="597"/>
                  </a:cubicBezTo>
                  <a:close/>
                  <a:moveTo>
                    <a:pt x="2024" y="0"/>
                  </a:moveTo>
                  <a:cubicBezTo>
                    <a:pt x="1983" y="0"/>
                    <a:pt x="1940" y="1"/>
                    <a:pt x="1898" y="4"/>
                  </a:cubicBezTo>
                  <a:cubicBezTo>
                    <a:pt x="750" y="79"/>
                    <a:pt x="0" y="1175"/>
                    <a:pt x="123" y="3071"/>
                  </a:cubicBezTo>
                  <a:cubicBezTo>
                    <a:pt x="257" y="4877"/>
                    <a:pt x="1022" y="5859"/>
                    <a:pt x="2069" y="5859"/>
                  </a:cubicBezTo>
                  <a:cubicBezTo>
                    <a:pt x="2106" y="5859"/>
                    <a:pt x="2143" y="5858"/>
                    <a:pt x="2180" y="5855"/>
                  </a:cubicBezTo>
                  <a:cubicBezTo>
                    <a:pt x="3433" y="5775"/>
                    <a:pt x="4078" y="4668"/>
                    <a:pt x="3954" y="2744"/>
                  </a:cubicBezTo>
                  <a:cubicBezTo>
                    <a:pt x="3841" y="1009"/>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9"/>
            <p:cNvSpPr/>
            <p:nvPr/>
          </p:nvSpPr>
          <p:spPr>
            <a:xfrm>
              <a:off x="4375025" y="2878925"/>
              <a:ext cx="105700" cy="150300"/>
            </a:xfrm>
            <a:custGeom>
              <a:avLst/>
              <a:gdLst/>
              <a:ahLst/>
              <a:cxnLst/>
              <a:rect l="l" t="t" r="r" b="b"/>
              <a:pathLst>
                <a:path w="4228" h="6012" extrusionOk="0">
                  <a:moveTo>
                    <a:pt x="2037" y="748"/>
                  </a:moveTo>
                  <a:cubicBezTo>
                    <a:pt x="2912" y="748"/>
                    <a:pt x="3137" y="2097"/>
                    <a:pt x="3189" y="2910"/>
                  </a:cubicBezTo>
                  <a:cubicBezTo>
                    <a:pt x="3236" y="3636"/>
                    <a:pt x="3180" y="4211"/>
                    <a:pt x="3020" y="4616"/>
                  </a:cubicBezTo>
                  <a:cubicBezTo>
                    <a:pt x="2861" y="5022"/>
                    <a:pt x="2603" y="5240"/>
                    <a:pt x="2256" y="5262"/>
                  </a:cubicBezTo>
                  <a:cubicBezTo>
                    <a:pt x="2239" y="5263"/>
                    <a:pt x="2223" y="5263"/>
                    <a:pt x="2206" y="5263"/>
                  </a:cubicBezTo>
                  <a:cubicBezTo>
                    <a:pt x="1571" y="5263"/>
                    <a:pt x="1125" y="4443"/>
                    <a:pt x="1038" y="3103"/>
                  </a:cubicBezTo>
                  <a:cubicBezTo>
                    <a:pt x="992" y="2379"/>
                    <a:pt x="1064" y="1777"/>
                    <a:pt x="1246" y="1360"/>
                  </a:cubicBezTo>
                  <a:cubicBezTo>
                    <a:pt x="1413" y="981"/>
                    <a:pt x="1663" y="770"/>
                    <a:pt x="1973" y="751"/>
                  </a:cubicBezTo>
                  <a:cubicBezTo>
                    <a:pt x="1995" y="749"/>
                    <a:pt x="2016" y="748"/>
                    <a:pt x="2037" y="748"/>
                  </a:cubicBezTo>
                  <a:close/>
                  <a:moveTo>
                    <a:pt x="2032" y="598"/>
                  </a:moveTo>
                  <a:cubicBezTo>
                    <a:pt x="2008" y="598"/>
                    <a:pt x="1986" y="598"/>
                    <a:pt x="1963" y="600"/>
                  </a:cubicBezTo>
                  <a:cubicBezTo>
                    <a:pt x="1593" y="623"/>
                    <a:pt x="1297" y="865"/>
                    <a:pt x="1107" y="1299"/>
                  </a:cubicBezTo>
                  <a:cubicBezTo>
                    <a:pt x="914" y="1738"/>
                    <a:pt x="839" y="2365"/>
                    <a:pt x="887" y="3112"/>
                  </a:cubicBezTo>
                  <a:cubicBezTo>
                    <a:pt x="982" y="4562"/>
                    <a:pt x="1470" y="5415"/>
                    <a:pt x="2202" y="5415"/>
                  </a:cubicBezTo>
                  <a:cubicBezTo>
                    <a:pt x="2223" y="5415"/>
                    <a:pt x="2244" y="5414"/>
                    <a:pt x="2265" y="5414"/>
                  </a:cubicBezTo>
                  <a:cubicBezTo>
                    <a:pt x="2678" y="5387"/>
                    <a:pt x="2978" y="5138"/>
                    <a:pt x="3162" y="4672"/>
                  </a:cubicBezTo>
                  <a:cubicBezTo>
                    <a:pt x="3329" y="4246"/>
                    <a:pt x="3389" y="3650"/>
                    <a:pt x="3340" y="2901"/>
                  </a:cubicBezTo>
                  <a:cubicBezTo>
                    <a:pt x="3244" y="1412"/>
                    <a:pt x="2780" y="598"/>
                    <a:pt x="2032" y="598"/>
                  </a:cubicBezTo>
                  <a:close/>
                  <a:moveTo>
                    <a:pt x="2097" y="152"/>
                  </a:moveTo>
                  <a:cubicBezTo>
                    <a:pt x="3167" y="152"/>
                    <a:pt x="3841" y="1119"/>
                    <a:pt x="3951" y="2826"/>
                  </a:cubicBezTo>
                  <a:cubicBezTo>
                    <a:pt x="4074" y="4702"/>
                    <a:pt x="3468" y="5777"/>
                    <a:pt x="2250" y="5857"/>
                  </a:cubicBezTo>
                  <a:cubicBezTo>
                    <a:pt x="2213" y="5858"/>
                    <a:pt x="2176" y="5859"/>
                    <a:pt x="2141" y="5859"/>
                  </a:cubicBezTo>
                  <a:cubicBezTo>
                    <a:pt x="1094" y="5859"/>
                    <a:pt x="400" y="4855"/>
                    <a:pt x="272" y="3143"/>
                  </a:cubicBezTo>
                  <a:cubicBezTo>
                    <a:pt x="158" y="1377"/>
                    <a:pt x="811" y="232"/>
                    <a:pt x="1977" y="157"/>
                  </a:cubicBezTo>
                  <a:cubicBezTo>
                    <a:pt x="2017" y="153"/>
                    <a:pt x="2056" y="152"/>
                    <a:pt x="2097" y="152"/>
                  </a:cubicBezTo>
                  <a:close/>
                  <a:moveTo>
                    <a:pt x="2101" y="1"/>
                  </a:moveTo>
                  <a:cubicBezTo>
                    <a:pt x="2056" y="1"/>
                    <a:pt x="2012" y="2"/>
                    <a:pt x="1968" y="4"/>
                  </a:cubicBezTo>
                  <a:cubicBezTo>
                    <a:pt x="709" y="87"/>
                    <a:pt x="0" y="1294"/>
                    <a:pt x="121" y="3155"/>
                  </a:cubicBezTo>
                  <a:cubicBezTo>
                    <a:pt x="253" y="4931"/>
                    <a:pt x="1024" y="6012"/>
                    <a:pt x="2144" y="6012"/>
                  </a:cubicBezTo>
                  <a:cubicBezTo>
                    <a:pt x="2181" y="6012"/>
                    <a:pt x="2220" y="6011"/>
                    <a:pt x="2258" y="6008"/>
                  </a:cubicBezTo>
                  <a:cubicBezTo>
                    <a:pt x="3555" y="5923"/>
                    <a:pt x="4227" y="4760"/>
                    <a:pt x="4102" y="2817"/>
                  </a:cubicBezTo>
                  <a:cubicBezTo>
                    <a:pt x="3986" y="1018"/>
                    <a:pt x="3260" y="1"/>
                    <a:pt x="2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9"/>
            <p:cNvSpPr/>
            <p:nvPr/>
          </p:nvSpPr>
          <p:spPr>
            <a:xfrm>
              <a:off x="4645725" y="2863450"/>
              <a:ext cx="101950" cy="146500"/>
            </a:xfrm>
            <a:custGeom>
              <a:avLst/>
              <a:gdLst/>
              <a:ahLst/>
              <a:cxnLst/>
              <a:rect l="l" t="t" r="r" b="b"/>
              <a:pathLst>
                <a:path w="4078" h="5860" extrusionOk="0">
                  <a:moveTo>
                    <a:pt x="1960" y="597"/>
                  </a:moveTo>
                  <a:cubicBezTo>
                    <a:pt x="2710" y="597"/>
                    <a:pt x="3105" y="1476"/>
                    <a:pt x="3192" y="2830"/>
                  </a:cubicBezTo>
                  <a:cubicBezTo>
                    <a:pt x="3285" y="4272"/>
                    <a:pt x="2970" y="5210"/>
                    <a:pt x="2187" y="5261"/>
                  </a:cubicBezTo>
                  <a:cubicBezTo>
                    <a:pt x="2168" y="5262"/>
                    <a:pt x="2150" y="5263"/>
                    <a:pt x="2132" y="5263"/>
                  </a:cubicBezTo>
                  <a:cubicBezTo>
                    <a:pt x="1466" y="5263"/>
                    <a:pt x="982" y="4461"/>
                    <a:pt x="890" y="3031"/>
                  </a:cubicBezTo>
                  <a:cubicBezTo>
                    <a:pt x="790" y="1491"/>
                    <a:pt x="1225" y="642"/>
                    <a:pt x="1895" y="599"/>
                  </a:cubicBezTo>
                  <a:cubicBezTo>
                    <a:pt x="1917" y="597"/>
                    <a:pt x="1939" y="597"/>
                    <a:pt x="1960" y="597"/>
                  </a:cubicBezTo>
                  <a:close/>
                  <a:moveTo>
                    <a:pt x="2024" y="1"/>
                  </a:moveTo>
                  <a:cubicBezTo>
                    <a:pt x="1983" y="1"/>
                    <a:pt x="1941" y="2"/>
                    <a:pt x="1899" y="5"/>
                  </a:cubicBezTo>
                  <a:cubicBezTo>
                    <a:pt x="751" y="79"/>
                    <a:pt x="1" y="1176"/>
                    <a:pt x="123" y="3072"/>
                  </a:cubicBezTo>
                  <a:cubicBezTo>
                    <a:pt x="258" y="4878"/>
                    <a:pt x="1024" y="5860"/>
                    <a:pt x="2072" y="5860"/>
                  </a:cubicBezTo>
                  <a:cubicBezTo>
                    <a:pt x="2108" y="5860"/>
                    <a:pt x="2145" y="5858"/>
                    <a:pt x="2182" y="5856"/>
                  </a:cubicBezTo>
                  <a:cubicBezTo>
                    <a:pt x="3435" y="5775"/>
                    <a:pt x="4078" y="4667"/>
                    <a:pt x="3954" y="2745"/>
                  </a:cubicBezTo>
                  <a:cubicBezTo>
                    <a:pt x="3842" y="1009"/>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a:off x="4643900" y="2861550"/>
              <a:ext cx="105700" cy="150300"/>
            </a:xfrm>
            <a:custGeom>
              <a:avLst/>
              <a:gdLst/>
              <a:ahLst/>
              <a:cxnLst/>
              <a:rect l="l" t="t" r="r" b="b"/>
              <a:pathLst>
                <a:path w="4228" h="6012" extrusionOk="0">
                  <a:moveTo>
                    <a:pt x="2031" y="749"/>
                  </a:moveTo>
                  <a:cubicBezTo>
                    <a:pt x="2915" y="749"/>
                    <a:pt x="3136" y="2097"/>
                    <a:pt x="3190" y="2911"/>
                  </a:cubicBezTo>
                  <a:cubicBezTo>
                    <a:pt x="3245" y="3762"/>
                    <a:pt x="3196" y="5201"/>
                    <a:pt x="2256" y="5263"/>
                  </a:cubicBezTo>
                  <a:cubicBezTo>
                    <a:pt x="2239" y="5264"/>
                    <a:pt x="2224" y="5264"/>
                    <a:pt x="2207" y="5264"/>
                  </a:cubicBezTo>
                  <a:cubicBezTo>
                    <a:pt x="1571" y="5264"/>
                    <a:pt x="1126" y="4443"/>
                    <a:pt x="1038" y="3103"/>
                  </a:cubicBezTo>
                  <a:lnTo>
                    <a:pt x="1038" y="3102"/>
                  </a:lnTo>
                  <a:cubicBezTo>
                    <a:pt x="992" y="2379"/>
                    <a:pt x="1063" y="1778"/>
                    <a:pt x="1247" y="1361"/>
                  </a:cubicBezTo>
                  <a:cubicBezTo>
                    <a:pt x="1412" y="982"/>
                    <a:pt x="1664" y="771"/>
                    <a:pt x="1972" y="752"/>
                  </a:cubicBezTo>
                  <a:cubicBezTo>
                    <a:pt x="1993" y="750"/>
                    <a:pt x="2013" y="749"/>
                    <a:pt x="2031" y="749"/>
                  </a:cubicBezTo>
                  <a:close/>
                  <a:moveTo>
                    <a:pt x="2032" y="597"/>
                  </a:moveTo>
                  <a:cubicBezTo>
                    <a:pt x="2009" y="597"/>
                    <a:pt x="1987" y="598"/>
                    <a:pt x="1963" y="599"/>
                  </a:cubicBezTo>
                  <a:cubicBezTo>
                    <a:pt x="1593" y="623"/>
                    <a:pt x="1298" y="865"/>
                    <a:pt x="1108" y="1299"/>
                  </a:cubicBezTo>
                  <a:cubicBezTo>
                    <a:pt x="915" y="1737"/>
                    <a:pt x="839" y="2364"/>
                    <a:pt x="887" y="3111"/>
                  </a:cubicBezTo>
                  <a:cubicBezTo>
                    <a:pt x="981" y="4562"/>
                    <a:pt x="1471" y="5415"/>
                    <a:pt x="2203" y="5415"/>
                  </a:cubicBezTo>
                  <a:cubicBezTo>
                    <a:pt x="2224" y="5415"/>
                    <a:pt x="2244" y="5415"/>
                    <a:pt x="2264" y="5414"/>
                  </a:cubicBezTo>
                  <a:cubicBezTo>
                    <a:pt x="3060" y="5362"/>
                    <a:pt x="3441" y="4470"/>
                    <a:pt x="3341" y="2900"/>
                  </a:cubicBezTo>
                  <a:cubicBezTo>
                    <a:pt x="3243" y="1410"/>
                    <a:pt x="2780" y="597"/>
                    <a:pt x="2032" y="597"/>
                  </a:cubicBezTo>
                  <a:close/>
                  <a:moveTo>
                    <a:pt x="2097" y="153"/>
                  </a:moveTo>
                  <a:cubicBezTo>
                    <a:pt x="3168" y="153"/>
                    <a:pt x="3841" y="1117"/>
                    <a:pt x="3952" y="2826"/>
                  </a:cubicBezTo>
                  <a:cubicBezTo>
                    <a:pt x="4073" y="4701"/>
                    <a:pt x="3469" y="5777"/>
                    <a:pt x="2250" y="5856"/>
                  </a:cubicBezTo>
                  <a:cubicBezTo>
                    <a:pt x="2213" y="5859"/>
                    <a:pt x="2177" y="5860"/>
                    <a:pt x="2142" y="5860"/>
                  </a:cubicBezTo>
                  <a:cubicBezTo>
                    <a:pt x="1094" y="5860"/>
                    <a:pt x="399" y="4855"/>
                    <a:pt x="273" y="3144"/>
                  </a:cubicBezTo>
                  <a:cubicBezTo>
                    <a:pt x="158" y="1377"/>
                    <a:pt x="811" y="232"/>
                    <a:pt x="1977" y="156"/>
                  </a:cubicBezTo>
                  <a:cubicBezTo>
                    <a:pt x="2018" y="153"/>
                    <a:pt x="2057" y="153"/>
                    <a:pt x="2097" y="153"/>
                  </a:cubicBezTo>
                  <a:close/>
                  <a:moveTo>
                    <a:pt x="2100" y="0"/>
                  </a:moveTo>
                  <a:cubicBezTo>
                    <a:pt x="2057" y="0"/>
                    <a:pt x="2011" y="1"/>
                    <a:pt x="1967" y="4"/>
                  </a:cubicBezTo>
                  <a:cubicBezTo>
                    <a:pt x="708" y="86"/>
                    <a:pt x="1" y="1293"/>
                    <a:pt x="120" y="3153"/>
                  </a:cubicBezTo>
                  <a:cubicBezTo>
                    <a:pt x="253" y="4931"/>
                    <a:pt x="1024" y="6011"/>
                    <a:pt x="2144" y="6011"/>
                  </a:cubicBezTo>
                  <a:cubicBezTo>
                    <a:pt x="2182" y="6011"/>
                    <a:pt x="2221" y="6010"/>
                    <a:pt x="2259" y="6008"/>
                  </a:cubicBezTo>
                  <a:cubicBezTo>
                    <a:pt x="3556" y="5924"/>
                    <a:pt x="4228" y="4760"/>
                    <a:pt x="4103" y="2817"/>
                  </a:cubicBezTo>
                  <a:cubicBezTo>
                    <a:pt x="3987" y="1017"/>
                    <a:pt x="3259" y="0"/>
                    <a:pt x="2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a:off x="4778975" y="2854825"/>
              <a:ext cx="102000" cy="146500"/>
            </a:xfrm>
            <a:custGeom>
              <a:avLst/>
              <a:gdLst/>
              <a:ahLst/>
              <a:cxnLst/>
              <a:rect l="l" t="t" r="r" b="b"/>
              <a:pathLst>
                <a:path w="4080" h="5860" extrusionOk="0">
                  <a:moveTo>
                    <a:pt x="1959" y="598"/>
                  </a:moveTo>
                  <a:cubicBezTo>
                    <a:pt x="2709" y="598"/>
                    <a:pt x="3104" y="1476"/>
                    <a:pt x="3191" y="2829"/>
                  </a:cubicBezTo>
                  <a:cubicBezTo>
                    <a:pt x="3285" y="4274"/>
                    <a:pt x="2970" y="5211"/>
                    <a:pt x="2187" y="5262"/>
                  </a:cubicBezTo>
                  <a:cubicBezTo>
                    <a:pt x="2169" y="5263"/>
                    <a:pt x="2150" y="5264"/>
                    <a:pt x="2132" y="5264"/>
                  </a:cubicBezTo>
                  <a:cubicBezTo>
                    <a:pt x="1465" y="5264"/>
                    <a:pt x="983" y="4462"/>
                    <a:pt x="890" y="3031"/>
                  </a:cubicBezTo>
                  <a:cubicBezTo>
                    <a:pt x="790" y="1492"/>
                    <a:pt x="1225" y="643"/>
                    <a:pt x="1894" y="600"/>
                  </a:cubicBezTo>
                  <a:cubicBezTo>
                    <a:pt x="1916" y="598"/>
                    <a:pt x="1938" y="598"/>
                    <a:pt x="1959" y="598"/>
                  </a:cubicBezTo>
                  <a:close/>
                  <a:moveTo>
                    <a:pt x="2024" y="1"/>
                  </a:moveTo>
                  <a:cubicBezTo>
                    <a:pt x="1983" y="1"/>
                    <a:pt x="1941" y="2"/>
                    <a:pt x="1899" y="5"/>
                  </a:cubicBezTo>
                  <a:cubicBezTo>
                    <a:pt x="751" y="79"/>
                    <a:pt x="1" y="1176"/>
                    <a:pt x="123" y="3073"/>
                  </a:cubicBezTo>
                  <a:cubicBezTo>
                    <a:pt x="258" y="4877"/>
                    <a:pt x="1022" y="5860"/>
                    <a:pt x="2069" y="5860"/>
                  </a:cubicBezTo>
                  <a:cubicBezTo>
                    <a:pt x="2106" y="5860"/>
                    <a:pt x="2143" y="5858"/>
                    <a:pt x="2181" y="5856"/>
                  </a:cubicBezTo>
                  <a:cubicBezTo>
                    <a:pt x="3433" y="5775"/>
                    <a:pt x="4079" y="4668"/>
                    <a:pt x="3954" y="2746"/>
                  </a:cubicBezTo>
                  <a:cubicBezTo>
                    <a:pt x="3843" y="1010"/>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4778650" y="2852950"/>
              <a:ext cx="104250" cy="150275"/>
            </a:xfrm>
            <a:custGeom>
              <a:avLst/>
              <a:gdLst/>
              <a:ahLst/>
              <a:cxnLst/>
              <a:rect l="l" t="t" r="r" b="b"/>
              <a:pathLst>
                <a:path w="4170" h="6011" extrusionOk="0">
                  <a:moveTo>
                    <a:pt x="1972" y="748"/>
                  </a:moveTo>
                  <a:cubicBezTo>
                    <a:pt x="2855" y="748"/>
                    <a:pt x="3078" y="2096"/>
                    <a:pt x="3130" y="2910"/>
                  </a:cubicBezTo>
                  <a:cubicBezTo>
                    <a:pt x="3185" y="3761"/>
                    <a:pt x="3137" y="5200"/>
                    <a:pt x="2196" y="5262"/>
                  </a:cubicBezTo>
                  <a:cubicBezTo>
                    <a:pt x="2179" y="5263"/>
                    <a:pt x="2164" y="5263"/>
                    <a:pt x="2147" y="5263"/>
                  </a:cubicBezTo>
                  <a:cubicBezTo>
                    <a:pt x="1511" y="5263"/>
                    <a:pt x="1066" y="4442"/>
                    <a:pt x="979" y="3101"/>
                  </a:cubicBezTo>
                  <a:cubicBezTo>
                    <a:pt x="932" y="2378"/>
                    <a:pt x="1003" y="1775"/>
                    <a:pt x="1187" y="1360"/>
                  </a:cubicBezTo>
                  <a:cubicBezTo>
                    <a:pt x="1352" y="981"/>
                    <a:pt x="1604" y="770"/>
                    <a:pt x="1914" y="750"/>
                  </a:cubicBezTo>
                  <a:cubicBezTo>
                    <a:pt x="1933" y="749"/>
                    <a:pt x="1953" y="748"/>
                    <a:pt x="1972" y="748"/>
                  </a:cubicBezTo>
                  <a:close/>
                  <a:moveTo>
                    <a:pt x="1972" y="597"/>
                  </a:moveTo>
                  <a:cubicBezTo>
                    <a:pt x="1949" y="597"/>
                    <a:pt x="1927" y="597"/>
                    <a:pt x="1903" y="598"/>
                  </a:cubicBezTo>
                  <a:cubicBezTo>
                    <a:pt x="1535" y="623"/>
                    <a:pt x="1238" y="865"/>
                    <a:pt x="1048" y="1299"/>
                  </a:cubicBezTo>
                  <a:cubicBezTo>
                    <a:pt x="856" y="1736"/>
                    <a:pt x="779" y="2364"/>
                    <a:pt x="828" y="3111"/>
                  </a:cubicBezTo>
                  <a:cubicBezTo>
                    <a:pt x="921" y="4561"/>
                    <a:pt x="1411" y="5415"/>
                    <a:pt x="2143" y="5415"/>
                  </a:cubicBezTo>
                  <a:cubicBezTo>
                    <a:pt x="2164" y="5415"/>
                    <a:pt x="2183" y="5414"/>
                    <a:pt x="2205" y="5413"/>
                  </a:cubicBezTo>
                  <a:cubicBezTo>
                    <a:pt x="3000" y="5360"/>
                    <a:pt x="3381" y="4468"/>
                    <a:pt x="3281" y="2900"/>
                  </a:cubicBezTo>
                  <a:cubicBezTo>
                    <a:pt x="3183" y="1411"/>
                    <a:pt x="2720" y="597"/>
                    <a:pt x="1972" y="597"/>
                  </a:cubicBezTo>
                  <a:close/>
                  <a:moveTo>
                    <a:pt x="2037" y="151"/>
                  </a:moveTo>
                  <a:cubicBezTo>
                    <a:pt x="3108" y="152"/>
                    <a:pt x="3781" y="1118"/>
                    <a:pt x="3893" y="2825"/>
                  </a:cubicBezTo>
                  <a:cubicBezTo>
                    <a:pt x="4013" y="4700"/>
                    <a:pt x="3410" y="5777"/>
                    <a:pt x="2190" y="5855"/>
                  </a:cubicBezTo>
                  <a:cubicBezTo>
                    <a:pt x="2153" y="5858"/>
                    <a:pt x="2117" y="5859"/>
                    <a:pt x="2082" y="5859"/>
                  </a:cubicBezTo>
                  <a:cubicBezTo>
                    <a:pt x="1035" y="5859"/>
                    <a:pt x="339" y="4854"/>
                    <a:pt x="213" y="3143"/>
                  </a:cubicBezTo>
                  <a:cubicBezTo>
                    <a:pt x="154" y="2248"/>
                    <a:pt x="294" y="1497"/>
                    <a:pt x="613" y="969"/>
                  </a:cubicBezTo>
                  <a:cubicBezTo>
                    <a:pt x="915" y="473"/>
                    <a:pt x="1365" y="192"/>
                    <a:pt x="1918" y="155"/>
                  </a:cubicBezTo>
                  <a:cubicBezTo>
                    <a:pt x="1958" y="153"/>
                    <a:pt x="1997" y="151"/>
                    <a:pt x="2037" y="151"/>
                  </a:cubicBezTo>
                  <a:close/>
                  <a:moveTo>
                    <a:pt x="2033" y="0"/>
                  </a:moveTo>
                  <a:cubicBezTo>
                    <a:pt x="1991" y="0"/>
                    <a:pt x="1950" y="2"/>
                    <a:pt x="1907" y="4"/>
                  </a:cubicBezTo>
                  <a:cubicBezTo>
                    <a:pt x="1303" y="43"/>
                    <a:pt x="811" y="349"/>
                    <a:pt x="483" y="891"/>
                  </a:cubicBezTo>
                  <a:cubicBezTo>
                    <a:pt x="148" y="1445"/>
                    <a:pt x="1" y="2227"/>
                    <a:pt x="61" y="3152"/>
                  </a:cubicBezTo>
                  <a:cubicBezTo>
                    <a:pt x="193" y="4929"/>
                    <a:pt x="964" y="6010"/>
                    <a:pt x="2084" y="6010"/>
                  </a:cubicBezTo>
                  <a:cubicBezTo>
                    <a:pt x="2122" y="6010"/>
                    <a:pt x="2161" y="6009"/>
                    <a:pt x="2199" y="6006"/>
                  </a:cubicBezTo>
                  <a:cubicBezTo>
                    <a:pt x="3497" y="5923"/>
                    <a:pt x="4169" y="4760"/>
                    <a:pt x="4043" y="2816"/>
                  </a:cubicBezTo>
                  <a:cubicBezTo>
                    <a:pt x="3927" y="1012"/>
                    <a:pt x="3203" y="0"/>
                    <a:pt x="20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4912225" y="2846225"/>
              <a:ext cx="101975" cy="146500"/>
            </a:xfrm>
            <a:custGeom>
              <a:avLst/>
              <a:gdLst/>
              <a:ahLst/>
              <a:cxnLst/>
              <a:rect l="l" t="t" r="r" b="b"/>
              <a:pathLst>
                <a:path w="4079" h="5860" extrusionOk="0">
                  <a:moveTo>
                    <a:pt x="1958" y="597"/>
                  </a:moveTo>
                  <a:cubicBezTo>
                    <a:pt x="2708" y="597"/>
                    <a:pt x="3103" y="1477"/>
                    <a:pt x="3191" y="2830"/>
                  </a:cubicBezTo>
                  <a:cubicBezTo>
                    <a:pt x="3284" y="4274"/>
                    <a:pt x="2969" y="5211"/>
                    <a:pt x="2186" y="5261"/>
                  </a:cubicBezTo>
                  <a:cubicBezTo>
                    <a:pt x="2167" y="5262"/>
                    <a:pt x="2149" y="5263"/>
                    <a:pt x="2131" y="5263"/>
                  </a:cubicBezTo>
                  <a:cubicBezTo>
                    <a:pt x="1464" y="5263"/>
                    <a:pt x="982" y="4461"/>
                    <a:pt x="889" y="3031"/>
                  </a:cubicBezTo>
                  <a:cubicBezTo>
                    <a:pt x="790" y="1491"/>
                    <a:pt x="1224" y="643"/>
                    <a:pt x="1894" y="599"/>
                  </a:cubicBezTo>
                  <a:cubicBezTo>
                    <a:pt x="1916" y="597"/>
                    <a:pt x="1937" y="597"/>
                    <a:pt x="1958" y="597"/>
                  </a:cubicBezTo>
                  <a:close/>
                  <a:moveTo>
                    <a:pt x="2025" y="1"/>
                  </a:moveTo>
                  <a:cubicBezTo>
                    <a:pt x="1983" y="1"/>
                    <a:pt x="1941" y="2"/>
                    <a:pt x="1898" y="5"/>
                  </a:cubicBezTo>
                  <a:cubicBezTo>
                    <a:pt x="751" y="79"/>
                    <a:pt x="1" y="1176"/>
                    <a:pt x="123" y="3072"/>
                  </a:cubicBezTo>
                  <a:cubicBezTo>
                    <a:pt x="257" y="4877"/>
                    <a:pt x="1022" y="5860"/>
                    <a:pt x="2070" y="5860"/>
                  </a:cubicBezTo>
                  <a:cubicBezTo>
                    <a:pt x="2106" y="5860"/>
                    <a:pt x="2143" y="5859"/>
                    <a:pt x="2181" y="5856"/>
                  </a:cubicBezTo>
                  <a:cubicBezTo>
                    <a:pt x="3434" y="5775"/>
                    <a:pt x="4078" y="4668"/>
                    <a:pt x="3955" y="2745"/>
                  </a:cubicBezTo>
                  <a:cubicBezTo>
                    <a:pt x="3842" y="1010"/>
                    <a:pt x="3143" y="1"/>
                    <a:pt x="2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a:off x="4911900" y="2844325"/>
              <a:ext cx="104250" cy="150300"/>
            </a:xfrm>
            <a:custGeom>
              <a:avLst/>
              <a:gdLst/>
              <a:ahLst/>
              <a:cxnLst/>
              <a:rect l="l" t="t" r="r" b="b"/>
              <a:pathLst>
                <a:path w="4170" h="6012" extrusionOk="0">
                  <a:moveTo>
                    <a:pt x="1968" y="749"/>
                  </a:moveTo>
                  <a:cubicBezTo>
                    <a:pt x="2853" y="749"/>
                    <a:pt x="3077" y="2095"/>
                    <a:pt x="3129" y="2911"/>
                  </a:cubicBezTo>
                  <a:cubicBezTo>
                    <a:pt x="3176" y="3636"/>
                    <a:pt x="3120" y="4210"/>
                    <a:pt x="2961" y="4617"/>
                  </a:cubicBezTo>
                  <a:cubicBezTo>
                    <a:pt x="2801" y="5022"/>
                    <a:pt x="2544" y="5239"/>
                    <a:pt x="2195" y="5261"/>
                  </a:cubicBezTo>
                  <a:cubicBezTo>
                    <a:pt x="2180" y="5264"/>
                    <a:pt x="2163" y="5264"/>
                    <a:pt x="2147" y="5264"/>
                  </a:cubicBezTo>
                  <a:cubicBezTo>
                    <a:pt x="1510" y="5264"/>
                    <a:pt x="1065" y="4444"/>
                    <a:pt x="978" y="3102"/>
                  </a:cubicBezTo>
                  <a:lnTo>
                    <a:pt x="979" y="3102"/>
                  </a:lnTo>
                  <a:cubicBezTo>
                    <a:pt x="888" y="1694"/>
                    <a:pt x="1246" y="793"/>
                    <a:pt x="1913" y="750"/>
                  </a:cubicBezTo>
                  <a:cubicBezTo>
                    <a:pt x="1931" y="749"/>
                    <a:pt x="1950" y="749"/>
                    <a:pt x="1968" y="749"/>
                  </a:cubicBezTo>
                  <a:close/>
                  <a:moveTo>
                    <a:pt x="1962" y="598"/>
                  </a:moveTo>
                  <a:cubicBezTo>
                    <a:pt x="1942" y="598"/>
                    <a:pt x="1922" y="598"/>
                    <a:pt x="1902" y="599"/>
                  </a:cubicBezTo>
                  <a:cubicBezTo>
                    <a:pt x="1142" y="649"/>
                    <a:pt x="730" y="1611"/>
                    <a:pt x="827" y="3111"/>
                  </a:cubicBezTo>
                  <a:cubicBezTo>
                    <a:pt x="922" y="4562"/>
                    <a:pt x="1410" y="5415"/>
                    <a:pt x="2142" y="5415"/>
                  </a:cubicBezTo>
                  <a:lnTo>
                    <a:pt x="2143" y="5415"/>
                  </a:lnTo>
                  <a:cubicBezTo>
                    <a:pt x="2163" y="5415"/>
                    <a:pt x="2183" y="5414"/>
                    <a:pt x="2204" y="5412"/>
                  </a:cubicBezTo>
                  <a:cubicBezTo>
                    <a:pt x="2617" y="5386"/>
                    <a:pt x="2918" y="5136"/>
                    <a:pt x="3100" y="4671"/>
                  </a:cubicBezTo>
                  <a:cubicBezTo>
                    <a:pt x="3267" y="4246"/>
                    <a:pt x="3328" y="3649"/>
                    <a:pt x="3280" y="2900"/>
                  </a:cubicBezTo>
                  <a:cubicBezTo>
                    <a:pt x="3182" y="1405"/>
                    <a:pt x="2719" y="598"/>
                    <a:pt x="1962" y="598"/>
                  </a:cubicBezTo>
                  <a:close/>
                  <a:moveTo>
                    <a:pt x="2039" y="153"/>
                  </a:moveTo>
                  <a:cubicBezTo>
                    <a:pt x="2547" y="153"/>
                    <a:pt x="2965" y="367"/>
                    <a:pt x="3283" y="791"/>
                  </a:cubicBezTo>
                  <a:cubicBezTo>
                    <a:pt x="3625" y="1252"/>
                    <a:pt x="3835" y="1955"/>
                    <a:pt x="3891" y="2826"/>
                  </a:cubicBezTo>
                  <a:cubicBezTo>
                    <a:pt x="4013" y="4701"/>
                    <a:pt x="3408" y="5777"/>
                    <a:pt x="2190" y="5857"/>
                  </a:cubicBezTo>
                  <a:cubicBezTo>
                    <a:pt x="2154" y="5859"/>
                    <a:pt x="2116" y="5859"/>
                    <a:pt x="2081" y="5859"/>
                  </a:cubicBezTo>
                  <a:cubicBezTo>
                    <a:pt x="1034" y="5859"/>
                    <a:pt x="338" y="4855"/>
                    <a:pt x="212" y="3144"/>
                  </a:cubicBezTo>
                  <a:cubicBezTo>
                    <a:pt x="153" y="2249"/>
                    <a:pt x="293" y="1498"/>
                    <a:pt x="612" y="970"/>
                  </a:cubicBezTo>
                  <a:cubicBezTo>
                    <a:pt x="912" y="474"/>
                    <a:pt x="1364" y="192"/>
                    <a:pt x="1917" y="157"/>
                  </a:cubicBezTo>
                  <a:cubicBezTo>
                    <a:pt x="1957" y="154"/>
                    <a:pt x="1999" y="153"/>
                    <a:pt x="2039" y="153"/>
                  </a:cubicBezTo>
                  <a:close/>
                  <a:moveTo>
                    <a:pt x="2021" y="1"/>
                  </a:moveTo>
                  <a:cubicBezTo>
                    <a:pt x="1983" y="1"/>
                    <a:pt x="1945" y="2"/>
                    <a:pt x="1907" y="4"/>
                  </a:cubicBezTo>
                  <a:cubicBezTo>
                    <a:pt x="1303" y="43"/>
                    <a:pt x="812" y="351"/>
                    <a:pt x="483" y="891"/>
                  </a:cubicBezTo>
                  <a:cubicBezTo>
                    <a:pt x="147" y="1444"/>
                    <a:pt x="1" y="2227"/>
                    <a:pt x="59" y="3154"/>
                  </a:cubicBezTo>
                  <a:cubicBezTo>
                    <a:pt x="192" y="4931"/>
                    <a:pt x="963" y="6012"/>
                    <a:pt x="2083" y="6012"/>
                  </a:cubicBezTo>
                  <a:cubicBezTo>
                    <a:pt x="2121" y="6012"/>
                    <a:pt x="2160" y="6010"/>
                    <a:pt x="2200" y="6008"/>
                  </a:cubicBezTo>
                  <a:cubicBezTo>
                    <a:pt x="3497" y="5924"/>
                    <a:pt x="4169" y="4761"/>
                    <a:pt x="4044" y="2817"/>
                  </a:cubicBezTo>
                  <a:cubicBezTo>
                    <a:pt x="3985" y="1902"/>
                    <a:pt x="3770" y="1191"/>
                    <a:pt x="3404" y="701"/>
                  </a:cubicBezTo>
                  <a:cubicBezTo>
                    <a:pt x="3057" y="237"/>
                    <a:pt x="2578" y="1"/>
                    <a:pt x="20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5045450" y="2837600"/>
              <a:ext cx="102000" cy="146500"/>
            </a:xfrm>
            <a:custGeom>
              <a:avLst/>
              <a:gdLst/>
              <a:ahLst/>
              <a:cxnLst/>
              <a:rect l="l" t="t" r="r" b="b"/>
              <a:pathLst>
                <a:path w="4080" h="5860" extrusionOk="0">
                  <a:moveTo>
                    <a:pt x="1961" y="598"/>
                  </a:moveTo>
                  <a:cubicBezTo>
                    <a:pt x="2710" y="598"/>
                    <a:pt x="3104" y="1476"/>
                    <a:pt x="3193" y="2830"/>
                  </a:cubicBezTo>
                  <a:cubicBezTo>
                    <a:pt x="3285" y="4274"/>
                    <a:pt x="2970" y="5210"/>
                    <a:pt x="2187" y="5261"/>
                  </a:cubicBezTo>
                  <a:cubicBezTo>
                    <a:pt x="2169" y="5262"/>
                    <a:pt x="2150" y="5263"/>
                    <a:pt x="2132" y="5263"/>
                  </a:cubicBezTo>
                  <a:cubicBezTo>
                    <a:pt x="1465" y="5263"/>
                    <a:pt x="983" y="4462"/>
                    <a:pt x="890" y="3031"/>
                  </a:cubicBezTo>
                  <a:cubicBezTo>
                    <a:pt x="791" y="1492"/>
                    <a:pt x="1225" y="643"/>
                    <a:pt x="1896" y="600"/>
                  </a:cubicBezTo>
                  <a:cubicBezTo>
                    <a:pt x="1918" y="599"/>
                    <a:pt x="1939" y="598"/>
                    <a:pt x="1961" y="598"/>
                  </a:cubicBezTo>
                  <a:close/>
                  <a:moveTo>
                    <a:pt x="2024" y="1"/>
                  </a:moveTo>
                  <a:cubicBezTo>
                    <a:pt x="1983" y="1"/>
                    <a:pt x="1942" y="2"/>
                    <a:pt x="1900" y="5"/>
                  </a:cubicBezTo>
                  <a:cubicBezTo>
                    <a:pt x="752" y="79"/>
                    <a:pt x="1" y="1176"/>
                    <a:pt x="123" y="3073"/>
                  </a:cubicBezTo>
                  <a:cubicBezTo>
                    <a:pt x="258" y="4877"/>
                    <a:pt x="1023" y="5860"/>
                    <a:pt x="2071" y="5860"/>
                  </a:cubicBezTo>
                  <a:cubicBezTo>
                    <a:pt x="2108" y="5860"/>
                    <a:pt x="2145" y="5858"/>
                    <a:pt x="2182" y="5856"/>
                  </a:cubicBezTo>
                  <a:cubicBezTo>
                    <a:pt x="3435" y="5775"/>
                    <a:pt x="4080" y="4668"/>
                    <a:pt x="3956" y="2746"/>
                  </a:cubicBezTo>
                  <a:cubicBezTo>
                    <a:pt x="3843" y="1009"/>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9"/>
            <p:cNvSpPr/>
            <p:nvPr/>
          </p:nvSpPr>
          <p:spPr>
            <a:xfrm>
              <a:off x="5043625" y="2835725"/>
              <a:ext cx="105725" cy="150275"/>
            </a:xfrm>
            <a:custGeom>
              <a:avLst/>
              <a:gdLst/>
              <a:ahLst/>
              <a:cxnLst/>
              <a:rect l="l" t="t" r="r" b="b"/>
              <a:pathLst>
                <a:path w="4229" h="6011" extrusionOk="0">
                  <a:moveTo>
                    <a:pt x="2031" y="748"/>
                  </a:moveTo>
                  <a:cubicBezTo>
                    <a:pt x="2915" y="748"/>
                    <a:pt x="3137" y="2096"/>
                    <a:pt x="3189" y="2910"/>
                  </a:cubicBezTo>
                  <a:cubicBezTo>
                    <a:pt x="3245" y="3761"/>
                    <a:pt x="3195" y="5200"/>
                    <a:pt x="2255" y="5262"/>
                  </a:cubicBezTo>
                  <a:cubicBezTo>
                    <a:pt x="2239" y="5263"/>
                    <a:pt x="2223" y="5263"/>
                    <a:pt x="2207" y="5263"/>
                  </a:cubicBezTo>
                  <a:cubicBezTo>
                    <a:pt x="1570" y="5263"/>
                    <a:pt x="1125" y="4442"/>
                    <a:pt x="1039" y="3101"/>
                  </a:cubicBezTo>
                  <a:cubicBezTo>
                    <a:pt x="992" y="2378"/>
                    <a:pt x="1064" y="1775"/>
                    <a:pt x="1246" y="1360"/>
                  </a:cubicBezTo>
                  <a:cubicBezTo>
                    <a:pt x="1413" y="981"/>
                    <a:pt x="1664" y="770"/>
                    <a:pt x="1973" y="751"/>
                  </a:cubicBezTo>
                  <a:cubicBezTo>
                    <a:pt x="1993" y="749"/>
                    <a:pt x="2013" y="748"/>
                    <a:pt x="2031" y="748"/>
                  </a:cubicBezTo>
                  <a:close/>
                  <a:moveTo>
                    <a:pt x="2032" y="596"/>
                  </a:moveTo>
                  <a:cubicBezTo>
                    <a:pt x="2009" y="596"/>
                    <a:pt x="1986" y="597"/>
                    <a:pt x="1963" y="598"/>
                  </a:cubicBezTo>
                  <a:cubicBezTo>
                    <a:pt x="1594" y="623"/>
                    <a:pt x="1298" y="865"/>
                    <a:pt x="1107" y="1299"/>
                  </a:cubicBezTo>
                  <a:cubicBezTo>
                    <a:pt x="915" y="1736"/>
                    <a:pt x="838" y="2364"/>
                    <a:pt x="886" y="3112"/>
                  </a:cubicBezTo>
                  <a:cubicBezTo>
                    <a:pt x="981" y="4561"/>
                    <a:pt x="1470" y="5414"/>
                    <a:pt x="2203" y="5414"/>
                  </a:cubicBezTo>
                  <a:cubicBezTo>
                    <a:pt x="2224" y="5414"/>
                    <a:pt x="2246" y="5414"/>
                    <a:pt x="2264" y="5413"/>
                  </a:cubicBezTo>
                  <a:cubicBezTo>
                    <a:pt x="3059" y="5361"/>
                    <a:pt x="3441" y="4469"/>
                    <a:pt x="3341" y="2901"/>
                  </a:cubicBezTo>
                  <a:cubicBezTo>
                    <a:pt x="3244" y="1409"/>
                    <a:pt x="2780" y="596"/>
                    <a:pt x="2032" y="596"/>
                  </a:cubicBezTo>
                  <a:close/>
                  <a:moveTo>
                    <a:pt x="2098" y="151"/>
                  </a:moveTo>
                  <a:cubicBezTo>
                    <a:pt x="3168" y="151"/>
                    <a:pt x="3841" y="1118"/>
                    <a:pt x="3952" y="2825"/>
                  </a:cubicBezTo>
                  <a:cubicBezTo>
                    <a:pt x="4073" y="4702"/>
                    <a:pt x="3469" y="5777"/>
                    <a:pt x="2250" y="5855"/>
                  </a:cubicBezTo>
                  <a:cubicBezTo>
                    <a:pt x="2211" y="5858"/>
                    <a:pt x="2172" y="5860"/>
                    <a:pt x="2134" y="5860"/>
                  </a:cubicBezTo>
                  <a:cubicBezTo>
                    <a:pt x="1086" y="5860"/>
                    <a:pt x="399" y="4850"/>
                    <a:pt x="272" y="3143"/>
                  </a:cubicBezTo>
                  <a:cubicBezTo>
                    <a:pt x="157" y="1377"/>
                    <a:pt x="811" y="231"/>
                    <a:pt x="1976" y="155"/>
                  </a:cubicBezTo>
                  <a:cubicBezTo>
                    <a:pt x="2017" y="153"/>
                    <a:pt x="2057" y="151"/>
                    <a:pt x="2096" y="151"/>
                  </a:cubicBezTo>
                  <a:close/>
                  <a:moveTo>
                    <a:pt x="2101" y="0"/>
                  </a:moveTo>
                  <a:cubicBezTo>
                    <a:pt x="2057" y="0"/>
                    <a:pt x="2013" y="2"/>
                    <a:pt x="1969" y="4"/>
                  </a:cubicBezTo>
                  <a:cubicBezTo>
                    <a:pt x="709" y="86"/>
                    <a:pt x="1" y="1292"/>
                    <a:pt x="121" y="3153"/>
                  </a:cubicBezTo>
                  <a:cubicBezTo>
                    <a:pt x="254" y="4930"/>
                    <a:pt x="1024" y="6010"/>
                    <a:pt x="2146" y="6010"/>
                  </a:cubicBezTo>
                  <a:cubicBezTo>
                    <a:pt x="2183" y="6010"/>
                    <a:pt x="2221" y="6009"/>
                    <a:pt x="2259" y="6008"/>
                  </a:cubicBezTo>
                  <a:cubicBezTo>
                    <a:pt x="3556" y="5923"/>
                    <a:pt x="4228" y="4760"/>
                    <a:pt x="4103" y="2816"/>
                  </a:cubicBezTo>
                  <a:cubicBezTo>
                    <a:pt x="3987" y="1018"/>
                    <a:pt x="3260" y="0"/>
                    <a:pt x="2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9"/>
            <p:cNvSpPr/>
            <p:nvPr/>
          </p:nvSpPr>
          <p:spPr>
            <a:xfrm>
              <a:off x="4768175" y="3187725"/>
              <a:ext cx="345975" cy="345975"/>
            </a:xfrm>
            <a:custGeom>
              <a:avLst/>
              <a:gdLst/>
              <a:ahLst/>
              <a:cxnLst/>
              <a:rect l="l" t="t" r="r" b="b"/>
              <a:pathLst>
                <a:path w="13839" h="13839" extrusionOk="0">
                  <a:moveTo>
                    <a:pt x="6919" y="1"/>
                  </a:moveTo>
                  <a:cubicBezTo>
                    <a:pt x="5083" y="1"/>
                    <a:pt x="3324" y="730"/>
                    <a:pt x="2027" y="2027"/>
                  </a:cubicBezTo>
                  <a:cubicBezTo>
                    <a:pt x="728" y="3325"/>
                    <a:pt x="0" y="5085"/>
                    <a:pt x="0" y="6920"/>
                  </a:cubicBezTo>
                  <a:cubicBezTo>
                    <a:pt x="0" y="8754"/>
                    <a:pt x="728" y="10514"/>
                    <a:pt x="2027" y="11812"/>
                  </a:cubicBezTo>
                  <a:cubicBezTo>
                    <a:pt x="3324" y="13109"/>
                    <a:pt x="5083" y="13839"/>
                    <a:pt x="6919" y="13839"/>
                  </a:cubicBezTo>
                  <a:cubicBezTo>
                    <a:pt x="8754" y="13839"/>
                    <a:pt x="10514" y="13109"/>
                    <a:pt x="11811" y="11812"/>
                  </a:cubicBezTo>
                  <a:cubicBezTo>
                    <a:pt x="13109" y="10514"/>
                    <a:pt x="13838" y="8754"/>
                    <a:pt x="13838" y="6920"/>
                  </a:cubicBezTo>
                  <a:cubicBezTo>
                    <a:pt x="13838" y="5085"/>
                    <a:pt x="13109" y="3325"/>
                    <a:pt x="11811" y="2027"/>
                  </a:cubicBezTo>
                  <a:cubicBezTo>
                    <a:pt x="10514" y="730"/>
                    <a:pt x="8754" y="1"/>
                    <a:pt x="69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9"/>
            <p:cNvSpPr/>
            <p:nvPr/>
          </p:nvSpPr>
          <p:spPr>
            <a:xfrm>
              <a:off x="4757850" y="3180150"/>
              <a:ext cx="366575" cy="361125"/>
            </a:xfrm>
            <a:custGeom>
              <a:avLst/>
              <a:gdLst/>
              <a:ahLst/>
              <a:cxnLst/>
              <a:rect l="l" t="t" r="r" b="b"/>
              <a:pathLst>
                <a:path w="14663" h="14445" extrusionOk="0">
                  <a:moveTo>
                    <a:pt x="7341" y="606"/>
                  </a:moveTo>
                  <a:cubicBezTo>
                    <a:pt x="8948" y="606"/>
                    <a:pt x="10481" y="1183"/>
                    <a:pt x="11699" y="2252"/>
                  </a:cubicBezTo>
                  <a:cubicBezTo>
                    <a:pt x="13026" y="3419"/>
                    <a:pt x="13820" y="5032"/>
                    <a:pt x="13934" y="6797"/>
                  </a:cubicBezTo>
                  <a:cubicBezTo>
                    <a:pt x="14048" y="8560"/>
                    <a:pt x="13467" y="10262"/>
                    <a:pt x="12302" y="11589"/>
                  </a:cubicBezTo>
                  <a:cubicBezTo>
                    <a:pt x="11136" y="12917"/>
                    <a:pt x="9521" y="13709"/>
                    <a:pt x="7758" y="13825"/>
                  </a:cubicBezTo>
                  <a:cubicBezTo>
                    <a:pt x="7612" y="13835"/>
                    <a:pt x="7466" y="13839"/>
                    <a:pt x="7321" y="13839"/>
                  </a:cubicBezTo>
                  <a:cubicBezTo>
                    <a:pt x="5715" y="13839"/>
                    <a:pt x="4181" y="13262"/>
                    <a:pt x="2965" y="12193"/>
                  </a:cubicBezTo>
                  <a:cubicBezTo>
                    <a:pt x="1637" y="11027"/>
                    <a:pt x="844" y="9413"/>
                    <a:pt x="730" y="7650"/>
                  </a:cubicBezTo>
                  <a:cubicBezTo>
                    <a:pt x="615" y="5885"/>
                    <a:pt x="1196" y="4183"/>
                    <a:pt x="2362" y="2856"/>
                  </a:cubicBezTo>
                  <a:cubicBezTo>
                    <a:pt x="3527" y="1528"/>
                    <a:pt x="5142" y="735"/>
                    <a:pt x="6905" y="620"/>
                  </a:cubicBezTo>
                  <a:cubicBezTo>
                    <a:pt x="7051" y="611"/>
                    <a:pt x="7197" y="606"/>
                    <a:pt x="7341" y="606"/>
                  </a:cubicBezTo>
                  <a:close/>
                  <a:moveTo>
                    <a:pt x="7344" y="0"/>
                  </a:moveTo>
                  <a:cubicBezTo>
                    <a:pt x="7185" y="0"/>
                    <a:pt x="7026" y="5"/>
                    <a:pt x="6866" y="16"/>
                  </a:cubicBezTo>
                  <a:cubicBezTo>
                    <a:pt x="4941" y="141"/>
                    <a:pt x="3179" y="1007"/>
                    <a:pt x="1906" y="2456"/>
                  </a:cubicBezTo>
                  <a:cubicBezTo>
                    <a:pt x="633" y="3906"/>
                    <a:pt x="1" y="5763"/>
                    <a:pt x="126" y="7689"/>
                  </a:cubicBezTo>
                  <a:cubicBezTo>
                    <a:pt x="249" y="9614"/>
                    <a:pt x="1117" y="11374"/>
                    <a:pt x="2565" y="12648"/>
                  </a:cubicBezTo>
                  <a:cubicBezTo>
                    <a:pt x="3894" y="13816"/>
                    <a:pt x="5568" y="14445"/>
                    <a:pt x="7321" y="14445"/>
                  </a:cubicBezTo>
                  <a:cubicBezTo>
                    <a:pt x="7479" y="14445"/>
                    <a:pt x="7638" y="14440"/>
                    <a:pt x="7797" y="14429"/>
                  </a:cubicBezTo>
                  <a:cubicBezTo>
                    <a:pt x="9723" y="14304"/>
                    <a:pt x="11484" y="13438"/>
                    <a:pt x="12758" y="11989"/>
                  </a:cubicBezTo>
                  <a:cubicBezTo>
                    <a:pt x="14031" y="10539"/>
                    <a:pt x="14663" y="8682"/>
                    <a:pt x="14539" y="6758"/>
                  </a:cubicBezTo>
                  <a:cubicBezTo>
                    <a:pt x="14414" y="4832"/>
                    <a:pt x="13547" y="3070"/>
                    <a:pt x="12099" y="1797"/>
                  </a:cubicBezTo>
                  <a:cubicBezTo>
                    <a:pt x="10770" y="629"/>
                    <a:pt x="9097" y="0"/>
                    <a:pt x="73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a:off x="5002650" y="3172550"/>
              <a:ext cx="345975" cy="345975"/>
            </a:xfrm>
            <a:custGeom>
              <a:avLst/>
              <a:gdLst/>
              <a:ahLst/>
              <a:cxnLst/>
              <a:rect l="l" t="t" r="r" b="b"/>
              <a:pathLst>
                <a:path w="13839" h="13839" extrusionOk="0">
                  <a:moveTo>
                    <a:pt x="6919" y="1"/>
                  </a:moveTo>
                  <a:cubicBezTo>
                    <a:pt x="5084" y="1"/>
                    <a:pt x="3325" y="730"/>
                    <a:pt x="2027" y="2028"/>
                  </a:cubicBezTo>
                  <a:cubicBezTo>
                    <a:pt x="730" y="3325"/>
                    <a:pt x="0" y="5085"/>
                    <a:pt x="0" y="6920"/>
                  </a:cubicBezTo>
                  <a:cubicBezTo>
                    <a:pt x="0" y="8756"/>
                    <a:pt x="730" y="10515"/>
                    <a:pt x="2027" y="11812"/>
                  </a:cubicBezTo>
                  <a:cubicBezTo>
                    <a:pt x="3325" y="13111"/>
                    <a:pt x="5084" y="13839"/>
                    <a:pt x="6919" y="13839"/>
                  </a:cubicBezTo>
                  <a:cubicBezTo>
                    <a:pt x="8754" y="13839"/>
                    <a:pt x="10515" y="13111"/>
                    <a:pt x="11812" y="11812"/>
                  </a:cubicBezTo>
                  <a:cubicBezTo>
                    <a:pt x="13110" y="10515"/>
                    <a:pt x="13838" y="8756"/>
                    <a:pt x="13838" y="6920"/>
                  </a:cubicBezTo>
                  <a:cubicBezTo>
                    <a:pt x="13838" y="5085"/>
                    <a:pt x="13110" y="3325"/>
                    <a:pt x="11812" y="2028"/>
                  </a:cubicBezTo>
                  <a:cubicBezTo>
                    <a:pt x="10515" y="730"/>
                    <a:pt x="8754" y="1"/>
                    <a:pt x="69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4989025" y="3165025"/>
              <a:ext cx="373200" cy="361100"/>
            </a:xfrm>
            <a:custGeom>
              <a:avLst/>
              <a:gdLst/>
              <a:ahLst/>
              <a:cxnLst/>
              <a:rect l="l" t="t" r="r" b="b"/>
              <a:pathLst>
                <a:path w="14928" h="14444" extrusionOk="0">
                  <a:moveTo>
                    <a:pt x="7475" y="605"/>
                  </a:moveTo>
                  <a:cubicBezTo>
                    <a:pt x="9080" y="605"/>
                    <a:pt x="10614" y="1181"/>
                    <a:pt x="11831" y="2251"/>
                  </a:cubicBezTo>
                  <a:cubicBezTo>
                    <a:pt x="13159" y="3418"/>
                    <a:pt x="13954" y="5030"/>
                    <a:pt x="14067" y="6795"/>
                  </a:cubicBezTo>
                  <a:cubicBezTo>
                    <a:pt x="14181" y="8558"/>
                    <a:pt x="13601" y="10260"/>
                    <a:pt x="12435" y="11589"/>
                  </a:cubicBezTo>
                  <a:cubicBezTo>
                    <a:pt x="11268" y="12916"/>
                    <a:pt x="9655" y="13710"/>
                    <a:pt x="7891" y="13823"/>
                  </a:cubicBezTo>
                  <a:cubicBezTo>
                    <a:pt x="7745" y="13833"/>
                    <a:pt x="7600" y="13837"/>
                    <a:pt x="7455" y="13837"/>
                  </a:cubicBezTo>
                  <a:cubicBezTo>
                    <a:pt x="3984" y="13837"/>
                    <a:pt x="1088" y="11144"/>
                    <a:pt x="862" y="7648"/>
                  </a:cubicBezTo>
                  <a:cubicBezTo>
                    <a:pt x="627" y="4008"/>
                    <a:pt x="3397" y="854"/>
                    <a:pt x="7038" y="620"/>
                  </a:cubicBezTo>
                  <a:cubicBezTo>
                    <a:pt x="7184" y="609"/>
                    <a:pt x="7330" y="605"/>
                    <a:pt x="7475" y="605"/>
                  </a:cubicBezTo>
                  <a:close/>
                  <a:moveTo>
                    <a:pt x="7470" y="0"/>
                  </a:moveTo>
                  <a:cubicBezTo>
                    <a:pt x="7314" y="0"/>
                    <a:pt x="7157" y="5"/>
                    <a:pt x="6999" y="15"/>
                  </a:cubicBezTo>
                  <a:cubicBezTo>
                    <a:pt x="3025" y="272"/>
                    <a:pt x="1" y="3714"/>
                    <a:pt x="258" y="7688"/>
                  </a:cubicBezTo>
                  <a:cubicBezTo>
                    <a:pt x="504" y="11504"/>
                    <a:pt x="3688" y="14443"/>
                    <a:pt x="7460" y="14443"/>
                  </a:cubicBezTo>
                  <a:cubicBezTo>
                    <a:pt x="7615" y="14443"/>
                    <a:pt x="7773" y="14438"/>
                    <a:pt x="7931" y="14429"/>
                  </a:cubicBezTo>
                  <a:cubicBezTo>
                    <a:pt x="11904" y="14171"/>
                    <a:pt x="14928" y="10730"/>
                    <a:pt x="14671" y="6756"/>
                  </a:cubicBezTo>
                  <a:cubicBezTo>
                    <a:pt x="14547" y="4831"/>
                    <a:pt x="13680" y="3069"/>
                    <a:pt x="12231" y="1795"/>
                  </a:cubicBezTo>
                  <a:cubicBezTo>
                    <a:pt x="10900" y="627"/>
                    <a:pt x="9226" y="0"/>
                    <a:pt x="74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5943925" y="2896700"/>
              <a:ext cx="793500" cy="793500"/>
            </a:xfrm>
            <a:custGeom>
              <a:avLst/>
              <a:gdLst/>
              <a:ahLst/>
              <a:cxnLst/>
              <a:rect l="l" t="t" r="r" b="b"/>
              <a:pathLst>
                <a:path w="31740" h="31740" extrusionOk="0">
                  <a:moveTo>
                    <a:pt x="15870" y="1"/>
                  </a:moveTo>
                  <a:cubicBezTo>
                    <a:pt x="11661" y="1"/>
                    <a:pt x="7624" y="1671"/>
                    <a:pt x="4648" y="4648"/>
                  </a:cubicBezTo>
                  <a:cubicBezTo>
                    <a:pt x="1673" y="7624"/>
                    <a:pt x="1" y="11661"/>
                    <a:pt x="1" y="15870"/>
                  </a:cubicBezTo>
                  <a:cubicBezTo>
                    <a:pt x="1" y="20079"/>
                    <a:pt x="1673" y="24115"/>
                    <a:pt x="4648" y="27090"/>
                  </a:cubicBezTo>
                  <a:cubicBezTo>
                    <a:pt x="7624" y="30067"/>
                    <a:pt x="11661" y="31740"/>
                    <a:pt x="15870" y="31740"/>
                  </a:cubicBezTo>
                  <a:cubicBezTo>
                    <a:pt x="20079" y="31740"/>
                    <a:pt x="24115" y="30067"/>
                    <a:pt x="27091" y="27090"/>
                  </a:cubicBezTo>
                  <a:cubicBezTo>
                    <a:pt x="30068" y="24115"/>
                    <a:pt x="31740" y="20079"/>
                    <a:pt x="31740" y="15870"/>
                  </a:cubicBezTo>
                  <a:cubicBezTo>
                    <a:pt x="31740" y="11661"/>
                    <a:pt x="30068" y="7624"/>
                    <a:pt x="27091" y="4648"/>
                  </a:cubicBezTo>
                  <a:cubicBezTo>
                    <a:pt x="24115" y="1671"/>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a:off x="5922300" y="2888925"/>
              <a:ext cx="879600" cy="808725"/>
            </a:xfrm>
            <a:custGeom>
              <a:avLst/>
              <a:gdLst/>
              <a:ahLst/>
              <a:cxnLst/>
              <a:rect l="l" t="t" r="r" b="b"/>
              <a:pathLst>
                <a:path w="35184" h="32349" extrusionOk="0">
                  <a:moveTo>
                    <a:pt x="16764" y="609"/>
                  </a:moveTo>
                  <a:cubicBezTo>
                    <a:pt x="19603" y="609"/>
                    <a:pt x="22395" y="1390"/>
                    <a:pt x="24876" y="2912"/>
                  </a:cubicBezTo>
                  <a:cubicBezTo>
                    <a:pt x="32192" y="7401"/>
                    <a:pt x="34493" y="17005"/>
                    <a:pt x="30004" y="24322"/>
                  </a:cubicBezTo>
                  <a:cubicBezTo>
                    <a:pt x="27069" y="29104"/>
                    <a:pt x="21948" y="31742"/>
                    <a:pt x="16710" y="31742"/>
                  </a:cubicBezTo>
                  <a:cubicBezTo>
                    <a:pt x="13935" y="31742"/>
                    <a:pt x="11128" y="31002"/>
                    <a:pt x="8595" y="29449"/>
                  </a:cubicBezTo>
                  <a:cubicBezTo>
                    <a:pt x="5050" y="27275"/>
                    <a:pt x="2565" y="23850"/>
                    <a:pt x="1598" y="19807"/>
                  </a:cubicBezTo>
                  <a:cubicBezTo>
                    <a:pt x="629" y="15763"/>
                    <a:pt x="1293" y="11585"/>
                    <a:pt x="3466" y="8041"/>
                  </a:cubicBezTo>
                  <a:cubicBezTo>
                    <a:pt x="5641" y="4496"/>
                    <a:pt x="9065" y="2011"/>
                    <a:pt x="13110" y="1042"/>
                  </a:cubicBezTo>
                  <a:cubicBezTo>
                    <a:pt x="14306" y="754"/>
                    <a:pt x="15533" y="609"/>
                    <a:pt x="16764" y="609"/>
                  </a:cubicBezTo>
                  <a:close/>
                  <a:moveTo>
                    <a:pt x="16764" y="1"/>
                  </a:moveTo>
                  <a:cubicBezTo>
                    <a:pt x="15500" y="1"/>
                    <a:pt x="14228" y="150"/>
                    <a:pt x="12968" y="452"/>
                  </a:cubicBezTo>
                  <a:cubicBezTo>
                    <a:pt x="8767" y="1459"/>
                    <a:pt x="5210" y="4039"/>
                    <a:pt x="2951" y="7723"/>
                  </a:cubicBezTo>
                  <a:cubicBezTo>
                    <a:pt x="691" y="11406"/>
                    <a:pt x="1" y="15746"/>
                    <a:pt x="1008" y="19947"/>
                  </a:cubicBezTo>
                  <a:cubicBezTo>
                    <a:pt x="2013" y="24148"/>
                    <a:pt x="4595" y="27706"/>
                    <a:pt x="8277" y="29964"/>
                  </a:cubicBezTo>
                  <a:cubicBezTo>
                    <a:pt x="10810" y="31523"/>
                    <a:pt x="13726" y="32349"/>
                    <a:pt x="16701" y="32349"/>
                  </a:cubicBezTo>
                  <a:cubicBezTo>
                    <a:pt x="16703" y="32349"/>
                    <a:pt x="16705" y="32349"/>
                    <a:pt x="16708" y="32349"/>
                  </a:cubicBezTo>
                  <a:cubicBezTo>
                    <a:pt x="22150" y="32349"/>
                    <a:pt x="27471" y="29608"/>
                    <a:pt x="30520" y="24637"/>
                  </a:cubicBezTo>
                  <a:cubicBezTo>
                    <a:pt x="35183" y="17037"/>
                    <a:pt x="32792" y="7059"/>
                    <a:pt x="25192" y="2395"/>
                  </a:cubicBezTo>
                  <a:cubicBezTo>
                    <a:pt x="22614" y="814"/>
                    <a:pt x="19713" y="1"/>
                    <a:pt x="16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a:off x="5943925" y="2843625"/>
              <a:ext cx="793500" cy="793500"/>
            </a:xfrm>
            <a:custGeom>
              <a:avLst/>
              <a:gdLst/>
              <a:ahLst/>
              <a:cxnLst/>
              <a:rect l="l" t="t" r="r" b="b"/>
              <a:pathLst>
                <a:path w="31740" h="31740" extrusionOk="0">
                  <a:moveTo>
                    <a:pt x="15870" y="1"/>
                  </a:moveTo>
                  <a:cubicBezTo>
                    <a:pt x="11661" y="1"/>
                    <a:pt x="7624" y="1673"/>
                    <a:pt x="4648" y="4649"/>
                  </a:cubicBezTo>
                  <a:cubicBezTo>
                    <a:pt x="1673" y="7624"/>
                    <a:pt x="1" y="11661"/>
                    <a:pt x="1" y="15870"/>
                  </a:cubicBezTo>
                  <a:cubicBezTo>
                    <a:pt x="1" y="20079"/>
                    <a:pt x="1673" y="24115"/>
                    <a:pt x="4648" y="27091"/>
                  </a:cubicBezTo>
                  <a:cubicBezTo>
                    <a:pt x="7624" y="30068"/>
                    <a:pt x="11661" y="31740"/>
                    <a:pt x="15870" y="31740"/>
                  </a:cubicBezTo>
                  <a:cubicBezTo>
                    <a:pt x="20079" y="31740"/>
                    <a:pt x="24115" y="30068"/>
                    <a:pt x="27091" y="27091"/>
                  </a:cubicBezTo>
                  <a:cubicBezTo>
                    <a:pt x="30068" y="24115"/>
                    <a:pt x="31740" y="20079"/>
                    <a:pt x="31740" y="15870"/>
                  </a:cubicBezTo>
                  <a:cubicBezTo>
                    <a:pt x="31740" y="11661"/>
                    <a:pt x="30068" y="7624"/>
                    <a:pt x="27091" y="4649"/>
                  </a:cubicBezTo>
                  <a:cubicBezTo>
                    <a:pt x="24115"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5922175" y="2836000"/>
              <a:ext cx="866525" cy="808725"/>
            </a:xfrm>
            <a:custGeom>
              <a:avLst/>
              <a:gdLst/>
              <a:ahLst/>
              <a:cxnLst/>
              <a:rect l="l" t="t" r="r" b="b"/>
              <a:pathLst>
                <a:path w="34661" h="32349" extrusionOk="0">
                  <a:moveTo>
                    <a:pt x="16736" y="605"/>
                  </a:moveTo>
                  <a:lnTo>
                    <a:pt x="16736" y="607"/>
                  </a:lnTo>
                  <a:cubicBezTo>
                    <a:pt x="23620" y="607"/>
                    <a:pt x="29932" y="5214"/>
                    <a:pt x="31783" y="12173"/>
                  </a:cubicBezTo>
                  <a:cubicBezTo>
                    <a:pt x="33990" y="20468"/>
                    <a:pt x="29036" y="29012"/>
                    <a:pt x="20741" y="31218"/>
                  </a:cubicBezTo>
                  <a:cubicBezTo>
                    <a:pt x="19406" y="31573"/>
                    <a:pt x="18064" y="31743"/>
                    <a:pt x="16743" y="31743"/>
                  </a:cubicBezTo>
                  <a:cubicBezTo>
                    <a:pt x="9861" y="31743"/>
                    <a:pt x="3547" y="27135"/>
                    <a:pt x="1696" y="20175"/>
                  </a:cubicBezTo>
                  <a:cubicBezTo>
                    <a:pt x="627" y="16157"/>
                    <a:pt x="1188" y="11964"/>
                    <a:pt x="3273" y="8366"/>
                  </a:cubicBezTo>
                  <a:cubicBezTo>
                    <a:pt x="5358" y="4769"/>
                    <a:pt x="8721" y="2199"/>
                    <a:pt x="12738" y="1130"/>
                  </a:cubicBezTo>
                  <a:cubicBezTo>
                    <a:pt x="14043" y="783"/>
                    <a:pt x="15387" y="607"/>
                    <a:pt x="16736" y="605"/>
                  </a:cubicBezTo>
                  <a:close/>
                  <a:moveTo>
                    <a:pt x="16735" y="1"/>
                  </a:moveTo>
                  <a:cubicBezTo>
                    <a:pt x="15363" y="1"/>
                    <a:pt x="13969" y="177"/>
                    <a:pt x="12582" y="546"/>
                  </a:cubicBezTo>
                  <a:cubicBezTo>
                    <a:pt x="8408" y="1656"/>
                    <a:pt x="4915" y="4325"/>
                    <a:pt x="2749" y="8062"/>
                  </a:cubicBezTo>
                  <a:cubicBezTo>
                    <a:pt x="583" y="11800"/>
                    <a:pt x="1" y="16157"/>
                    <a:pt x="1110" y="20332"/>
                  </a:cubicBezTo>
                  <a:cubicBezTo>
                    <a:pt x="3034" y="27562"/>
                    <a:pt x="9592" y="32348"/>
                    <a:pt x="16744" y="32348"/>
                  </a:cubicBezTo>
                  <a:cubicBezTo>
                    <a:pt x="18145" y="32348"/>
                    <a:pt x="19541" y="32165"/>
                    <a:pt x="20897" y="31804"/>
                  </a:cubicBezTo>
                  <a:cubicBezTo>
                    <a:pt x="29515" y="29512"/>
                    <a:pt x="34661" y="20636"/>
                    <a:pt x="32369" y="12017"/>
                  </a:cubicBezTo>
                  <a:cubicBezTo>
                    <a:pt x="30446" y="4787"/>
                    <a:pt x="23888" y="1"/>
                    <a:pt x="167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6578875" y="3001600"/>
              <a:ext cx="85400" cy="143850"/>
            </a:xfrm>
            <a:custGeom>
              <a:avLst/>
              <a:gdLst/>
              <a:ahLst/>
              <a:cxnLst/>
              <a:rect l="l" t="t" r="r" b="b"/>
              <a:pathLst>
                <a:path w="3416" h="5754" extrusionOk="0">
                  <a:moveTo>
                    <a:pt x="1" y="1"/>
                  </a:moveTo>
                  <a:lnTo>
                    <a:pt x="3415" y="5754"/>
                  </a:lnTo>
                  <a:cubicBezTo>
                    <a:pt x="2781" y="3579"/>
                    <a:pt x="1607" y="160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6570550" y="2994025"/>
              <a:ext cx="102150" cy="159000"/>
            </a:xfrm>
            <a:custGeom>
              <a:avLst/>
              <a:gdLst/>
              <a:ahLst/>
              <a:cxnLst/>
              <a:rect l="l" t="t" r="r" b="b"/>
              <a:pathLst>
                <a:path w="4086" h="6360" extrusionOk="0">
                  <a:moveTo>
                    <a:pt x="333" y="1"/>
                  </a:moveTo>
                  <a:cubicBezTo>
                    <a:pt x="255" y="1"/>
                    <a:pt x="178" y="31"/>
                    <a:pt x="119" y="90"/>
                  </a:cubicBezTo>
                  <a:cubicBezTo>
                    <a:pt x="0" y="208"/>
                    <a:pt x="2" y="400"/>
                    <a:pt x="120" y="518"/>
                  </a:cubicBezTo>
                  <a:cubicBezTo>
                    <a:pt x="1687" y="2082"/>
                    <a:pt x="2836" y="4016"/>
                    <a:pt x="3458" y="6142"/>
                  </a:cubicBezTo>
                  <a:cubicBezTo>
                    <a:pt x="3496" y="6271"/>
                    <a:pt x="3614" y="6359"/>
                    <a:pt x="3748" y="6359"/>
                  </a:cubicBezTo>
                  <a:cubicBezTo>
                    <a:pt x="3777" y="6359"/>
                    <a:pt x="3806" y="6355"/>
                    <a:pt x="3834" y="6346"/>
                  </a:cubicBezTo>
                  <a:cubicBezTo>
                    <a:pt x="3995" y="6299"/>
                    <a:pt x="4086" y="6131"/>
                    <a:pt x="4039" y="5971"/>
                  </a:cubicBezTo>
                  <a:cubicBezTo>
                    <a:pt x="3388" y="3748"/>
                    <a:pt x="2187" y="1726"/>
                    <a:pt x="547" y="89"/>
                  </a:cubicBezTo>
                  <a:cubicBezTo>
                    <a:pt x="488" y="30"/>
                    <a:pt x="411"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a:off x="6378075" y="3204875"/>
              <a:ext cx="315400" cy="370700"/>
            </a:xfrm>
            <a:custGeom>
              <a:avLst/>
              <a:gdLst/>
              <a:ahLst/>
              <a:cxnLst/>
              <a:rect l="l" t="t" r="r" b="b"/>
              <a:pathLst>
                <a:path w="12616" h="14828" extrusionOk="0">
                  <a:moveTo>
                    <a:pt x="11920" y="1"/>
                  </a:moveTo>
                  <a:lnTo>
                    <a:pt x="0" y="14827"/>
                  </a:lnTo>
                  <a:cubicBezTo>
                    <a:pt x="665" y="14752"/>
                    <a:pt x="1324" y="14628"/>
                    <a:pt x="1971" y="14456"/>
                  </a:cubicBezTo>
                  <a:cubicBezTo>
                    <a:pt x="8489" y="12723"/>
                    <a:pt x="12616" y="6504"/>
                    <a:pt x="11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9"/>
            <p:cNvSpPr/>
            <p:nvPr/>
          </p:nvSpPr>
          <p:spPr>
            <a:xfrm>
              <a:off x="6370325" y="3197325"/>
              <a:ext cx="331225" cy="385825"/>
            </a:xfrm>
            <a:custGeom>
              <a:avLst/>
              <a:gdLst/>
              <a:ahLst/>
              <a:cxnLst/>
              <a:rect l="l" t="t" r="r" b="b"/>
              <a:pathLst>
                <a:path w="13249" h="15433" extrusionOk="0">
                  <a:moveTo>
                    <a:pt x="12231" y="0"/>
                  </a:moveTo>
                  <a:cubicBezTo>
                    <a:pt x="12220" y="0"/>
                    <a:pt x="12209" y="1"/>
                    <a:pt x="12198" y="2"/>
                  </a:cubicBezTo>
                  <a:cubicBezTo>
                    <a:pt x="12032" y="19"/>
                    <a:pt x="11911" y="169"/>
                    <a:pt x="11929" y="335"/>
                  </a:cubicBezTo>
                  <a:cubicBezTo>
                    <a:pt x="12614" y="6732"/>
                    <a:pt x="8433" y="12809"/>
                    <a:pt x="2204" y="14465"/>
                  </a:cubicBezTo>
                  <a:cubicBezTo>
                    <a:pt x="1571" y="14633"/>
                    <a:pt x="928" y="14756"/>
                    <a:pt x="277" y="14828"/>
                  </a:cubicBezTo>
                  <a:cubicBezTo>
                    <a:pt x="118" y="14847"/>
                    <a:pt x="0" y="14986"/>
                    <a:pt x="8" y="15146"/>
                  </a:cubicBezTo>
                  <a:cubicBezTo>
                    <a:pt x="17" y="15306"/>
                    <a:pt x="149" y="15431"/>
                    <a:pt x="309" y="15433"/>
                  </a:cubicBezTo>
                  <a:cubicBezTo>
                    <a:pt x="321" y="15433"/>
                    <a:pt x="333" y="15433"/>
                    <a:pt x="344" y="15431"/>
                  </a:cubicBezTo>
                  <a:cubicBezTo>
                    <a:pt x="1024" y="15355"/>
                    <a:pt x="1699" y="15227"/>
                    <a:pt x="2360" y="15051"/>
                  </a:cubicBezTo>
                  <a:cubicBezTo>
                    <a:pt x="8875" y="13317"/>
                    <a:pt x="13249" y="6963"/>
                    <a:pt x="12532" y="270"/>
                  </a:cubicBezTo>
                  <a:cubicBezTo>
                    <a:pt x="12515" y="115"/>
                    <a:pt x="12384" y="0"/>
                    <a:pt x="12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a:off x="5966875" y="2903050"/>
              <a:ext cx="563125" cy="674650"/>
            </a:xfrm>
            <a:custGeom>
              <a:avLst/>
              <a:gdLst/>
              <a:ahLst/>
              <a:cxnLst/>
              <a:rect l="l" t="t" r="r" b="b"/>
              <a:pathLst>
                <a:path w="22525" h="26986" extrusionOk="0">
                  <a:moveTo>
                    <a:pt x="14961" y="1"/>
                  </a:moveTo>
                  <a:cubicBezTo>
                    <a:pt x="13813" y="1"/>
                    <a:pt x="12646" y="149"/>
                    <a:pt x="11484" y="458"/>
                  </a:cubicBezTo>
                  <a:cubicBezTo>
                    <a:pt x="4285" y="2372"/>
                    <a:pt x="1" y="9761"/>
                    <a:pt x="1916" y="16960"/>
                  </a:cubicBezTo>
                  <a:cubicBezTo>
                    <a:pt x="3522" y="22998"/>
                    <a:pt x="8976" y="26985"/>
                    <a:pt x="14943" y="26985"/>
                  </a:cubicBezTo>
                  <a:cubicBezTo>
                    <a:pt x="14963" y="26985"/>
                    <a:pt x="14984" y="26985"/>
                    <a:pt x="15004" y="26985"/>
                  </a:cubicBezTo>
                  <a:lnTo>
                    <a:pt x="22525" y="2330"/>
                  </a:lnTo>
                  <a:cubicBezTo>
                    <a:pt x="20326" y="840"/>
                    <a:pt x="17697" y="1"/>
                    <a:pt x="149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a:off x="5975350" y="2895575"/>
              <a:ext cx="563275" cy="689700"/>
            </a:xfrm>
            <a:custGeom>
              <a:avLst/>
              <a:gdLst/>
              <a:ahLst/>
              <a:cxnLst/>
              <a:rect l="l" t="t" r="r" b="b"/>
              <a:pathLst>
                <a:path w="22531" h="27588" extrusionOk="0">
                  <a:moveTo>
                    <a:pt x="14612" y="0"/>
                  </a:moveTo>
                  <a:cubicBezTo>
                    <a:pt x="13427" y="0"/>
                    <a:pt x="12236" y="153"/>
                    <a:pt x="11068" y="464"/>
                  </a:cubicBezTo>
                  <a:cubicBezTo>
                    <a:pt x="7508" y="1410"/>
                    <a:pt x="4530" y="3687"/>
                    <a:pt x="2682" y="6873"/>
                  </a:cubicBezTo>
                  <a:cubicBezTo>
                    <a:pt x="834" y="10061"/>
                    <a:pt x="336" y="13777"/>
                    <a:pt x="1284" y="17337"/>
                  </a:cubicBezTo>
                  <a:cubicBezTo>
                    <a:pt x="2891" y="23381"/>
                    <a:pt x="8362" y="27587"/>
                    <a:pt x="14604" y="27587"/>
                  </a:cubicBezTo>
                  <a:cubicBezTo>
                    <a:pt x="14605" y="27587"/>
                    <a:pt x="14606" y="27587"/>
                    <a:pt x="14607" y="27587"/>
                  </a:cubicBezTo>
                  <a:cubicBezTo>
                    <a:pt x="14793" y="27587"/>
                    <a:pt x="14967" y="27469"/>
                    <a:pt x="14967" y="27283"/>
                  </a:cubicBezTo>
                  <a:cubicBezTo>
                    <a:pt x="14967" y="27115"/>
                    <a:pt x="14832" y="26980"/>
                    <a:pt x="14666" y="26980"/>
                  </a:cubicBezTo>
                  <a:cubicBezTo>
                    <a:pt x="14665" y="26980"/>
                    <a:pt x="14665" y="26980"/>
                    <a:pt x="14664" y="26981"/>
                  </a:cubicBezTo>
                  <a:cubicBezTo>
                    <a:pt x="14659" y="26983"/>
                    <a:pt x="14653" y="26983"/>
                    <a:pt x="14646" y="26983"/>
                  </a:cubicBezTo>
                  <a:cubicBezTo>
                    <a:pt x="14633" y="26983"/>
                    <a:pt x="14617" y="26981"/>
                    <a:pt x="14603" y="26981"/>
                  </a:cubicBezTo>
                  <a:cubicBezTo>
                    <a:pt x="8637" y="26981"/>
                    <a:pt x="3406" y="22959"/>
                    <a:pt x="1869" y="17181"/>
                  </a:cubicBezTo>
                  <a:cubicBezTo>
                    <a:pt x="0" y="10155"/>
                    <a:pt x="4196" y="2917"/>
                    <a:pt x="11223" y="1048"/>
                  </a:cubicBezTo>
                  <a:cubicBezTo>
                    <a:pt x="12340" y="751"/>
                    <a:pt x="13479" y="605"/>
                    <a:pt x="14612" y="605"/>
                  </a:cubicBezTo>
                  <a:cubicBezTo>
                    <a:pt x="17226" y="605"/>
                    <a:pt x="19810" y="1383"/>
                    <a:pt x="22017" y="2879"/>
                  </a:cubicBezTo>
                  <a:cubicBezTo>
                    <a:pt x="22068" y="2915"/>
                    <a:pt x="22127" y="2931"/>
                    <a:pt x="22186" y="2931"/>
                  </a:cubicBezTo>
                  <a:cubicBezTo>
                    <a:pt x="22283" y="2931"/>
                    <a:pt x="22379" y="2885"/>
                    <a:pt x="22437" y="2799"/>
                  </a:cubicBezTo>
                  <a:cubicBezTo>
                    <a:pt x="22531" y="2661"/>
                    <a:pt x="22494" y="2472"/>
                    <a:pt x="22355" y="2378"/>
                  </a:cubicBezTo>
                  <a:cubicBezTo>
                    <a:pt x="20048" y="814"/>
                    <a:pt x="17346" y="0"/>
                    <a:pt x="14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a:off x="6162950" y="2996450"/>
              <a:ext cx="328225" cy="505750"/>
            </a:xfrm>
            <a:custGeom>
              <a:avLst/>
              <a:gdLst/>
              <a:ahLst/>
              <a:cxnLst/>
              <a:rect l="l" t="t" r="r" b="b"/>
              <a:pathLst>
                <a:path w="13129" h="20230" extrusionOk="0">
                  <a:moveTo>
                    <a:pt x="4133" y="0"/>
                  </a:moveTo>
                  <a:cubicBezTo>
                    <a:pt x="4060" y="0"/>
                    <a:pt x="3988" y="9"/>
                    <a:pt x="3916" y="27"/>
                  </a:cubicBezTo>
                  <a:cubicBezTo>
                    <a:pt x="3692" y="81"/>
                    <a:pt x="3510" y="212"/>
                    <a:pt x="3368" y="420"/>
                  </a:cubicBezTo>
                  <a:cubicBezTo>
                    <a:pt x="3227" y="627"/>
                    <a:pt x="3194" y="875"/>
                    <a:pt x="3271" y="1165"/>
                  </a:cubicBezTo>
                  <a:lnTo>
                    <a:pt x="3982" y="3833"/>
                  </a:lnTo>
                  <a:lnTo>
                    <a:pt x="3982" y="3833"/>
                  </a:lnTo>
                  <a:cubicBezTo>
                    <a:pt x="2782" y="4222"/>
                    <a:pt x="1847" y="4780"/>
                    <a:pt x="1176" y="5508"/>
                  </a:cubicBezTo>
                  <a:cubicBezTo>
                    <a:pt x="281" y="6477"/>
                    <a:pt x="0" y="7585"/>
                    <a:pt x="331" y="8831"/>
                  </a:cubicBezTo>
                  <a:cubicBezTo>
                    <a:pt x="468" y="9345"/>
                    <a:pt x="652" y="9773"/>
                    <a:pt x="886" y="10118"/>
                  </a:cubicBezTo>
                  <a:cubicBezTo>
                    <a:pt x="1120" y="10462"/>
                    <a:pt x="1378" y="10737"/>
                    <a:pt x="1660" y="10941"/>
                  </a:cubicBezTo>
                  <a:cubicBezTo>
                    <a:pt x="1943" y="11144"/>
                    <a:pt x="2318" y="11301"/>
                    <a:pt x="2787" y="11410"/>
                  </a:cubicBezTo>
                  <a:cubicBezTo>
                    <a:pt x="3234" y="11515"/>
                    <a:pt x="3688" y="11587"/>
                    <a:pt x="4146" y="11624"/>
                  </a:cubicBezTo>
                  <a:cubicBezTo>
                    <a:pt x="4585" y="11657"/>
                    <a:pt x="5162" y="11681"/>
                    <a:pt x="5878" y="11691"/>
                  </a:cubicBezTo>
                  <a:lnTo>
                    <a:pt x="7772" y="11695"/>
                  </a:lnTo>
                  <a:cubicBezTo>
                    <a:pt x="7808" y="11694"/>
                    <a:pt x="7843" y="11694"/>
                    <a:pt x="7878" y="11694"/>
                  </a:cubicBezTo>
                  <a:cubicBezTo>
                    <a:pt x="8348" y="11694"/>
                    <a:pt x="8732" y="11759"/>
                    <a:pt x="9031" y="11888"/>
                  </a:cubicBezTo>
                  <a:cubicBezTo>
                    <a:pt x="9352" y="12027"/>
                    <a:pt x="9542" y="12207"/>
                    <a:pt x="9600" y="12430"/>
                  </a:cubicBezTo>
                  <a:cubicBezTo>
                    <a:pt x="9676" y="12711"/>
                    <a:pt x="9649" y="12967"/>
                    <a:pt x="9517" y="13199"/>
                  </a:cubicBezTo>
                  <a:cubicBezTo>
                    <a:pt x="9387" y="13431"/>
                    <a:pt x="9198" y="13616"/>
                    <a:pt x="8952" y="13754"/>
                  </a:cubicBezTo>
                  <a:cubicBezTo>
                    <a:pt x="8689" y="13901"/>
                    <a:pt x="8415" y="14026"/>
                    <a:pt x="8133" y="14130"/>
                  </a:cubicBezTo>
                  <a:cubicBezTo>
                    <a:pt x="7855" y="14236"/>
                    <a:pt x="7566" y="14310"/>
                    <a:pt x="7273" y="14352"/>
                  </a:cubicBezTo>
                  <a:cubicBezTo>
                    <a:pt x="6892" y="14436"/>
                    <a:pt x="6504" y="14479"/>
                    <a:pt x="6114" y="14482"/>
                  </a:cubicBezTo>
                  <a:cubicBezTo>
                    <a:pt x="6101" y="14482"/>
                    <a:pt x="6089" y="14482"/>
                    <a:pt x="6076" y="14482"/>
                  </a:cubicBezTo>
                  <a:cubicBezTo>
                    <a:pt x="5710" y="14482"/>
                    <a:pt x="5423" y="14464"/>
                    <a:pt x="5214" y="14426"/>
                  </a:cubicBezTo>
                  <a:cubicBezTo>
                    <a:pt x="4998" y="14388"/>
                    <a:pt x="4742" y="14332"/>
                    <a:pt x="4443" y="14261"/>
                  </a:cubicBezTo>
                  <a:cubicBezTo>
                    <a:pt x="4145" y="14189"/>
                    <a:pt x="3963" y="14149"/>
                    <a:pt x="3896" y="14140"/>
                  </a:cubicBezTo>
                  <a:cubicBezTo>
                    <a:pt x="3747" y="14110"/>
                    <a:pt x="3606" y="14096"/>
                    <a:pt x="3474" y="14096"/>
                  </a:cubicBezTo>
                  <a:cubicBezTo>
                    <a:pt x="3290" y="14096"/>
                    <a:pt x="3122" y="14124"/>
                    <a:pt x="2969" y="14180"/>
                  </a:cubicBezTo>
                  <a:cubicBezTo>
                    <a:pt x="2706" y="14278"/>
                    <a:pt x="2513" y="14443"/>
                    <a:pt x="2388" y="14677"/>
                  </a:cubicBezTo>
                  <a:cubicBezTo>
                    <a:pt x="2265" y="14904"/>
                    <a:pt x="2193" y="15155"/>
                    <a:pt x="2179" y="15412"/>
                  </a:cubicBezTo>
                  <a:cubicBezTo>
                    <a:pt x="2163" y="15667"/>
                    <a:pt x="2228" y="15913"/>
                    <a:pt x="2374" y="16149"/>
                  </a:cubicBezTo>
                  <a:cubicBezTo>
                    <a:pt x="2519" y="16385"/>
                    <a:pt x="2730" y="16558"/>
                    <a:pt x="3006" y="16667"/>
                  </a:cubicBezTo>
                  <a:cubicBezTo>
                    <a:pt x="3961" y="17015"/>
                    <a:pt x="4958" y="17189"/>
                    <a:pt x="5995" y="17189"/>
                  </a:cubicBezTo>
                  <a:cubicBezTo>
                    <a:pt x="6568" y="17189"/>
                    <a:pt x="7153" y="17136"/>
                    <a:pt x="7751" y="17029"/>
                  </a:cubicBezTo>
                  <a:lnTo>
                    <a:pt x="7751" y="17029"/>
                  </a:lnTo>
                  <a:lnTo>
                    <a:pt x="8414" y="19521"/>
                  </a:lnTo>
                  <a:cubicBezTo>
                    <a:pt x="8517" y="19906"/>
                    <a:pt x="8734" y="20134"/>
                    <a:pt x="9069" y="20204"/>
                  </a:cubicBezTo>
                  <a:cubicBezTo>
                    <a:pt x="9146" y="20221"/>
                    <a:pt x="9222" y="20229"/>
                    <a:pt x="9295" y="20229"/>
                  </a:cubicBezTo>
                  <a:cubicBezTo>
                    <a:pt x="9538" y="20229"/>
                    <a:pt x="9759" y="20137"/>
                    <a:pt x="9956" y="19954"/>
                  </a:cubicBezTo>
                  <a:cubicBezTo>
                    <a:pt x="10212" y="19717"/>
                    <a:pt x="10293" y="19415"/>
                    <a:pt x="10196" y="19048"/>
                  </a:cubicBezTo>
                  <a:lnTo>
                    <a:pt x="9535" y="16565"/>
                  </a:lnTo>
                  <a:lnTo>
                    <a:pt x="9535" y="16565"/>
                  </a:lnTo>
                  <a:cubicBezTo>
                    <a:pt x="10126" y="16351"/>
                    <a:pt x="10654" y="16086"/>
                    <a:pt x="11120" y="15770"/>
                  </a:cubicBezTo>
                  <a:cubicBezTo>
                    <a:pt x="11895" y="15243"/>
                    <a:pt x="12446" y="14580"/>
                    <a:pt x="12773" y="13780"/>
                  </a:cubicBezTo>
                  <a:cubicBezTo>
                    <a:pt x="13100" y="12981"/>
                    <a:pt x="13128" y="12108"/>
                    <a:pt x="12859" y="11165"/>
                  </a:cubicBezTo>
                  <a:cubicBezTo>
                    <a:pt x="12693" y="10578"/>
                    <a:pt x="12455" y="10095"/>
                    <a:pt x="12144" y="9716"/>
                  </a:cubicBezTo>
                  <a:cubicBezTo>
                    <a:pt x="11832" y="9337"/>
                    <a:pt x="11440" y="9050"/>
                    <a:pt x="10969" y="8856"/>
                  </a:cubicBezTo>
                  <a:cubicBezTo>
                    <a:pt x="10486" y="8658"/>
                    <a:pt x="9978" y="8528"/>
                    <a:pt x="9460" y="8468"/>
                  </a:cubicBezTo>
                  <a:cubicBezTo>
                    <a:pt x="8947" y="8407"/>
                    <a:pt x="8328" y="8377"/>
                    <a:pt x="7600" y="8377"/>
                  </a:cubicBezTo>
                  <a:cubicBezTo>
                    <a:pt x="7570" y="8377"/>
                    <a:pt x="7540" y="8377"/>
                    <a:pt x="7509" y="8377"/>
                  </a:cubicBezTo>
                  <a:lnTo>
                    <a:pt x="5638" y="8408"/>
                  </a:lnTo>
                  <a:cubicBezTo>
                    <a:pt x="5556" y="8411"/>
                    <a:pt x="5477" y="8413"/>
                    <a:pt x="5402" y="8413"/>
                  </a:cubicBezTo>
                  <a:cubicBezTo>
                    <a:pt x="4966" y="8413"/>
                    <a:pt x="4632" y="8365"/>
                    <a:pt x="4400" y="8271"/>
                  </a:cubicBezTo>
                  <a:cubicBezTo>
                    <a:pt x="4128" y="8161"/>
                    <a:pt x="3952" y="7951"/>
                    <a:pt x="3870" y="7644"/>
                  </a:cubicBezTo>
                  <a:cubicBezTo>
                    <a:pt x="3803" y="7387"/>
                    <a:pt x="3889" y="7145"/>
                    <a:pt x="4130" y="6916"/>
                  </a:cubicBezTo>
                  <a:cubicBezTo>
                    <a:pt x="4370" y="6688"/>
                    <a:pt x="4662" y="6521"/>
                    <a:pt x="5005" y="6416"/>
                  </a:cubicBezTo>
                  <a:cubicBezTo>
                    <a:pt x="5347" y="6312"/>
                    <a:pt x="5674" y="6227"/>
                    <a:pt x="5987" y="6162"/>
                  </a:cubicBezTo>
                  <a:cubicBezTo>
                    <a:pt x="6547" y="6077"/>
                    <a:pt x="7114" y="6035"/>
                    <a:pt x="7680" y="6035"/>
                  </a:cubicBezTo>
                  <a:cubicBezTo>
                    <a:pt x="8037" y="6035"/>
                    <a:pt x="8394" y="6052"/>
                    <a:pt x="8750" y="6085"/>
                  </a:cubicBezTo>
                  <a:cubicBezTo>
                    <a:pt x="8805" y="6088"/>
                    <a:pt x="8858" y="6090"/>
                    <a:pt x="8910" y="6090"/>
                  </a:cubicBezTo>
                  <a:cubicBezTo>
                    <a:pt x="9204" y="6090"/>
                    <a:pt x="9459" y="6034"/>
                    <a:pt x="9673" y="5922"/>
                  </a:cubicBezTo>
                  <a:cubicBezTo>
                    <a:pt x="9926" y="5791"/>
                    <a:pt x="10090" y="5599"/>
                    <a:pt x="10166" y="5347"/>
                  </a:cubicBezTo>
                  <a:cubicBezTo>
                    <a:pt x="10238" y="5102"/>
                    <a:pt x="10257" y="4844"/>
                    <a:pt x="10218" y="4591"/>
                  </a:cubicBezTo>
                  <a:cubicBezTo>
                    <a:pt x="10179" y="4341"/>
                    <a:pt x="10051" y="4108"/>
                    <a:pt x="9833" y="3891"/>
                  </a:cubicBezTo>
                  <a:cubicBezTo>
                    <a:pt x="9615" y="3674"/>
                    <a:pt x="9339" y="3538"/>
                    <a:pt x="9004" y="3480"/>
                  </a:cubicBezTo>
                  <a:cubicBezTo>
                    <a:pt x="8572" y="3404"/>
                    <a:pt x="8219" y="3350"/>
                    <a:pt x="7946" y="3323"/>
                  </a:cubicBezTo>
                  <a:cubicBezTo>
                    <a:pt x="7778" y="3306"/>
                    <a:pt x="7566" y="3297"/>
                    <a:pt x="7312" y="3297"/>
                  </a:cubicBezTo>
                  <a:cubicBezTo>
                    <a:pt x="7156" y="3297"/>
                    <a:pt x="6985" y="3300"/>
                    <a:pt x="6797" y="3307"/>
                  </a:cubicBezTo>
                  <a:cubicBezTo>
                    <a:pt x="6449" y="3320"/>
                    <a:pt x="6104" y="3354"/>
                    <a:pt x="5761" y="3409"/>
                  </a:cubicBezTo>
                  <a:lnTo>
                    <a:pt x="5761" y="3409"/>
                  </a:lnTo>
                  <a:lnTo>
                    <a:pt x="5040" y="695"/>
                  </a:lnTo>
                  <a:cubicBezTo>
                    <a:pt x="4967" y="421"/>
                    <a:pt x="4817" y="229"/>
                    <a:pt x="4591" y="115"/>
                  </a:cubicBezTo>
                  <a:cubicBezTo>
                    <a:pt x="4436" y="39"/>
                    <a:pt x="4284" y="0"/>
                    <a:pt x="41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p:nvPr/>
          </p:nvSpPr>
          <p:spPr>
            <a:xfrm>
              <a:off x="6005025" y="3454750"/>
              <a:ext cx="15375" cy="65550"/>
            </a:xfrm>
            <a:custGeom>
              <a:avLst/>
              <a:gdLst/>
              <a:ahLst/>
              <a:cxnLst/>
              <a:rect l="l" t="t" r="r" b="b"/>
              <a:pathLst>
                <a:path w="615" h="2622" extrusionOk="0">
                  <a:moveTo>
                    <a:pt x="308" y="1"/>
                  </a:moveTo>
                  <a:cubicBezTo>
                    <a:pt x="138" y="1"/>
                    <a:pt x="1" y="140"/>
                    <a:pt x="5" y="311"/>
                  </a:cubicBezTo>
                  <a:lnTo>
                    <a:pt x="5" y="2319"/>
                  </a:lnTo>
                  <a:cubicBezTo>
                    <a:pt x="5" y="2486"/>
                    <a:pt x="140" y="2621"/>
                    <a:pt x="308" y="2621"/>
                  </a:cubicBezTo>
                  <a:cubicBezTo>
                    <a:pt x="475" y="2621"/>
                    <a:pt x="610" y="2486"/>
                    <a:pt x="610" y="2319"/>
                  </a:cubicBezTo>
                  <a:lnTo>
                    <a:pt x="610" y="311"/>
                  </a:lnTo>
                  <a:cubicBezTo>
                    <a:pt x="614" y="140"/>
                    <a:pt x="478"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9"/>
            <p:cNvSpPr/>
            <p:nvPr/>
          </p:nvSpPr>
          <p:spPr>
            <a:xfrm>
              <a:off x="6040500" y="3504950"/>
              <a:ext cx="15350" cy="68525"/>
            </a:xfrm>
            <a:custGeom>
              <a:avLst/>
              <a:gdLst/>
              <a:ahLst/>
              <a:cxnLst/>
              <a:rect l="l" t="t" r="r" b="b"/>
              <a:pathLst>
                <a:path w="614" h="2741" extrusionOk="0">
                  <a:moveTo>
                    <a:pt x="308" y="1"/>
                  </a:moveTo>
                  <a:cubicBezTo>
                    <a:pt x="137" y="1"/>
                    <a:pt x="0" y="140"/>
                    <a:pt x="4" y="311"/>
                  </a:cubicBezTo>
                  <a:lnTo>
                    <a:pt x="4" y="2438"/>
                  </a:lnTo>
                  <a:cubicBezTo>
                    <a:pt x="4" y="2606"/>
                    <a:pt x="140" y="2741"/>
                    <a:pt x="308" y="2741"/>
                  </a:cubicBezTo>
                  <a:cubicBezTo>
                    <a:pt x="474" y="2741"/>
                    <a:pt x="610" y="2606"/>
                    <a:pt x="610" y="2438"/>
                  </a:cubicBezTo>
                  <a:lnTo>
                    <a:pt x="610" y="311"/>
                  </a:lnTo>
                  <a:cubicBezTo>
                    <a:pt x="614" y="140"/>
                    <a:pt x="477"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9"/>
            <p:cNvSpPr/>
            <p:nvPr/>
          </p:nvSpPr>
          <p:spPr>
            <a:xfrm>
              <a:off x="6111400" y="3564025"/>
              <a:ext cx="15350" cy="65600"/>
            </a:xfrm>
            <a:custGeom>
              <a:avLst/>
              <a:gdLst/>
              <a:ahLst/>
              <a:cxnLst/>
              <a:rect l="l" t="t" r="r" b="b"/>
              <a:pathLst>
                <a:path w="614" h="2624" extrusionOk="0">
                  <a:moveTo>
                    <a:pt x="307" y="0"/>
                  </a:moveTo>
                  <a:cubicBezTo>
                    <a:pt x="137" y="0"/>
                    <a:pt x="1" y="141"/>
                    <a:pt x="4" y="312"/>
                  </a:cubicBezTo>
                  <a:lnTo>
                    <a:pt x="4" y="2320"/>
                  </a:lnTo>
                  <a:cubicBezTo>
                    <a:pt x="4" y="2488"/>
                    <a:pt x="140" y="2623"/>
                    <a:pt x="307" y="2623"/>
                  </a:cubicBezTo>
                  <a:cubicBezTo>
                    <a:pt x="475" y="2623"/>
                    <a:pt x="610" y="2488"/>
                    <a:pt x="610" y="2320"/>
                  </a:cubicBezTo>
                  <a:lnTo>
                    <a:pt x="610" y="312"/>
                  </a:lnTo>
                  <a:cubicBezTo>
                    <a:pt x="614" y="141"/>
                    <a:pt x="477" y="0"/>
                    <a:pt x="3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9"/>
            <p:cNvSpPr/>
            <p:nvPr/>
          </p:nvSpPr>
          <p:spPr>
            <a:xfrm>
              <a:off x="6211900" y="3614450"/>
              <a:ext cx="15200" cy="59475"/>
            </a:xfrm>
            <a:custGeom>
              <a:avLst/>
              <a:gdLst/>
              <a:ahLst/>
              <a:cxnLst/>
              <a:rect l="l" t="t" r="r" b="b"/>
              <a:pathLst>
                <a:path w="608" h="2379" extrusionOk="0">
                  <a:moveTo>
                    <a:pt x="304" y="0"/>
                  </a:moveTo>
                  <a:cubicBezTo>
                    <a:pt x="137" y="0"/>
                    <a:pt x="2" y="136"/>
                    <a:pt x="2" y="303"/>
                  </a:cubicBezTo>
                  <a:lnTo>
                    <a:pt x="2" y="2075"/>
                  </a:lnTo>
                  <a:cubicBezTo>
                    <a:pt x="1" y="2243"/>
                    <a:pt x="137" y="2378"/>
                    <a:pt x="304" y="2378"/>
                  </a:cubicBezTo>
                  <a:cubicBezTo>
                    <a:pt x="472" y="2378"/>
                    <a:pt x="607" y="2243"/>
                    <a:pt x="607" y="2075"/>
                  </a:cubicBezTo>
                  <a:lnTo>
                    <a:pt x="607" y="303"/>
                  </a:lnTo>
                  <a:cubicBezTo>
                    <a:pt x="607" y="136"/>
                    <a:pt x="472"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9"/>
            <p:cNvSpPr/>
            <p:nvPr/>
          </p:nvSpPr>
          <p:spPr>
            <a:xfrm>
              <a:off x="6321125" y="3634925"/>
              <a:ext cx="15375" cy="36025"/>
            </a:xfrm>
            <a:custGeom>
              <a:avLst/>
              <a:gdLst/>
              <a:ahLst/>
              <a:cxnLst/>
              <a:rect l="l" t="t" r="r" b="b"/>
              <a:pathLst>
                <a:path w="615" h="1441" extrusionOk="0">
                  <a:moveTo>
                    <a:pt x="307" y="1"/>
                  </a:moveTo>
                  <a:cubicBezTo>
                    <a:pt x="137" y="1"/>
                    <a:pt x="1" y="141"/>
                    <a:pt x="5" y="311"/>
                  </a:cubicBezTo>
                  <a:lnTo>
                    <a:pt x="5" y="1139"/>
                  </a:lnTo>
                  <a:cubicBezTo>
                    <a:pt x="5" y="1306"/>
                    <a:pt x="140" y="1441"/>
                    <a:pt x="308" y="1441"/>
                  </a:cubicBezTo>
                  <a:cubicBezTo>
                    <a:pt x="475" y="1441"/>
                    <a:pt x="610" y="1306"/>
                    <a:pt x="610" y="1139"/>
                  </a:cubicBezTo>
                  <a:lnTo>
                    <a:pt x="610" y="311"/>
                  </a:lnTo>
                  <a:cubicBezTo>
                    <a:pt x="614" y="141"/>
                    <a:pt x="477"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9"/>
            <p:cNvSpPr/>
            <p:nvPr/>
          </p:nvSpPr>
          <p:spPr>
            <a:xfrm>
              <a:off x="6536875" y="3593950"/>
              <a:ext cx="15175" cy="47475"/>
            </a:xfrm>
            <a:custGeom>
              <a:avLst/>
              <a:gdLst/>
              <a:ahLst/>
              <a:cxnLst/>
              <a:rect l="l" t="t" r="r" b="b"/>
              <a:pathLst>
                <a:path w="607" h="1899" extrusionOk="0">
                  <a:moveTo>
                    <a:pt x="303" y="0"/>
                  </a:moveTo>
                  <a:cubicBezTo>
                    <a:pt x="139" y="0"/>
                    <a:pt x="5" y="132"/>
                    <a:pt x="1" y="296"/>
                  </a:cubicBezTo>
                  <a:lnTo>
                    <a:pt x="1" y="1595"/>
                  </a:lnTo>
                  <a:cubicBezTo>
                    <a:pt x="1" y="1763"/>
                    <a:pt x="136" y="1899"/>
                    <a:pt x="304" y="1899"/>
                  </a:cubicBezTo>
                  <a:cubicBezTo>
                    <a:pt x="471" y="1899"/>
                    <a:pt x="606" y="1762"/>
                    <a:pt x="606" y="1595"/>
                  </a:cubicBezTo>
                  <a:lnTo>
                    <a:pt x="606" y="296"/>
                  </a:lnTo>
                  <a:cubicBezTo>
                    <a:pt x="603" y="132"/>
                    <a:pt x="468"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9"/>
            <p:cNvSpPr/>
            <p:nvPr/>
          </p:nvSpPr>
          <p:spPr>
            <a:xfrm>
              <a:off x="6584125" y="3543550"/>
              <a:ext cx="15175" cy="65400"/>
            </a:xfrm>
            <a:custGeom>
              <a:avLst/>
              <a:gdLst/>
              <a:ahLst/>
              <a:cxnLst/>
              <a:rect l="l" t="t" r="r" b="b"/>
              <a:pathLst>
                <a:path w="607" h="2616" extrusionOk="0">
                  <a:moveTo>
                    <a:pt x="304" y="0"/>
                  </a:moveTo>
                  <a:cubicBezTo>
                    <a:pt x="136" y="0"/>
                    <a:pt x="1" y="136"/>
                    <a:pt x="1" y="302"/>
                  </a:cubicBezTo>
                  <a:lnTo>
                    <a:pt x="1" y="2312"/>
                  </a:lnTo>
                  <a:cubicBezTo>
                    <a:pt x="1" y="2480"/>
                    <a:pt x="136" y="2615"/>
                    <a:pt x="304" y="2615"/>
                  </a:cubicBezTo>
                  <a:cubicBezTo>
                    <a:pt x="471" y="2615"/>
                    <a:pt x="606" y="2480"/>
                    <a:pt x="606" y="2312"/>
                  </a:cubicBezTo>
                  <a:lnTo>
                    <a:pt x="606" y="302"/>
                  </a:lnTo>
                  <a:cubicBezTo>
                    <a:pt x="606" y="136"/>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9"/>
            <p:cNvSpPr/>
            <p:nvPr/>
          </p:nvSpPr>
          <p:spPr>
            <a:xfrm>
              <a:off x="5377250" y="3222475"/>
              <a:ext cx="793500" cy="793500"/>
            </a:xfrm>
            <a:custGeom>
              <a:avLst/>
              <a:gdLst/>
              <a:ahLst/>
              <a:cxnLst/>
              <a:rect l="l" t="t" r="r" b="b"/>
              <a:pathLst>
                <a:path w="31740" h="31740" extrusionOk="0">
                  <a:moveTo>
                    <a:pt x="15870" y="0"/>
                  </a:moveTo>
                  <a:cubicBezTo>
                    <a:pt x="11661" y="0"/>
                    <a:pt x="7625" y="1672"/>
                    <a:pt x="4649" y="4648"/>
                  </a:cubicBezTo>
                  <a:cubicBezTo>
                    <a:pt x="1672" y="7625"/>
                    <a:pt x="0" y="11661"/>
                    <a:pt x="0" y="15870"/>
                  </a:cubicBezTo>
                  <a:cubicBezTo>
                    <a:pt x="0" y="20079"/>
                    <a:pt x="1672" y="24116"/>
                    <a:pt x="4649" y="27091"/>
                  </a:cubicBezTo>
                  <a:cubicBezTo>
                    <a:pt x="7625" y="30067"/>
                    <a:pt x="11661" y="31739"/>
                    <a:pt x="15870" y="31739"/>
                  </a:cubicBezTo>
                  <a:cubicBezTo>
                    <a:pt x="20079" y="31739"/>
                    <a:pt x="24116" y="30067"/>
                    <a:pt x="27091" y="27091"/>
                  </a:cubicBezTo>
                  <a:cubicBezTo>
                    <a:pt x="30068" y="24116"/>
                    <a:pt x="31739" y="20079"/>
                    <a:pt x="31739" y="15870"/>
                  </a:cubicBezTo>
                  <a:cubicBezTo>
                    <a:pt x="31739" y="11661"/>
                    <a:pt x="30068" y="7625"/>
                    <a:pt x="27091" y="4648"/>
                  </a:cubicBezTo>
                  <a:cubicBezTo>
                    <a:pt x="24116" y="1672"/>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9"/>
            <p:cNvSpPr/>
            <p:nvPr/>
          </p:nvSpPr>
          <p:spPr>
            <a:xfrm>
              <a:off x="5355650" y="3214725"/>
              <a:ext cx="879600" cy="808725"/>
            </a:xfrm>
            <a:custGeom>
              <a:avLst/>
              <a:gdLst/>
              <a:ahLst/>
              <a:cxnLst/>
              <a:rect l="l" t="t" r="r" b="b"/>
              <a:pathLst>
                <a:path w="35184" h="32349" extrusionOk="0">
                  <a:moveTo>
                    <a:pt x="16762" y="607"/>
                  </a:moveTo>
                  <a:cubicBezTo>
                    <a:pt x="19601" y="607"/>
                    <a:pt x="22393" y="1390"/>
                    <a:pt x="24876" y="2912"/>
                  </a:cubicBezTo>
                  <a:cubicBezTo>
                    <a:pt x="32190" y="7401"/>
                    <a:pt x="34493" y="17005"/>
                    <a:pt x="30003" y="24321"/>
                  </a:cubicBezTo>
                  <a:cubicBezTo>
                    <a:pt x="27067" y="29104"/>
                    <a:pt x="21946" y="31742"/>
                    <a:pt x="16707" y="31742"/>
                  </a:cubicBezTo>
                  <a:cubicBezTo>
                    <a:pt x="13933" y="31742"/>
                    <a:pt x="11126" y="31002"/>
                    <a:pt x="8593" y="29448"/>
                  </a:cubicBezTo>
                  <a:cubicBezTo>
                    <a:pt x="5050" y="27274"/>
                    <a:pt x="2564" y="23850"/>
                    <a:pt x="1596" y="19806"/>
                  </a:cubicBezTo>
                  <a:cubicBezTo>
                    <a:pt x="627" y="15763"/>
                    <a:pt x="1291" y="11584"/>
                    <a:pt x="3466" y="8039"/>
                  </a:cubicBezTo>
                  <a:cubicBezTo>
                    <a:pt x="5640" y="4496"/>
                    <a:pt x="9065" y="2010"/>
                    <a:pt x="13108" y="1042"/>
                  </a:cubicBezTo>
                  <a:cubicBezTo>
                    <a:pt x="14305" y="754"/>
                    <a:pt x="15532" y="608"/>
                    <a:pt x="16762" y="607"/>
                  </a:cubicBezTo>
                  <a:close/>
                  <a:moveTo>
                    <a:pt x="16765" y="1"/>
                  </a:moveTo>
                  <a:cubicBezTo>
                    <a:pt x="15501" y="1"/>
                    <a:pt x="14228" y="150"/>
                    <a:pt x="12968" y="452"/>
                  </a:cubicBezTo>
                  <a:cubicBezTo>
                    <a:pt x="8766" y="1459"/>
                    <a:pt x="5209" y="4040"/>
                    <a:pt x="2951" y="7723"/>
                  </a:cubicBezTo>
                  <a:cubicBezTo>
                    <a:pt x="691" y="11405"/>
                    <a:pt x="1" y="15746"/>
                    <a:pt x="1006" y="19947"/>
                  </a:cubicBezTo>
                  <a:cubicBezTo>
                    <a:pt x="2013" y="24148"/>
                    <a:pt x="4595" y="27706"/>
                    <a:pt x="8277" y="29965"/>
                  </a:cubicBezTo>
                  <a:cubicBezTo>
                    <a:pt x="10810" y="31523"/>
                    <a:pt x="13726" y="32349"/>
                    <a:pt x="16701" y="32349"/>
                  </a:cubicBezTo>
                  <a:cubicBezTo>
                    <a:pt x="16703" y="32349"/>
                    <a:pt x="16705" y="32349"/>
                    <a:pt x="16708" y="32349"/>
                  </a:cubicBezTo>
                  <a:cubicBezTo>
                    <a:pt x="22150" y="32349"/>
                    <a:pt x="27471" y="29607"/>
                    <a:pt x="30520" y="24638"/>
                  </a:cubicBezTo>
                  <a:cubicBezTo>
                    <a:pt x="35183" y="17037"/>
                    <a:pt x="32792" y="7059"/>
                    <a:pt x="25192" y="2395"/>
                  </a:cubicBezTo>
                  <a:cubicBezTo>
                    <a:pt x="22614" y="813"/>
                    <a:pt x="19714" y="1"/>
                    <a:pt x="167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9"/>
            <p:cNvSpPr/>
            <p:nvPr/>
          </p:nvSpPr>
          <p:spPr>
            <a:xfrm>
              <a:off x="5377250" y="3169400"/>
              <a:ext cx="793500" cy="793500"/>
            </a:xfrm>
            <a:custGeom>
              <a:avLst/>
              <a:gdLst/>
              <a:ahLst/>
              <a:cxnLst/>
              <a:rect l="l" t="t" r="r" b="b"/>
              <a:pathLst>
                <a:path w="31740" h="31740" extrusionOk="0">
                  <a:moveTo>
                    <a:pt x="15870" y="0"/>
                  </a:moveTo>
                  <a:cubicBezTo>
                    <a:pt x="11662" y="0"/>
                    <a:pt x="7625" y="1673"/>
                    <a:pt x="4649" y="4648"/>
                  </a:cubicBezTo>
                  <a:cubicBezTo>
                    <a:pt x="1672" y="7625"/>
                    <a:pt x="0" y="11661"/>
                    <a:pt x="0" y="15870"/>
                  </a:cubicBezTo>
                  <a:cubicBezTo>
                    <a:pt x="0" y="20079"/>
                    <a:pt x="1672" y="24116"/>
                    <a:pt x="4649" y="27092"/>
                  </a:cubicBezTo>
                  <a:cubicBezTo>
                    <a:pt x="7625" y="30067"/>
                    <a:pt x="11662" y="31739"/>
                    <a:pt x="15870" y="31739"/>
                  </a:cubicBezTo>
                  <a:cubicBezTo>
                    <a:pt x="20079" y="31739"/>
                    <a:pt x="24116" y="30067"/>
                    <a:pt x="27091" y="27092"/>
                  </a:cubicBezTo>
                  <a:cubicBezTo>
                    <a:pt x="30068" y="24116"/>
                    <a:pt x="31739" y="20079"/>
                    <a:pt x="31739" y="15870"/>
                  </a:cubicBezTo>
                  <a:cubicBezTo>
                    <a:pt x="31739" y="11661"/>
                    <a:pt x="30068" y="7625"/>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9"/>
            <p:cNvSpPr/>
            <p:nvPr/>
          </p:nvSpPr>
          <p:spPr>
            <a:xfrm>
              <a:off x="5355650" y="3161900"/>
              <a:ext cx="879600" cy="808750"/>
            </a:xfrm>
            <a:custGeom>
              <a:avLst/>
              <a:gdLst/>
              <a:ahLst/>
              <a:cxnLst/>
              <a:rect l="l" t="t" r="r" b="b"/>
              <a:pathLst>
                <a:path w="35184" h="32350" extrusionOk="0">
                  <a:moveTo>
                    <a:pt x="16767" y="608"/>
                  </a:moveTo>
                  <a:cubicBezTo>
                    <a:pt x="19629" y="608"/>
                    <a:pt x="22437" y="1402"/>
                    <a:pt x="24876" y="2902"/>
                  </a:cubicBezTo>
                  <a:cubicBezTo>
                    <a:pt x="32190" y="7391"/>
                    <a:pt x="34492" y="16996"/>
                    <a:pt x="30003" y="24310"/>
                  </a:cubicBezTo>
                  <a:cubicBezTo>
                    <a:pt x="27828" y="27855"/>
                    <a:pt x="24404" y="30339"/>
                    <a:pt x="20361" y="31309"/>
                  </a:cubicBezTo>
                  <a:cubicBezTo>
                    <a:pt x="19147" y="31600"/>
                    <a:pt x="17922" y="31744"/>
                    <a:pt x="16705" y="31744"/>
                  </a:cubicBezTo>
                  <a:cubicBezTo>
                    <a:pt x="13866" y="31744"/>
                    <a:pt x="11075" y="30961"/>
                    <a:pt x="8595" y="29440"/>
                  </a:cubicBezTo>
                  <a:cubicBezTo>
                    <a:pt x="5050" y="27265"/>
                    <a:pt x="2564" y="23840"/>
                    <a:pt x="1596" y="19797"/>
                  </a:cubicBezTo>
                  <a:cubicBezTo>
                    <a:pt x="627" y="15753"/>
                    <a:pt x="1291" y="11574"/>
                    <a:pt x="3466" y="8031"/>
                  </a:cubicBezTo>
                  <a:cubicBezTo>
                    <a:pt x="6400" y="3246"/>
                    <a:pt x="11522" y="608"/>
                    <a:pt x="16760" y="608"/>
                  </a:cubicBezTo>
                  <a:cubicBezTo>
                    <a:pt x="16762" y="608"/>
                    <a:pt x="16764" y="608"/>
                    <a:pt x="16767" y="608"/>
                  </a:cubicBezTo>
                  <a:close/>
                  <a:moveTo>
                    <a:pt x="16761" y="1"/>
                  </a:moveTo>
                  <a:cubicBezTo>
                    <a:pt x="11318" y="1"/>
                    <a:pt x="5999" y="2744"/>
                    <a:pt x="2951" y="7713"/>
                  </a:cubicBezTo>
                  <a:cubicBezTo>
                    <a:pt x="691" y="11394"/>
                    <a:pt x="1" y="15736"/>
                    <a:pt x="1006" y="19937"/>
                  </a:cubicBezTo>
                  <a:cubicBezTo>
                    <a:pt x="2013" y="24139"/>
                    <a:pt x="4595" y="27696"/>
                    <a:pt x="8277" y="29954"/>
                  </a:cubicBezTo>
                  <a:cubicBezTo>
                    <a:pt x="10854" y="31537"/>
                    <a:pt x="13754" y="32349"/>
                    <a:pt x="16704" y="32349"/>
                  </a:cubicBezTo>
                  <a:cubicBezTo>
                    <a:pt x="17983" y="32348"/>
                    <a:pt x="19258" y="32196"/>
                    <a:pt x="20501" y="31897"/>
                  </a:cubicBezTo>
                  <a:cubicBezTo>
                    <a:pt x="24702" y="30891"/>
                    <a:pt x="28260" y="28308"/>
                    <a:pt x="30518" y="24627"/>
                  </a:cubicBezTo>
                  <a:cubicBezTo>
                    <a:pt x="35183" y="17026"/>
                    <a:pt x="32792" y="7048"/>
                    <a:pt x="25192" y="2385"/>
                  </a:cubicBezTo>
                  <a:cubicBezTo>
                    <a:pt x="22560" y="770"/>
                    <a:pt x="19643"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9"/>
            <p:cNvSpPr/>
            <p:nvPr/>
          </p:nvSpPr>
          <p:spPr>
            <a:xfrm>
              <a:off x="5389125" y="3228875"/>
              <a:ext cx="769725" cy="674575"/>
            </a:xfrm>
            <a:custGeom>
              <a:avLst/>
              <a:gdLst/>
              <a:ahLst/>
              <a:cxnLst/>
              <a:rect l="l" t="t" r="r" b="b"/>
              <a:pathLst>
                <a:path w="30789" h="26983" extrusionOk="0">
                  <a:moveTo>
                    <a:pt x="15408" y="0"/>
                  </a:moveTo>
                  <a:cubicBezTo>
                    <a:pt x="10872" y="0"/>
                    <a:pt x="6443" y="2288"/>
                    <a:pt x="3897" y="6438"/>
                  </a:cubicBezTo>
                  <a:cubicBezTo>
                    <a:pt x="1" y="12788"/>
                    <a:pt x="1990" y="21094"/>
                    <a:pt x="8342" y="24989"/>
                  </a:cubicBezTo>
                  <a:cubicBezTo>
                    <a:pt x="10542" y="26339"/>
                    <a:pt x="12978" y="26982"/>
                    <a:pt x="15383" y="26982"/>
                  </a:cubicBezTo>
                  <a:cubicBezTo>
                    <a:pt x="19919" y="26982"/>
                    <a:pt x="24347" y="24695"/>
                    <a:pt x="26893" y="20545"/>
                  </a:cubicBezTo>
                  <a:cubicBezTo>
                    <a:pt x="30789" y="14195"/>
                    <a:pt x="28799" y="5890"/>
                    <a:pt x="22449" y="1993"/>
                  </a:cubicBezTo>
                  <a:cubicBezTo>
                    <a:pt x="20248" y="643"/>
                    <a:pt x="17813" y="0"/>
                    <a:pt x="15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9"/>
            <p:cNvSpPr/>
            <p:nvPr/>
          </p:nvSpPr>
          <p:spPr>
            <a:xfrm>
              <a:off x="5397950" y="3221225"/>
              <a:ext cx="769400" cy="689875"/>
            </a:xfrm>
            <a:custGeom>
              <a:avLst/>
              <a:gdLst/>
              <a:ahLst/>
              <a:cxnLst/>
              <a:rect l="l" t="t" r="r" b="b"/>
              <a:pathLst>
                <a:path w="30776" h="27595" extrusionOk="0">
                  <a:moveTo>
                    <a:pt x="15068" y="605"/>
                  </a:moveTo>
                  <a:lnTo>
                    <a:pt x="15068" y="606"/>
                  </a:lnTo>
                  <a:cubicBezTo>
                    <a:pt x="17472" y="606"/>
                    <a:pt x="19837" y="1269"/>
                    <a:pt x="21939" y="2557"/>
                  </a:cubicBezTo>
                  <a:cubicBezTo>
                    <a:pt x="28136" y="6360"/>
                    <a:pt x="30084" y="14495"/>
                    <a:pt x="26282" y="20692"/>
                  </a:cubicBezTo>
                  <a:cubicBezTo>
                    <a:pt x="24440" y="23694"/>
                    <a:pt x="21539" y="25797"/>
                    <a:pt x="18114" y="26620"/>
                  </a:cubicBezTo>
                  <a:cubicBezTo>
                    <a:pt x="17086" y="26867"/>
                    <a:pt x="16048" y="26989"/>
                    <a:pt x="15018" y="26989"/>
                  </a:cubicBezTo>
                  <a:cubicBezTo>
                    <a:pt x="12613" y="26989"/>
                    <a:pt x="10248" y="26326"/>
                    <a:pt x="8146" y="25037"/>
                  </a:cubicBezTo>
                  <a:cubicBezTo>
                    <a:pt x="1949" y="21234"/>
                    <a:pt x="1" y="13098"/>
                    <a:pt x="3803" y="6901"/>
                  </a:cubicBezTo>
                  <a:cubicBezTo>
                    <a:pt x="5645" y="3898"/>
                    <a:pt x="8545" y="1794"/>
                    <a:pt x="11971" y="973"/>
                  </a:cubicBezTo>
                  <a:cubicBezTo>
                    <a:pt x="12985" y="730"/>
                    <a:pt x="14025" y="606"/>
                    <a:pt x="15068" y="605"/>
                  </a:cubicBezTo>
                  <a:close/>
                  <a:moveTo>
                    <a:pt x="15067" y="0"/>
                  </a:moveTo>
                  <a:cubicBezTo>
                    <a:pt x="13989" y="0"/>
                    <a:pt x="12904" y="127"/>
                    <a:pt x="11829" y="385"/>
                  </a:cubicBezTo>
                  <a:cubicBezTo>
                    <a:pt x="8247" y="1243"/>
                    <a:pt x="5214" y="3445"/>
                    <a:pt x="3287" y="6585"/>
                  </a:cubicBezTo>
                  <a:cubicBezTo>
                    <a:pt x="1360" y="9725"/>
                    <a:pt x="773" y="13427"/>
                    <a:pt x="1630" y="17010"/>
                  </a:cubicBezTo>
                  <a:cubicBezTo>
                    <a:pt x="2488" y="20592"/>
                    <a:pt x="4690" y="23626"/>
                    <a:pt x="7830" y="25553"/>
                  </a:cubicBezTo>
                  <a:cubicBezTo>
                    <a:pt x="10028" y="26902"/>
                    <a:pt x="12501" y="27595"/>
                    <a:pt x="15017" y="27595"/>
                  </a:cubicBezTo>
                  <a:cubicBezTo>
                    <a:pt x="16107" y="27595"/>
                    <a:pt x="17194" y="27464"/>
                    <a:pt x="18254" y="27209"/>
                  </a:cubicBezTo>
                  <a:cubicBezTo>
                    <a:pt x="21837" y="26352"/>
                    <a:pt x="24871" y="24150"/>
                    <a:pt x="26797" y="21010"/>
                  </a:cubicBezTo>
                  <a:cubicBezTo>
                    <a:pt x="30776" y="14528"/>
                    <a:pt x="28736" y="6018"/>
                    <a:pt x="22255" y="2041"/>
                  </a:cubicBezTo>
                  <a:cubicBezTo>
                    <a:pt x="20056" y="693"/>
                    <a:pt x="17582" y="0"/>
                    <a:pt x="150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9"/>
            <p:cNvSpPr/>
            <p:nvPr/>
          </p:nvSpPr>
          <p:spPr>
            <a:xfrm>
              <a:off x="5574875" y="3337125"/>
              <a:ext cx="352550" cy="456400"/>
            </a:xfrm>
            <a:custGeom>
              <a:avLst/>
              <a:gdLst/>
              <a:ahLst/>
              <a:cxnLst/>
              <a:rect l="l" t="t" r="r" b="b"/>
              <a:pathLst>
                <a:path w="14102" h="18256" extrusionOk="0">
                  <a:moveTo>
                    <a:pt x="12329" y="0"/>
                  </a:moveTo>
                  <a:cubicBezTo>
                    <a:pt x="12271" y="0"/>
                    <a:pt x="12212" y="5"/>
                    <a:pt x="12152" y="15"/>
                  </a:cubicBezTo>
                  <a:cubicBezTo>
                    <a:pt x="11904" y="55"/>
                    <a:pt x="11702" y="203"/>
                    <a:pt x="11545" y="459"/>
                  </a:cubicBezTo>
                  <a:lnTo>
                    <a:pt x="10101" y="2811"/>
                  </a:lnTo>
                  <a:lnTo>
                    <a:pt x="10101" y="2811"/>
                  </a:lnTo>
                  <a:cubicBezTo>
                    <a:pt x="9021" y="2226"/>
                    <a:pt x="7997" y="1934"/>
                    <a:pt x="7030" y="1934"/>
                  </a:cubicBezTo>
                  <a:cubicBezTo>
                    <a:pt x="7004" y="1934"/>
                    <a:pt x="6979" y="1934"/>
                    <a:pt x="6954" y="1935"/>
                  </a:cubicBezTo>
                  <a:cubicBezTo>
                    <a:pt x="5636" y="1955"/>
                    <a:pt x="4639" y="2515"/>
                    <a:pt x="3964" y="3615"/>
                  </a:cubicBezTo>
                  <a:cubicBezTo>
                    <a:pt x="3687" y="4066"/>
                    <a:pt x="3504" y="4496"/>
                    <a:pt x="3416" y="4902"/>
                  </a:cubicBezTo>
                  <a:cubicBezTo>
                    <a:pt x="3326" y="5309"/>
                    <a:pt x="3305" y="5685"/>
                    <a:pt x="3353" y="6030"/>
                  </a:cubicBezTo>
                  <a:cubicBezTo>
                    <a:pt x="3400" y="6377"/>
                    <a:pt x="3546" y="6756"/>
                    <a:pt x="3790" y="7170"/>
                  </a:cubicBezTo>
                  <a:cubicBezTo>
                    <a:pt x="4021" y="7567"/>
                    <a:pt x="4282" y="7946"/>
                    <a:pt x="4571" y="8303"/>
                  </a:cubicBezTo>
                  <a:cubicBezTo>
                    <a:pt x="4848" y="8645"/>
                    <a:pt x="5231" y="9079"/>
                    <a:pt x="5717" y="9605"/>
                  </a:cubicBezTo>
                  <a:lnTo>
                    <a:pt x="7019" y="10979"/>
                  </a:lnTo>
                  <a:cubicBezTo>
                    <a:pt x="7384" y="11347"/>
                    <a:pt x="7626" y="11695"/>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299"/>
                    <a:pt x="6340" y="13253"/>
                  </a:cubicBezTo>
                  <a:cubicBezTo>
                    <a:pt x="6052" y="13163"/>
                    <a:pt x="5772" y="13051"/>
                    <a:pt x="5502" y="12918"/>
                  </a:cubicBezTo>
                  <a:cubicBezTo>
                    <a:pt x="5235" y="12790"/>
                    <a:pt x="4981" y="12633"/>
                    <a:pt x="4749" y="12448"/>
                  </a:cubicBezTo>
                  <a:cubicBezTo>
                    <a:pt x="4425" y="12230"/>
                    <a:pt x="4127" y="11979"/>
                    <a:pt x="3856" y="11698"/>
                  </a:cubicBezTo>
                  <a:cubicBezTo>
                    <a:pt x="3590" y="11422"/>
                    <a:pt x="3398" y="11191"/>
                    <a:pt x="3277" y="11009"/>
                  </a:cubicBezTo>
                  <a:cubicBezTo>
                    <a:pt x="3155" y="10825"/>
                    <a:pt x="3019" y="10601"/>
                    <a:pt x="2865" y="10336"/>
                  </a:cubicBezTo>
                  <a:cubicBezTo>
                    <a:pt x="2711" y="10070"/>
                    <a:pt x="2615" y="9911"/>
                    <a:pt x="2576" y="9855"/>
                  </a:cubicBezTo>
                  <a:cubicBezTo>
                    <a:pt x="2381" y="9549"/>
                    <a:pt x="2158" y="9334"/>
                    <a:pt x="1907" y="9212"/>
                  </a:cubicBezTo>
                  <a:cubicBezTo>
                    <a:pt x="1747" y="9133"/>
                    <a:pt x="1587" y="9094"/>
                    <a:pt x="1426" y="9094"/>
                  </a:cubicBezTo>
                  <a:cubicBezTo>
                    <a:pt x="1333" y="9094"/>
                    <a:pt x="1240" y="9107"/>
                    <a:pt x="1146" y="9134"/>
                  </a:cubicBezTo>
                  <a:cubicBezTo>
                    <a:pt x="897" y="9200"/>
                    <a:pt x="666" y="9321"/>
                    <a:pt x="469" y="9488"/>
                  </a:cubicBezTo>
                  <a:cubicBezTo>
                    <a:pt x="275" y="9653"/>
                    <a:pt x="142" y="9871"/>
                    <a:pt x="70" y="10138"/>
                  </a:cubicBezTo>
                  <a:cubicBezTo>
                    <a:pt x="0" y="10405"/>
                    <a:pt x="20" y="10677"/>
                    <a:pt x="130" y="10952"/>
                  </a:cubicBezTo>
                  <a:cubicBezTo>
                    <a:pt x="762" y="12399"/>
                    <a:pt x="1765" y="13629"/>
                    <a:pt x="3140" y="14642"/>
                  </a:cubicBezTo>
                  <a:lnTo>
                    <a:pt x="3140" y="14642"/>
                  </a:lnTo>
                  <a:lnTo>
                    <a:pt x="1792" y="16838"/>
                  </a:lnTo>
                  <a:cubicBezTo>
                    <a:pt x="1584" y="17176"/>
                    <a:pt x="1569" y="17492"/>
                    <a:pt x="1748" y="17783"/>
                  </a:cubicBezTo>
                  <a:cubicBezTo>
                    <a:pt x="1926" y="18075"/>
                    <a:pt x="2190" y="18231"/>
                    <a:pt x="2539" y="18253"/>
                  </a:cubicBezTo>
                  <a:cubicBezTo>
                    <a:pt x="2562" y="18255"/>
                    <a:pt x="2584" y="18256"/>
                    <a:pt x="2606" y="18256"/>
                  </a:cubicBezTo>
                  <a:cubicBezTo>
                    <a:pt x="2925" y="18256"/>
                    <a:pt x="3176" y="18105"/>
                    <a:pt x="3363" y="17802"/>
                  </a:cubicBezTo>
                  <a:lnTo>
                    <a:pt x="4704" y="15613"/>
                  </a:lnTo>
                  <a:lnTo>
                    <a:pt x="4704" y="15613"/>
                  </a:lnTo>
                  <a:cubicBezTo>
                    <a:pt x="5266" y="15893"/>
                    <a:pt x="5822" y="16094"/>
                    <a:pt x="6373" y="16213"/>
                  </a:cubicBezTo>
                  <a:cubicBezTo>
                    <a:pt x="6728" y="16289"/>
                    <a:pt x="7074" y="16327"/>
                    <a:pt x="7411" y="16327"/>
                  </a:cubicBezTo>
                  <a:cubicBezTo>
                    <a:pt x="7948" y="16327"/>
                    <a:pt x="8463" y="16231"/>
                    <a:pt x="8956" y="16038"/>
                  </a:cubicBezTo>
                  <a:cubicBezTo>
                    <a:pt x="9761" y="15723"/>
                    <a:pt x="10412" y="15144"/>
                    <a:pt x="10909" y="14297"/>
                  </a:cubicBezTo>
                  <a:cubicBezTo>
                    <a:pt x="11222" y="13774"/>
                    <a:pt x="11407" y="13268"/>
                    <a:pt x="11467" y="12781"/>
                  </a:cubicBezTo>
                  <a:cubicBezTo>
                    <a:pt x="11526" y="12294"/>
                    <a:pt x="11464" y="11814"/>
                    <a:pt x="11280" y="11337"/>
                  </a:cubicBezTo>
                  <a:cubicBezTo>
                    <a:pt x="11090" y="10851"/>
                    <a:pt x="10835" y="10393"/>
                    <a:pt x="10521" y="9976"/>
                  </a:cubicBezTo>
                  <a:cubicBezTo>
                    <a:pt x="10199" y="9545"/>
                    <a:pt x="9772" y="9053"/>
                    <a:pt x="9242" y="8499"/>
                  </a:cubicBezTo>
                  <a:lnTo>
                    <a:pt x="7930" y="7166"/>
                  </a:lnTo>
                  <a:cubicBezTo>
                    <a:pt x="7534" y="6779"/>
                    <a:pt x="7284" y="6448"/>
                    <a:pt x="7177" y="6175"/>
                  </a:cubicBezTo>
                  <a:cubicBezTo>
                    <a:pt x="7069" y="5903"/>
                    <a:pt x="7099" y="5630"/>
                    <a:pt x="7265" y="5358"/>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0"/>
                  </a:cubicBezTo>
                  <a:cubicBezTo>
                    <a:pt x="10528" y="6438"/>
                    <a:pt x="11187" y="7093"/>
                    <a:pt x="11758" y="7820"/>
                  </a:cubicBezTo>
                  <a:cubicBezTo>
                    <a:pt x="11991" y="8098"/>
                    <a:pt x="12244" y="8283"/>
                    <a:pt x="12512" y="8377"/>
                  </a:cubicBezTo>
                  <a:cubicBezTo>
                    <a:pt x="12629" y="8417"/>
                    <a:pt x="12743" y="8437"/>
                    <a:pt x="12854" y="8437"/>
                  </a:cubicBezTo>
                  <a:cubicBezTo>
                    <a:pt x="12998" y="8437"/>
                    <a:pt x="13136" y="8403"/>
                    <a:pt x="13269" y="8335"/>
                  </a:cubicBezTo>
                  <a:cubicBezTo>
                    <a:pt x="13497" y="8219"/>
                    <a:pt x="13696" y="8055"/>
                    <a:pt x="13852" y="7853"/>
                  </a:cubicBezTo>
                  <a:cubicBezTo>
                    <a:pt x="14007" y="7653"/>
                    <a:pt x="14088" y="7399"/>
                    <a:pt x="14095" y="7092"/>
                  </a:cubicBezTo>
                  <a:cubicBezTo>
                    <a:pt x="14101" y="6784"/>
                    <a:pt x="14010" y="6490"/>
                    <a:pt x="13820" y="6209"/>
                  </a:cubicBezTo>
                  <a:cubicBezTo>
                    <a:pt x="13579" y="5841"/>
                    <a:pt x="13374" y="5550"/>
                    <a:pt x="13205" y="5334"/>
                  </a:cubicBezTo>
                  <a:cubicBezTo>
                    <a:pt x="13037" y="5117"/>
                    <a:pt x="12777" y="4835"/>
                    <a:pt x="12424" y="4490"/>
                  </a:cubicBezTo>
                  <a:cubicBezTo>
                    <a:pt x="12175" y="4247"/>
                    <a:pt x="11912" y="4019"/>
                    <a:pt x="11636" y="3808"/>
                  </a:cubicBezTo>
                  <a:lnTo>
                    <a:pt x="11636" y="3808"/>
                  </a:lnTo>
                  <a:lnTo>
                    <a:pt x="13104" y="1416"/>
                  </a:lnTo>
                  <a:cubicBezTo>
                    <a:pt x="13252" y="1174"/>
                    <a:pt x="13288" y="933"/>
                    <a:pt x="13214" y="691"/>
                  </a:cubicBezTo>
                  <a:cubicBezTo>
                    <a:pt x="13140" y="447"/>
                    <a:pt x="13006" y="265"/>
                    <a:pt x="12813" y="141"/>
                  </a:cubicBezTo>
                  <a:cubicBezTo>
                    <a:pt x="12667" y="47"/>
                    <a:pt x="12506" y="0"/>
                    <a:pt x="123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9"/>
            <p:cNvSpPr/>
            <p:nvPr/>
          </p:nvSpPr>
          <p:spPr>
            <a:xfrm>
              <a:off x="5438375" y="3780525"/>
              <a:ext cx="15400" cy="65550"/>
            </a:xfrm>
            <a:custGeom>
              <a:avLst/>
              <a:gdLst/>
              <a:ahLst/>
              <a:cxnLst/>
              <a:rect l="l" t="t" r="r" b="b"/>
              <a:pathLst>
                <a:path w="616" h="2622" extrusionOk="0">
                  <a:moveTo>
                    <a:pt x="308" y="0"/>
                  </a:moveTo>
                  <a:cubicBezTo>
                    <a:pt x="138" y="0"/>
                    <a:pt x="1" y="141"/>
                    <a:pt x="5" y="310"/>
                  </a:cubicBezTo>
                  <a:lnTo>
                    <a:pt x="5" y="2318"/>
                  </a:lnTo>
                  <a:cubicBezTo>
                    <a:pt x="5" y="2486"/>
                    <a:pt x="140" y="2622"/>
                    <a:pt x="308" y="2622"/>
                  </a:cubicBezTo>
                  <a:cubicBezTo>
                    <a:pt x="475" y="2622"/>
                    <a:pt x="610" y="2486"/>
                    <a:pt x="610" y="2320"/>
                  </a:cubicBezTo>
                  <a:lnTo>
                    <a:pt x="610" y="310"/>
                  </a:lnTo>
                  <a:cubicBezTo>
                    <a:pt x="616" y="141"/>
                    <a:pt x="479"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9"/>
            <p:cNvSpPr/>
            <p:nvPr/>
          </p:nvSpPr>
          <p:spPr>
            <a:xfrm>
              <a:off x="5473850" y="3830725"/>
              <a:ext cx="15350" cy="68525"/>
            </a:xfrm>
            <a:custGeom>
              <a:avLst/>
              <a:gdLst/>
              <a:ahLst/>
              <a:cxnLst/>
              <a:rect l="l" t="t" r="r" b="b"/>
              <a:pathLst>
                <a:path w="614" h="2741" extrusionOk="0">
                  <a:moveTo>
                    <a:pt x="306" y="0"/>
                  </a:moveTo>
                  <a:cubicBezTo>
                    <a:pt x="137" y="0"/>
                    <a:pt x="0" y="141"/>
                    <a:pt x="4" y="312"/>
                  </a:cubicBezTo>
                  <a:lnTo>
                    <a:pt x="4" y="2438"/>
                  </a:lnTo>
                  <a:cubicBezTo>
                    <a:pt x="4" y="2605"/>
                    <a:pt x="139" y="2740"/>
                    <a:pt x="306" y="2740"/>
                  </a:cubicBezTo>
                  <a:cubicBezTo>
                    <a:pt x="307" y="2740"/>
                    <a:pt x="308" y="2740"/>
                    <a:pt x="309" y="2740"/>
                  </a:cubicBezTo>
                  <a:cubicBezTo>
                    <a:pt x="475" y="2740"/>
                    <a:pt x="610" y="2604"/>
                    <a:pt x="610" y="2438"/>
                  </a:cubicBezTo>
                  <a:lnTo>
                    <a:pt x="610" y="312"/>
                  </a:lnTo>
                  <a:cubicBezTo>
                    <a:pt x="613" y="141"/>
                    <a:pt x="477"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9"/>
            <p:cNvSpPr/>
            <p:nvPr/>
          </p:nvSpPr>
          <p:spPr>
            <a:xfrm>
              <a:off x="5544725" y="3889825"/>
              <a:ext cx="15375" cy="65550"/>
            </a:xfrm>
            <a:custGeom>
              <a:avLst/>
              <a:gdLst/>
              <a:ahLst/>
              <a:cxnLst/>
              <a:rect l="l" t="t" r="r" b="b"/>
              <a:pathLst>
                <a:path w="615" h="2622" extrusionOk="0">
                  <a:moveTo>
                    <a:pt x="307" y="0"/>
                  </a:moveTo>
                  <a:cubicBezTo>
                    <a:pt x="137" y="0"/>
                    <a:pt x="0" y="141"/>
                    <a:pt x="4" y="310"/>
                  </a:cubicBezTo>
                  <a:lnTo>
                    <a:pt x="4" y="2319"/>
                  </a:lnTo>
                  <a:cubicBezTo>
                    <a:pt x="4" y="2486"/>
                    <a:pt x="141" y="2622"/>
                    <a:pt x="307" y="2622"/>
                  </a:cubicBezTo>
                  <a:cubicBezTo>
                    <a:pt x="474" y="2622"/>
                    <a:pt x="611" y="2486"/>
                    <a:pt x="611" y="2319"/>
                  </a:cubicBezTo>
                  <a:lnTo>
                    <a:pt x="611" y="310"/>
                  </a:lnTo>
                  <a:cubicBezTo>
                    <a:pt x="615" y="141"/>
                    <a:pt x="478"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a:off x="5645250" y="3940225"/>
              <a:ext cx="15175" cy="59450"/>
            </a:xfrm>
            <a:custGeom>
              <a:avLst/>
              <a:gdLst/>
              <a:ahLst/>
              <a:cxnLst/>
              <a:rect l="l" t="t" r="r" b="b"/>
              <a:pathLst>
                <a:path w="607" h="2378" extrusionOk="0">
                  <a:moveTo>
                    <a:pt x="304" y="0"/>
                  </a:moveTo>
                  <a:cubicBezTo>
                    <a:pt x="136" y="0"/>
                    <a:pt x="1" y="135"/>
                    <a:pt x="1" y="303"/>
                  </a:cubicBezTo>
                  <a:lnTo>
                    <a:pt x="1" y="2076"/>
                  </a:lnTo>
                  <a:cubicBezTo>
                    <a:pt x="1" y="2243"/>
                    <a:pt x="136" y="2378"/>
                    <a:pt x="304" y="2378"/>
                  </a:cubicBezTo>
                  <a:cubicBezTo>
                    <a:pt x="471" y="2378"/>
                    <a:pt x="606" y="2243"/>
                    <a:pt x="606" y="2076"/>
                  </a:cubicBezTo>
                  <a:lnTo>
                    <a:pt x="606" y="303"/>
                  </a:lnTo>
                  <a:cubicBezTo>
                    <a:pt x="606" y="135"/>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a:off x="5754450" y="3960725"/>
              <a:ext cx="15400" cy="36025"/>
            </a:xfrm>
            <a:custGeom>
              <a:avLst/>
              <a:gdLst/>
              <a:ahLst/>
              <a:cxnLst/>
              <a:rect l="l" t="t" r="r" b="b"/>
              <a:pathLst>
                <a:path w="616" h="1441" extrusionOk="0">
                  <a:moveTo>
                    <a:pt x="308" y="0"/>
                  </a:moveTo>
                  <a:cubicBezTo>
                    <a:pt x="137" y="0"/>
                    <a:pt x="0" y="140"/>
                    <a:pt x="6" y="310"/>
                  </a:cubicBezTo>
                  <a:lnTo>
                    <a:pt x="6" y="1137"/>
                  </a:lnTo>
                  <a:cubicBezTo>
                    <a:pt x="4" y="1305"/>
                    <a:pt x="141" y="1441"/>
                    <a:pt x="308" y="1441"/>
                  </a:cubicBezTo>
                  <a:cubicBezTo>
                    <a:pt x="476" y="1441"/>
                    <a:pt x="611" y="1305"/>
                    <a:pt x="611" y="1137"/>
                  </a:cubicBezTo>
                  <a:lnTo>
                    <a:pt x="611" y="310"/>
                  </a:lnTo>
                  <a:cubicBezTo>
                    <a:pt x="615" y="140"/>
                    <a:pt x="478" y="0"/>
                    <a:pt x="3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a:off x="5970200" y="3919700"/>
              <a:ext cx="15175" cy="47500"/>
            </a:xfrm>
            <a:custGeom>
              <a:avLst/>
              <a:gdLst/>
              <a:ahLst/>
              <a:cxnLst/>
              <a:rect l="l" t="t" r="r" b="b"/>
              <a:pathLst>
                <a:path w="607" h="1900" extrusionOk="0">
                  <a:moveTo>
                    <a:pt x="303" y="1"/>
                  </a:moveTo>
                  <a:cubicBezTo>
                    <a:pt x="139" y="1"/>
                    <a:pt x="4" y="132"/>
                    <a:pt x="1" y="298"/>
                  </a:cubicBezTo>
                  <a:lnTo>
                    <a:pt x="1" y="1597"/>
                  </a:lnTo>
                  <a:cubicBezTo>
                    <a:pt x="1" y="1764"/>
                    <a:pt x="136" y="1899"/>
                    <a:pt x="304" y="1899"/>
                  </a:cubicBezTo>
                  <a:cubicBezTo>
                    <a:pt x="471" y="1899"/>
                    <a:pt x="606" y="1764"/>
                    <a:pt x="606" y="1597"/>
                  </a:cubicBezTo>
                  <a:lnTo>
                    <a:pt x="606" y="298"/>
                  </a:lnTo>
                  <a:cubicBezTo>
                    <a:pt x="602"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9"/>
            <p:cNvSpPr/>
            <p:nvPr/>
          </p:nvSpPr>
          <p:spPr>
            <a:xfrm>
              <a:off x="6017450" y="3869500"/>
              <a:ext cx="15200" cy="65200"/>
            </a:xfrm>
            <a:custGeom>
              <a:avLst/>
              <a:gdLst/>
              <a:ahLst/>
              <a:cxnLst/>
              <a:rect l="l" t="t" r="r" b="b"/>
              <a:pathLst>
                <a:path w="608" h="2608" extrusionOk="0">
                  <a:moveTo>
                    <a:pt x="304" y="1"/>
                  </a:moveTo>
                  <a:cubicBezTo>
                    <a:pt x="140" y="1"/>
                    <a:pt x="5" y="132"/>
                    <a:pt x="1" y="296"/>
                  </a:cubicBezTo>
                  <a:lnTo>
                    <a:pt x="1" y="2306"/>
                  </a:lnTo>
                  <a:cubicBezTo>
                    <a:pt x="0" y="2472"/>
                    <a:pt x="137" y="2608"/>
                    <a:pt x="304" y="2608"/>
                  </a:cubicBezTo>
                  <a:cubicBezTo>
                    <a:pt x="472" y="2608"/>
                    <a:pt x="607" y="2472"/>
                    <a:pt x="607" y="2306"/>
                  </a:cubicBezTo>
                  <a:lnTo>
                    <a:pt x="607" y="296"/>
                  </a:lnTo>
                  <a:cubicBezTo>
                    <a:pt x="603" y="132"/>
                    <a:pt x="469"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9"/>
            <p:cNvSpPr/>
            <p:nvPr/>
          </p:nvSpPr>
          <p:spPr>
            <a:xfrm>
              <a:off x="5377275" y="3140950"/>
              <a:ext cx="793475" cy="793500"/>
            </a:xfrm>
            <a:custGeom>
              <a:avLst/>
              <a:gdLst/>
              <a:ahLst/>
              <a:cxnLst/>
              <a:rect l="l" t="t" r="r" b="b"/>
              <a:pathLst>
                <a:path w="31739" h="31740" extrusionOk="0">
                  <a:moveTo>
                    <a:pt x="15869" y="0"/>
                  </a:moveTo>
                  <a:cubicBezTo>
                    <a:pt x="11660" y="0"/>
                    <a:pt x="7624" y="1672"/>
                    <a:pt x="4648" y="4648"/>
                  </a:cubicBezTo>
                  <a:cubicBezTo>
                    <a:pt x="1671" y="7625"/>
                    <a:pt x="1" y="11661"/>
                    <a:pt x="1" y="15870"/>
                  </a:cubicBezTo>
                  <a:cubicBezTo>
                    <a:pt x="1" y="20079"/>
                    <a:pt x="1671" y="24114"/>
                    <a:pt x="4648" y="27091"/>
                  </a:cubicBezTo>
                  <a:cubicBezTo>
                    <a:pt x="7624" y="30067"/>
                    <a:pt x="11660" y="31739"/>
                    <a:pt x="15869" y="31739"/>
                  </a:cubicBezTo>
                  <a:cubicBezTo>
                    <a:pt x="20078" y="31739"/>
                    <a:pt x="24115" y="30067"/>
                    <a:pt x="27090" y="27091"/>
                  </a:cubicBezTo>
                  <a:cubicBezTo>
                    <a:pt x="30066" y="24114"/>
                    <a:pt x="31738" y="20079"/>
                    <a:pt x="31738" y="15870"/>
                  </a:cubicBezTo>
                  <a:cubicBezTo>
                    <a:pt x="31738" y="11661"/>
                    <a:pt x="30066" y="7625"/>
                    <a:pt x="27090" y="4648"/>
                  </a:cubicBezTo>
                  <a:cubicBezTo>
                    <a:pt x="24115" y="1672"/>
                    <a:pt x="20078" y="0"/>
                    <a:pt x="15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9"/>
            <p:cNvSpPr/>
            <p:nvPr/>
          </p:nvSpPr>
          <p:spPr>
            <a:xfrm>
              <a:off x="5355650" y="3133475"/>
              <a:ext cx="879600" cy="808675"/>
            </a:xfrm>
            <a:custGeom>
              <a:avLst/>
              <a:gdLst/>
              <a:ahLst/>
              <a:cxnLst/>
              <a:rect l="l" t="t" r="r" b="b"/>
              <a:pathLst>
                <a:path w="35184" h="32347" extrusionOk="0">
                  <a:moveTo>
                    <a:pt x="16767" y="607"/>
                  </a:moveTo>
                  <a:cubicBezTo>
                    <a:pt x="19629" y="607"/>
                    <a:pt x="22437" y="1401"/>
                    <a:pt x="24876" y="2901"/>
                  </a:cubicBezTo>
                  <a:cubicBezTo>
                    <a:pt x="32192" y="7390"/>
                    <a:pt x="34492" y="16994"/>
                    <a:pt x="30003" y="24309"/>
                  </a:cubicBezTo>
                  <a:cubicBezTo>
                    <a:pt x="27829" y="27854"/>
                    <a:pt x="24405" y="30340"/>
                    <a:pt x="20361" y="31308"/>
                  </a:cubicBezTo>
                  <a:cubicBezTo>
                    <a:pt x="19147" y="31598"/>
                    <a:pt x="17922" y="31742"/>
                    <a:pt x="16705" y="31742"/>
                  </a:cubicBezTo>
                  <a:cubicBezTo>
                    <a:pt x="13867" y="31742"/>
                    <a:pt x="11076" y="30960"/>
                    <a:pt x="8595" y="29438"/>
                  </a:cubicBezTo>
                  <a:cubicBezTo>
                    <a:pt x="5050" y="27263"/>
                    <a:pt x="2565" y="23839"/>
                    <a:pt x="1596" y="19796"/>
                  </a:cubicBezTo>
                  <a:cubicBezTo>
                    <a:pt x="627" y="15752"/>
                    <a:pt x="1293" y="11573"/>
                    <a:pt x="3466" y="8030"/>
                  </a:cubicBezTo>
                  <a:cubicBezTo>
                    <a:pt x="6402" y="3245"/>
                    <a:pt x="11522" y="607"/>
                    <a:pt x="16760" y="607"/>
                  </a:cubicBezTo>
                  <a:cubicBezTo>
                    <a:pt x="16762" y="607"/>
                    <a:pt x="16764" y="607"/>
                    <a:pt x="16767" y="607"/>
                  </a:cubicBezTo>
                  <a:close/>
                  <a:moveTo>
                    <a:pt x="16761" y="0"/>
                  </a:moveTo>
                  <a:cubicBezTo>
                    <a:pt x="11319" y="0"/>
                    <a:pt x="5999" y="2742"/>
                    <a:pt x="2951" y="7710"/>
                  </a:cubicBezTo>
                  <a:cubicBezTo>
                    <a:pt x="691" y="11393"/>
                    <a:pt x="1" y="15735"/>
                    <a:pt x="1008" y="19936"/>
                  </a:cubicBezTo>
                  <a:cubicBezTo>
                    <a:pt x="2013" y="24137"/>
                    <a:pt x="4595" y="27695"/>
                    <a:pt x="8277" y="29953"/>
                  </a:cubicBezTo>
                  <a:cubicBezTo>
                    <a:pt x="10855" y="31536"/>
                    <a:pt x="13755" y="32347"/>
                    <a:pt x="16705" y="32347"/>
                  </a:cubicBezTo>
                  <a:cubicBezTo>
                    <a:pt x="17984" y="32346"/>
                    <a:pt x="19259" y="32195"/>
                    <a:pt x="20501" y="31896"/>
                  </a:cubicBezTo>
                  <a:cubicBezTo>
                    <a:pt x="24704" y="30890"/>
                    <a:pt x="28260" y="28307"/>
                    <a:pt x="30520" y="24626"/>
                  </a:cubicBezTo>
                  <a:cubicBezTo>
                    <a:pt x="35183" y="17024"/>
                    <a:pt x="32792" y="7048"/>
                    <a:pt x="25192" y="2384"/>
                  </a:cubicBezTo>
                  <a:cubicBezTo>
                    <a:pt x="22560" y="769"/>
                    <a:pt x="19644"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9"/>
            <p:cNvSpPr/>
            <p:nvPr/>
          </p:nvSpPr>
          <p:spPr>
            <a:xfrm>
              <a:off x="5377250" y="3087875"/>
              <a:ext cx="793500" cy="793500"/>
            </a:xfrm>
            <a:custGeom>
              <a:avLst/>
              <a:gdLst/>
              <a:ahLst/>
              <a:cxnLst/>
              <a:rect l="l" t="t" r="r" b="b"/>
              <a:pathLst>
                <a:path w="31740" h="31740" extrusionOk="0">
                  <a:moveTo>
                    <a:pt x="15870" y="1"/>
                  </a:moveTo>
                  <a:cubicBezTo>
                    <a:pt x="11661" y="1"/>
                    <a:pt x="7625" y="1673"/>
                    <a:pt x="4649" y="4648"/>
                  </a:cubicBezTo>
                  <a:cubicBezTo>
                    <a:pt x="1672" y="7625"/>
                    <a:pt x="0" y="11661"/>
                    <a:pt x="0" y="15870"/>
                  </a:cubicBezTo>
                  <a:cubicBezTo>
                    <a:pt x="0" y="20079"/>
                    <a:pt x="1672" y="24115"/>
                    <a:pt x="4649" y="27092"/>
                  </a:cubicBezTo>
                  <a:cubicBezTo>
                    <a:pt x="7625" y="30067"/>
                    <a:pt x="11661" y="31740"/>
                    <a:pt x="15870" y="31740"/>
                  </a:cubicBezTo>
                  <a:cubicBezTo>
                    <a:pt x="20079" y="31740"/>
                    <a:pt x="24116" y="30067"/>
                    <a:pt x="27091" y="27092"/>
                  </a:cubicBezTo>
                  <a:cubicBezTo>
                    <a:pt x="30067" y="24115"/>
                    <a:pt x="31739" y="20079"/>
                    <a:pt x="31739" y="15870"/>
                  </a:cubicBezTo>
                  <a:cubicBezTo>
                    <a:pt x="31739" y="11661"/>
                    <a:pt x="30067" y="7625"/>
                    <a:pt x="27091" y="4648"/>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a:off x="5355650" y="3080150"/>
              <a:ext cx="836700" cy="808725"/>
            </a:xfrm>
            <a:custGeom>
              <a:avLst/>
              <a:gdLst/>
              <a:ahLst/>
              <a:cxnLst/>
              <a:rect l="l" t="t" r="r" b="b"/>
              <a:pathLst>
                <a:path w="33468" h="32349" extrusionOk="0">
                  <a:moveTo>
                    <a:pt x="16762" y="606"/>
                  </a:moveTo>
                  <a:cubicBezTo>
                    <a:pt x="19601" y="606"/>
                    <a:pt x="22393" y="1389"/>
                    <a:pt x="24874" y="2911"/>
                  </a:cubicBezTo>
                  <a:cubicBezTo>
                    <a:pt x="28419" y="5086"/>
                    <a:pt x="30904" y="8510"/>
                    <a:pt x="31873" y="12554"/>
                  </a:cubicBezTo>
                  <a:cubicBezTo>
                    <a:pt x="32842" y="16597"/>
                    <a:pt x="32176" y="20776"/>
                    <a:pt x="30003" y="24320"/>
                  </a:cubicBezTo>
                  <a:cubicBezTo>
                    <a:pt x="27067" y="29103"/>
                    <a:pt x="21946" y="31741"/>
                    <a:pt x="16707" y="31741"/>
                  </a:cubicBezTo>
                  <a:cubicBezTo>
                    <a:pt x="13933" y="31741"/>
                    <a:pt x="11126" y="31001"/>
                    <a:pt x="8593" y="29448"/>
                  </a:cubicBezTo>
                  <a:cubicBezTo>
                    <a:pt x="5050" y="27273"/>
                    <a:pt x="2564" y="23849"/>
                    <a:pt x="1596" y="19806"/>
                  </a:cubicBezTo>
                  <a:cubicBezTo>
                    <a:pt x="627" y="15761"/>
                    <a:pt x="1291" y="11583"/>
                    <a:pt x="3466" y="8039"/>
                  </a:cubicBezTo>
                  <a:cubicBezTo>
                    <a:pt x="5640" y="4494"/>
                    <a:pt x="9065" y="2009"/>
                    <a:pt x="13108" y="1041"/>
                  </a:cubicBezTo>
                  <a:cubicBezTo>
                    <a:pt x="14305" y="754"/>
                    <a:pt x="15532" y="608"/>
                    <a:pt x="16762" y="606"/>
                  </a:cubicBezTo>
                  <a:close/>
                  <a:moveTo>
                    <a:pt x="16765" y="0"/>
                  </a:moveTo>
                  <a:cubicBezTo>
                    <a:pt x="15501" y="0"/>
                    <a:pt x="14228" y="149"/>
                    <a:pt x="12968" y="451"/>
                  </a:cubicBezTo>
                  <a:cubicBezTo>
                    <a:pt x="8766" y="1457"/>
                    <a:pt x="5209" y="4038"/>
                    <a:pt x="2951" y="7721"/>
                  </a:cubicBezTo>
                  <a:cubicBezTo>
                    <a:pt x="691" y="11405"/>
                    <a:pt x="1" y="15745"/>
                    <a:pt x="1006" y="19947"/>
                  </a:cubicBezTo>
                  <a:cubicBezTo>
                    <a:pt x="2013" y="24148"/>
                    <a:pt x="4595" y="27705"/>
                    <a:pt x="8277" y="29964"/>
                  </a:cubicBezTo>
                  <a:cubicBezTo>
                    <a:pt x="10810" y="31522"/>
                    <a:pt x="13726" y="32348"/>
                    <a:pt x="16701" y="32348"/>
                  </a:cubicBezTo>
                  <a:cubicBezTo>
                    <a:pt x="16703" y="32348"/>
                    <a:pt x="16705" y="32348"/>
                    <a:pt x="16708" y="32348"/>
                  </a:cubicBezTo>
                  <a:cubicBezTo>
                    <a:pt x="22150" y="32348"/>
                    <a:pt x="27471" y="29605"/>
                    <a:pt x="30518" y="24637"/>
                  </a:cubicBezTo>
                  <a:cubicBezTo>
                    <a:pt x="32778" y="20954"/>
                    <a:pt x="33468" y="16611"/>
                    <a:pt x="32461" y="12412"/>
                  </a:cubicBezTo>
                  <a:cubicBezTo>
                    <a:pt x="31455" y="8212"/>
                    <a:pt x="28875" y="4654"/>
                    <a:pt x="25192" y="2394"/>
                  </a:cubicBezTo>
                  <a:cubicBezTo>
                    <a:pt x="22614" y="813"/>
                    <a:pt x="19714" y="0"/>
                    <a:pt x="1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a:off x="5436750" y="3147400"/>
              <a:ext cx="674475" cy="674450"/>
            </a:xfrm>
            <a:custGeom>
              <a:avLst/>
              <a:gdLst/>
              <a:ahLst/>
              <a:cxnLst/>
              <a:rect l="l" t="t" r="r" b="b"/>
              <a:pathLst>
                <a:path w="26979" h="26978" extrusionOk="0">
                  <a:moveTo>
                    <a:pt x="13490" y="0"/>
                  </a:moveTo>
                  <a:cubicBezTo>
                    <a:pt x="9912" y="0"/>
                    <a:pt x="6482" y="1421"/>
                    <a:pt x="3952" y="3951"/>
                  </a:cubicBezTo>
                  <a:cubicBezTo>
                    <a:pt x="1422" y="6480"/>
                    <a:pt x="1" y="9912"/>
                    <a:pt x="1" y="13489"/>
                  </a:cubicBezTo>
                  <a:cubicBezTo>
                    <a:pt x="1" y="17066"/>
                    <a:pt x="1422" y="20498"/>
                    <a:pt x="3952" y="23027"/>
                  </a:cubicBezTo>
                  <a:cubicBezTo>
                    <a:pt x="6482" y="25557"/>
                    <a:pt x="9912" y="26978"/>
                    <a:pt x="13490" y="26978"/>
                  </a:cubicBezTo>
                  <a:cubicBezTo>
                    <a:pt x="17067" y="26978"/>
                    <a:pt x="20499" y="25557"/>
                    <a:pt x="23029" y="23027"/>
                  </a:cubicBezTo>
                  <a:cubicBezTo>
                    <a:pt x="25558" y="20498"/>
                    <a:pt x="26979" y="17066"/>
                    <a:pt x="26979" y="13489"/>
                  </a:cubicBezTo>
                  <a:cubicBezTo>
                    <a:pt x="26979" y="9912"/>
                    <a:pt x="25558" y="6480"/>
                    <a:pt x="23029" y="3951"/>
                  </a:cubicBezTo>
                  <a:cubicBezTo>
                    <a:pt x="20499" y="1421"/>
                    <a:pt x="17067"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a:off x="5380700" y="3139875"/>
              <a:ext cx="786650" cy="689700"/>
            </a:xfrm>
            <a:custGeom>
              <a:avLst/>
              <a:gdLst/>
              <a:ahLst/>
              <a:cxnLst/>
              <a:rect l="l" t="t" r="r" b="b"/>
              <a:pathLst>
                <a:path w="31466" h="27588" extrusionOk="0">
                  <a:moveTo>
                    <a:pt x="15754" y="606"/>
                  </a:moveTo>
                  <a:lnTo>
                    <a:pt x="15754" y="607"/>
                  </a:lnTo>
                  <a:cubicBezTo>
                    <a:pt x="15756" y="607"/>
                    <a:pt x="15759" y="607"/>
                    <a:pt x="15761" y="607"/>
                  </a:cubicBezTo>
                  <a:cubicBezTo>
                    <a:pt x="18186" y="607"/>
                    <a:pt x="20563" y="1279"/>
                    <a:pt x="22629" y="2550"/>
                  </a:cubicBezTo>
                  <a:cubicBezTo>
                    <a:pt x="28826" y="6351"/>
                    <a:pt x="30774" y="14488"/>
                    <a:pt x="26972" y="20684"/>
                  </a:cubicBezTo>
                  <a:cubicBezTo>
                    <a:pt x="25130" y="23687"/>
                    <a:pt x="22229" y="25790"/>
                    <a:pt x="18804" y="26612"/>
                  </a:cubicBezTo>
                  <a:cubicBezTo>
                    <a:pt x="17776" y="26859"/>
                    <a:pt x="16738" y="26981"/>
                    <a:pt x="15707" y="26981"/>
                  </a:cubicBezTo>
                  <a:cubicBezTo>
                    <a:pt x="13303" y="26981"/>
                    <a:pt x="10938" y="26318"/>
                    <a:pt x="8836" y="25029"/>
                  </a:cubicBezTo>
                  <a:cubicBezTo>
                    <a:pt x="2640" y="21226"/>
                    <a:pt x="691" y="13091"/>
                    <a:pt x="4493" y="6895"/>
                  </a:cubicBezTo>
                  <a:cubicBezTo>
                    <a:pt x="6978" y="2842"/>
                    <a:pt x="11316" y="606"/>
                    <a:pt x="15754" y="606"/>
                  </a:cubicBezTo>
                  <a:close/>
                  <a:moveTo>
                    <a:pt x="15755" y="0"/>
                  </a:moveTo>
                  <a:cubicBezTo>
                    <a:pt x="11113" y="0"/>
                    <a:pt x="6578" y="2339"/>
                    <a:pt x="3977" y="6577"/>
                  </a:cubicBezTo>
                  <a:cubicBezTo>
                    <a:pt x="0" y="13059"/>
                    <a:pt x="2038" y="21569"/>
                    <a:pt x="8520" y="25544"/>
                  </a:cubicBezTo>
                  <a:cubicBezTo>
                    <a:pt x="10718" y="26894"/>
                    <a:pt x="13191" y="27588"/>
                    <a:pt x="15707" y="27588"/>
                  </a:cubicBezTo>
                  <a:cubicBezTo>
                    <a:pt x="16797" y="27586"/>
                    <a:pt x="17884" y="27457"/>
                    <a:pt x="18944" y="27202"/>
                  </a:cubicBezTo>
                  <a:cubicBezTo>
                    <a:pt x="22527" y="26344"/>
                    <a:pt x="25561" y="24142"/>
                    <a:pt x="27487" y="21002"/>
                  </a:cubicBezTo>
                  <a:cubicBezTo>
                    <a:pt x="31466" y="14519"/>
                    <a:pt x="29429" y="6012"/>
                    <a:pt x="22945" y="2033"/>
                  </a:cubicBezTo>
                  <a:cubicBezTo>
                    <a:pt x="20700" y="656"/>
                    <a:pt x="18213" y="0"/>
                    <a:pt x="157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a:off x="5574875" y="3255600"/>
              <a:ext cx="352550" cy="456400"/>
            </a:xfrm>
            <a:custGeom>
              <a:avLst/>
              <a:gdLst/>
              <a:ahLst/>
              <a:cxnLst/>
              <a:rect l="l" t="t" r="r" b="b"/>
              <a:pathLst>
                <a:path w="14102" h="18256" extrusionOk="0">
                  <a:moveTo>
                    <a:pt x="12329" y="0"/>
                  </a:moveTo>
                  <a:cubicBezTo>
                    <a:pt x="12272" y="0"/>
                    <a:pt x="12212" y="5"/>
                    <a:pt x="12152" y="15"/>
                  </a:cubicBezTo>
                  <a:cubicBezTo>
                    <a:pt x="11904" y="54"/>
                    <a:pt x="11702" y="203"/>
                    <a:pt x="11545" y="459"/>
                  </a:cubicBezTo>
                  <a:lnTo>
                    <a:pt x="10100" y="2812"/>
                  </a:lnTo>
                  <a:lnTo>
                    <a:pt x="10100" y="2812"/>
                  </a:lnTo>
                  <a:cubicBezTo>
                    <a:pt x="9019" y="2227"/>
                    <a:pt x="7994" y="1934"/>
                    <a:pt x="7025" y="1934"/>
                  </a:cubicBezTo>
                  <a:cubicBezTo>
                    <a:pt x="7001" y="1934"/>
                    <a:pt x="6978" y="1934"/>
                    <a:pt x="6954" y="1935"/>
                  </a:cubicBezTo>
                  <a:cubicBezTo>
                    <a:pt x="5636" y="1956"/>
                    <a:pt x="4639" y="2516"/>
                    <a:pt x="3964" y="3615"/>
                  </a:cubicBezTo>
                  <a:cubicBezTo>
                    <a:pt x="3687" y="4067"/>
                    <a:pt x="3504" y="4496"/>
                    <a:pt x="3416" y="4904"/>
                  </a:cubicBezTo>
                  <a:cubicBezTo>
                    <a:pt x="3326" y="5310"/>
                    <a:pt x="3305" y="5687"/>
                    <a:pt x="3353" y="6032"/>
                  </a:cubicBezTo>
                  <a:cubicBezTo>
                    <a:pt x="3400" y="6377"/>
                    <a:pt x="3546" y="6756"/>
                    <a:pt x="3790" y="7170"/>
                  </a:cubicBezTo>
                  <a:cubicBezTo>
                    <a:pt x="4021" y="7567"/>
                    <a:pt x="4282" y="7946"/>
                    <a:pt x="4571" y="8303"/>
                  </a:cubicBezTo>
                  <a:cubicBezTo>
                    <a:pt x="4848" y="8645"/>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1"/>
                    <a:pt x="5502" y="12918"/>
                  </a:cubicBezTo>
                  <a:cubicBezTo>
                    <a:pt x="5234" y="12790"/>
                    <a:pt x="4981" y="12633"/>
                    <a:pt x="4749" y="12448"/>
                  </a:cubicBezTo>
                  <a:cubicBezTo>
                    <a:pt x="4425" y="12230"/>
                    <a:pt x="4126" y="11979"/>
                    <a:pt x="3856" y="11698"/>
                  </a:cubicBezTo>
                  <a:cubicBezTo>
                    <a:pt x="3590" y="11422"/>
                    <a:pt x="3398" y="11191"/>
                    <a:pt x="3277" y="11009"/>
                  </a:cubicBezTo>
                  <a:cubicBezTo>
                    <a:pt x="3155" y="10825"/>
                    <a:pt x="3019" y="10601"/>
                    <a:pt x="2865" y="10336"/>
                  </a:cubicBezTo>
                  <a:cubicBezTo>
                    <a:pt x="2711" y="10070"/>
                    <a:pt x="2615" y="9910"/>
                    <a:pt x="2576" y="9855"/>
                  </a:cubicBezTo>
                  <a:cubicBezTo>
                    <a:pt x="2381" y="9549"/>
                    <a:pt x="2158" y="9334"/>
                    <a:pt x="1907" y="9212"/>
                  </a:cubicBezTo>
                  <a:cubicBezTo>
                    <a:pt x="1747" y="9133"/>
                    <a:pt x="1587" y="9094"/>
                    <a:pt x="1426" y="9094"/>
                  </a:cubicBezTo>
                  <a:cubicBezTo>
                    <a:pt x="1333" y="9094"/>
                    <a:pt x="1240" y="9107"/>
                    <a:pt x="1146" y="9134"/>
                  </a:cubicBezTo>
                  <a:cubicBezTo>
                    <a:pt x="897" y="9200"/>
                    <a:pt x="666" y="9321"/>
                    <a:pt x="469" y="9488"/>
                  </a:cubicBezTo>
                  <a:cubicBezTo>
                    <a:pt x="275" y="9653"/>
                    <a:pt x="142" y="9871"/>
                    <a:pt x="70" y="10138"/>
                  </a:cubicBezTo>
                  <a:cubicBezTo>
                    <a:pt x="0" y="10405"/>
                    <a:pt x="20" y="10677"/>
                    <a:pt x="130" y="10952"/>
                  </a:cubicBezTo>
                  <a:cubicBezTo>
                    <a:pt x="762" y="12399"/>
                    <a:pt x="1765" y="13629"/>
                    <a:pt x="3140" y="14641"/>
                  </a:cubicBezTo>
                  <a:lnTo>
                    <a:pt x="3140" y="14641"/>
                  </a:lnTo>
                  <a:lnTo>
                    <a:pt x="1792" y="16838"/>
                  </a:lnTo>
                  <a:cubicBezTo>
                    <a:pt x="1584" y="17177"/>
                    <a:pt x="1569" y="17492"/>
                    <a:pt x="1748" y="17783"/>
                  </a:cubicBezTo>
                  <a:cubicBezTo>
                    <a:pt x="1926" y="18074"/>
                    <a:pt x="2190" y="18231"/>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9" y="16289"/>
                    <a:pt x="7075" y="16328"/>
                    <a:pt x="7414" y="16328"/>
                  </a:cubicBezTo>
                  <a:cubicBezTo>
                    <a:pt x="7949" y="16328"/>
                    <a:pt x="8463" y="16232"/>
                    <a:pt x="8956" y="16038"/>
                  </a:cubicBezTo>
                  <a:cubicBezTo>
                    <a:pt x="9761" y="15723"/>
                    <a:pt x="10412" y="15144"/>
                    <a:pt x="10909" y="14299"/>
                  </a:cubicBezTo>
                  <a:cubicBezTo>
                    <a:pt x="11222" y="13774"/>
                    <a:pt x="11407" y="13268"/>
                    <a:pt x="11467" y="12781"/>
                  </a:cubicBezTo>
                  <a:cubicBezTo>
                    <a:pt x="11526" y="12296"/>
                    <a:pt x="11464" y="11814"/>
                    <a:pt x="11280" y="11337"/>
                  </a:cubicBezTo>
                  <a:cubicBezTo>
                    <a:pt x="11090" y="10851"/>
                    <a:pt x="10835" y="10394"/>
                    <a:pt x="10521" y="9978"/>
                  </a:cubicBezTo>
                  <a:cubicBezTo>
                    <a:pt x="10199" y="9547"/>
                    <a:pt x="9772" y="9054"/>
                    <a:pt x="9242" y="8501"/>
                  </a:cubicBezTo>
                  <a:lnTo>
                    <a:pt x="7930" y="7166"/>
                  </a:lnTo>
                  <a:cubicBezTo>
                    <a:pt x="7534" y="6779"/>
                    <a:pt x="7284" y="6448"/>
                    <a:pt x="7177" y="6176"/>
                  </a:cubicBezTo>
                  <a:cubicBezTo>
                    <a:pt x="7069" y="5903"/>
                    <a:pt x="7099" y="5631"/>
                    <a:pt x="7265" y="5360"/>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1"/>
                  </a:cubicBezTo>
                  <a:cubicBezTo>
                    <a:pt x="10528" y="6439"/>
                    <a:pt x="11187" y="7093"/>
                    <a:pt x="11758" y="7821"/>
                  </a:cubicBezTo>
                  <a:cubicBezTo>
                    <a:pt x="11991" y="8098"/>
                    <a:pt x="12244" y="8285"/>
                    <a:pt x="12512" y="8377"/>
                  </a:cubicBezTo>
                  <a:cubicBezTo>
                    <a:pt x="12630" y="8417"/>
                    <a:pt x="12744" y="8438"/>
                    <a:pt x="12855" y="8438"/>
                  </a:cubicBezTo>
                  <a:cubicBezTo>
                    <a:pt x="12999" y="8438"/>
                    <a:pt x="13137" y="8404"/>
                    <a:pt x="13269" y="8335"/>
                  </a:cubicBezTo>
                  <a:cubicBezTo>
                    <a:pt x="13497" y="8221"/>
                    <a:pt x="13696" y="8055"/>
                    <a:pt x="13852" y="7854"/>
                  </a:cubicBezTo>
                  <a:cubicBezTo>
                    <a:pt x="14007" y="7653"/>
                    <a:pt x="14088" y="7399"/>
                    <a:pt x="14095" y="7093"/>
                  </a:cubicBezTo>
                  <a:cubicBezTo>
                    <a:pt x="14101" y="6786"/>
                    <a:pt x="14010" y="6491"/>
                    <a:pt x="13820" y="6209"/>
                  </a:cubicBezTo>
                  <a:cubicBezTo>
                    <a:pt x="13579" y="5843"/>
                    <a:pt x="13374" y="5551"/>
                    <a:pt x="13205" y="5334"/>
                  </a:cubicBezTo>
                  <a:cubicBezTo>
                    <a:pt x="13037" y="5117"/>
                    <a:pt x="12777" y="4836"/>
                    <a:pt x="12424" y="4490"/>
                  </a:cubicBezTo>
                  <a:cubicBezTo>
                    <a:pt x="12175" y="4247"/>
                    <a:pt x="11912" y="4020"/>
                    <a:pt x="11636" y="3809"/>
                  </a:cubicBezTo>
                  <a:lnTo>
                    <a:pt x="11636" y="3809"/>
                  </a:lnTo>
                  <a:lnTo>
                    <a:pt x="13104" y="1415"/>
                  </a:lnTo>
                  <a:cubicBezTo>
                    <a:pt x="13252" y="1174"/>
                    <a:pt x="13288" y="933"/>
                    <a:pt x="13214" y="690"/>
                  </a:cubicBezTo>
                  <a:cubicBezTo>
                    <a:pt x="13140" y="448"/>
                    <a:pt x="13006" y="264"/>
                    <a:pt x="12813" y="140"/>
                  </a:cubicBezTo>
                  <a:cubicBezTo>
                    <a:pt x="12667" y="47"/>
                    <a:pt x="12506" y="0"/>
                    <a:pt x="123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a:off x="5438475" y="3699350"/>
              <a:ext cx="15200" cy="65200"/>
            </a:xfrm>
            <a:custGeom>
              <a:avLst/>
              <a:gdLst/>
              <a:ahLst/>
              <a:cxnLst/>
              <a:rect l="l" t="t" r="r" b="b"/>
              <a:pathLst>
                <a:path w="608" h="2608" extrusionOk="0">
                  <a:moveTo>
                    <a:pt x="304" y="1"/>
                  </a:moveTo>
                  <a:cubicBezTo>
                    <a:pt x="140" y="1"/>
                    <a:pt x="5" y="132"/>
                    <a:pt x="1" y="296"/>
                  </a:cubicBezTo>
                  <a:lnTo>
                    <a:pt x="1" y="2306"/>
                  </a:lnTo>
                  <a:cubicBezTo>
                    <a:pt x="1" y="2473"/>
                    <a:pt x="136" y="2608"/>
                    <a:pt x="304" y="2608"/>
                  </a:cubicBezTo>
                  <a:cubicBezTo>
                    <a:pt x="471" y="2608"/>
                    <a:pt x="608" y="2473"/>
                    <a:pt x="606" y="2306"/>
                  </a:cubicBezTo>
                  <a:lnTo>
                    <a:pt x="606" y="296"/>
                  </a:lnTo>
                  <a:cubicBezTo>
                    <a:pt x="604"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9"/>
            <p:cNvSpPr/>
            <p:nvPr/>
          </p:nvSpPr>
          <p:spPr>
            <a:xfrm>
              <a:off x="5473950" y="3749550"/>
              <a:ext cx="15150" cy="68175"/>
            </a:xfrm>
            <a:custGeom>
              <a:avLst/>
              <a:gdLst/>
              <a:ahLst/>
              <a:cxnLst/>
              <a:rect l="l" t="t" r="r" b="b"/>
              <a:pathLst>
                <a:path w="606" h="2727" extrusionOk="0">
                  <a:moveTo>
                    <a:pt x="302" y="1"/>
                  </a:moveTo>
                  <a:cubicBezTo>
                    <a:pt x="138" y="1"/>
                    <a:pt x="4" y="132"/>
                    <a:pt x="0" y="298"/>
                  </a:cubicBezTo>
                  <a:lnTo>
                    <a:pt x="0" y="2424"/>
                  </a:lnTo>
                  <a:cubicBezTo>
                    <a:pt x="0" y="2591"/>
                    <a:pt x="135" y="2727"/>
                    <a:pt x="302" y="2727"/>
                  </a:cubicBezTo>
                  <a:cubicBezTo>
                    <a:pt x="470" y="2727"/>
                    <a:pt x="606" y="2591"/>
                    <a:pt x="606" y="2424"/>
                  </a:cubicBezTo>
                  <a:lnTo>
                    <a:pt x="606" y="298"/>
                  </a:lnTo>
                  <a:cubicBezTo>
                    <a:pt x="602" y="132"/>
                    <a:pt x="468" y="1"/>
                    <a:pt x="3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9"/>
            <p:cNvSpPr/>
            <p:nvPr/>
          </p:nvSpPr>
          <p:spPr>
            <a:xfrm>
              <a:off x="5544825" y="3808650"/>
              <a:ext cx="15175" cy="65200"/>
            </a:xfrm>
            <a:custGeom>
              <a:avLst/>
              <a:gdLst/>
              <a:ahLst/>
              <a:cxnLst/>
              <a:rect l="l" t="t" r="r" b="b"/>
              <a:pathLst>
                <a:path w="607" h="2608" extrusionOk="0">
                  <a:moveTo>
                    <a:pt x="303" y="1"/>
                  </a:moveTo>
                  <a:cubicBezTo>
                    <a:pt x="139" y="1"/>
                    <a:pt x="4" y="132"/>
                    <a:pt x="0" y="296"/>
                  </a:cubicBezTo>
                  <a:lnTo>
                    <a:pt x="0" y="2306"/>
                  </a:lnTo>
                  <a:cubicBezTo>
                    <a:pt x="0" y="2472"/>
                    <a:pt x="137" y="2608"/>
                    <a:pt x="303" y="2608"/>
                  </a:cubicBezTo>
                  <a:cubicBezTo>
                    <a:pt x="470" y="2608"/>
                    <a:pt x="607" y="2472"/>
                    <a:pt x="607" y="2306"/>
                  </a:cubicBezTo>
                  <a:lnTo>
                    <a:pt x="607" y="296"/>
                  </a:lnTo>
                  <a:cubicBezTo>
                    <a:pt x="603"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9"/>
            <p:cNvSpPr/>
            <p:nvPr/>
          </p:nvSpPr>
          <p:spPr>
            <a:xfrm>
              <a:off x="5645250" y="3858700"/>
              <a:ext cx="15175" cy="59475"/>
            </a:xfrm>
            <a:custGeom>
              <a:avLst/>
              <a:gdLst/>
              <a:ahLst/>
              <a:cxnLst/>
              <a:rect l="l" t="t" r="r" b="b"/>
              <a:pathLst>
                <a:path w="607" h="2379" extrusionOk="0">
                  <a:moveTo>
                    <a:pt x="304" y="0"/>
                  </a:moveTo>
                  <a:cubicBezTo>
                    <a:pt x="136" y="0"/>
                    <a:pt x="1" y="136"/>
                    <a:pt x="1" y="304"/>
                  </a:cubicBezTo>
                  <a:lnTo>
                    <a:pt x="1" y="2075"/>
                  </a:lnTo>
                  <a:cubicBezTo>
                    <a:pt x="1" y="2243"/>
                    <a:pt x="136" y="2378"/>
                    <a:pt x="304" y="2378"/>
                  </a:cubicBezTo>
                  <a:cubicBezTo>
                    <a:pt x="471" y="2378"/>
                    <a:pt x="606" y="2243"/>
                    <a:pt x="606" y="2075"/>
                  </a:cubicBezTo>
                  <a:lnTo>
                    <a:pt x="606" y="304"/>
                  </a:lnTo>
                  <a:cubicBezTo>
                    <a:pt x="606" y="136"/>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9"/>
            <p:cNvSpPr/>
            <p:nvPr/>
          </p:nvSpPr>
          <p:spPr>
            <a:xfrm>
              <a:off x="5754550" y="3879550"/>
              <a:ext cx="15200" cy="35675"/>
            </a:xfrm>
            <a:custGeom>
              <a:avLst/>
              <a:gdLst/>
              <a:ahLst/>
              <a:cxnLst/>
              <a:rect l="l" t="t" r="r" b="b"/>
              <a:pathLst>
                <a:path w="608" h="1427" extrusionOk="0">
                  <a:moveTo>
                    <a:pt x="304" y="1"/>
                  </a:moveTo>
                  <a:cubicBezTo>
                    <a:pt x="140" y="1"/>
                    <a:pt x="4" y="132"/>
                    <a:pt x="2" y="297"/>
                  </a:cubicBezTo>
                  <a:lnTo>
                    <a:pt x="2" y="1123"/>
                  </a:lnTo>
                  <a:cubicBezTo>
                    <a:pt x="0" y="1290"/>
                    <a:pt x="137" y="1427"/>
                    <a:pt x="304" y="1427"/>
                  </a:cubicBezTo>
                  <a:cubicBezTo>
                    <a:pt x="472" y="1427"/>
                    <a:pt x="607" y="1290"/>
                    <a:pt x="607" y="1123"/>
                  </a:cubicBezTo>
                  <a:lnTo>
                    <a:pt x="607" y="297"/>
                  </a:lnTo>
                  <a:cubicBezTo>
                    <a:pt x="603"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9"/>
            <p:cNvSpPr/>
            <p:nvPr/>
          </p:nvSpPr>
          <p:spPr>
            <a:xfrm>
              <a:off x="5970200" y="3838175"/>
              <a:ext cx="15175" cy="47500"/>
            </a:xfrm>
            <a:custGeom>
              <a:avLst/>
              <a:gdLst/>
              <a:ahLst/>
              <a:cxnLst/>
              <a:rect l="l" t="t" r="r" b="b"/>
              <a:pathLst>
                <a:path w="607" h="1900" extrusionOk="0">
                  <a:moveTo>
                    <a:pt x="303" y="1"/>
                  </a:moveTo>
                  <a:cubicBezTo>
                    <a:pt x="139" y="1"/>
                    <a:pt x="4" y="132"/>
                    <a:pt x="1" y="296"/>
                  </a:cubicBezTo>
                  <a:lnTo>
                    <a:pt x="1" y="1596"/>
                  </a:lnTo>
                  <a:cubicBezTo>
                    <a:pt x="1" y="1764"/>
                    <a:pt x="136" y="1899"/>
                    <a:pt x="304" y="1899"/>
                  </a:cubicBezTo>
                  <a:cubicBezTo>
                    <a:pt x="471" y="1899"/>
                    <a:pt x="606" y="1764"/>
                    <a:pt x="606" y="1596"/>
                  </a:cubicBezTo>
                  <a:lnTo>
                    <a:pt x="606" y="296"/>
                  </a:lnTo>
                  <a:cubicBezTo>
                    <a:pt x="602"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9"/>
            <p:cNvSpPr/>
            <p:nvPr/>
          </p:nvSpPr>
          <p:spPr>
            <a:xfrm>
              <a:off x="6017450" y="3787950"/>
              <a:ext cx="15200" cy="65225"/>
            </a:xfrm>
            <a:custGeom>
              <a:avLst/>
              <a:gdLst/>
              <a:ahLst/>
              <a:cxnLst/>
              <a:rect l="l" t="t" r="r" b="b"/>
              <a:pathLst>
                <a:path w="608" h="2609" extrusionOk="0">
                  <a:moveTo>
                    <a:pt x="304" y="0"/>
                  </a:moveTo>
                  <a:cubicBezTo>
                    <a:pt x="140" y="0"/>
                    <a:pt x="5" y="132"/>
                    <a:pt x="1" y="297"/>
                  </a:cubicBezTo>
                  <a:lnTo>
                    <a:pt x="1" y="2305"/>
                  </a:lnTo>
                  <a:cubicBezTo>
                    <a:pt x="0" y="2472"/>
                    <a:pt x="137" y="2609"/>
                    <a:pt x="304" y="2609"/>
                  </a:cubicBezTo>
                  <a:cubicBezTo>
                    <a:pt x="472" y="2609"/>
                    <a:pt x="607" y="2473"/>
                    <a:pt x="607" y="2305"/>
                  </a:cubicBezTo>
                  <a:lnTo>
                    <a:pt x="607" y="297"/>
                  </a:lnTo>
                  <a:cubicBezTo>
                    <a:pt x="603" y="132"/>
                    <a:pt x="469"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9"/>
            <p:cNvSpPr/>
            <p:nvPr/>
          </p:nvSpPr>
          <p:spPr>
            <a:xfrm>
              <a:off x="5377250" y="3058800"/>
              <a:ext cx="793500" cy="793500"/>
            </a:xfrm>
            <a:custGeom>
              <a:avLst/>
              <a:gdLst/>
              <a:ahLst/>
              <a:cxnLst/>
              <a:rect l="l" t="t" r="r" b="b"/>
              <a:pathLst>
                <a:path w="31740" h="31740" extrusionOk="0">
                  <a:moveTo>
                    <a:pt x="15870" y="1"/>
                  </a:moveTo>
                  <a:cubicBezTo>
                    <a:pt x="11661" y="1"/>
                    <a:pt x="7625" y="1673"/>
                    <a:pt x="4649" y="4650"/>
                  </a:cubicBezTo>
                  <a:cubicBezTo>
                    <a:pt x="1672" y="7625"/>
                    <a:pt x="0" y="11661"/>
                    <a:pt x="0" y="15870"/>
                  </a:cubicBezTo>
                  <a:cubicBezTo>
                    <a:pt x="0" y="20079"/>
                    <a:pt x="1672" y="24116"/>
                    <a:pt x="4649" y="27092"/>
                  </a:cubicBezTo>
                  <a:cubicBezTo>
                    <a:pt x="7625" y="30067"/>
                    <a:pt x="11661" y="31740"/>
                    <a:pt x="15870" y="31740"/>
                  </a:cubicBezTo>
                  <a:cubicBezTo>
                    <a:pt x="20079" y="31740"/>
                    <a:pt x="24116" y="30067"/>
                    <a:pt x="27091" y="27092"/>
                  </a:cubicBezTo>
                  <a:cubicBezTo>
                    <a:pt x="30067" y="24116"/>
                    <a:pt x="31739" y="20079"/>
                    <a:pt x="31739" y="15870"/>
                  </a:cubicBezTo>
                  <a:cubicBezTo>
                    <a:pt x="31739" y="11661"/>
                    <a:pt x="30067" y="7625"/>
                    <a:pt x="27091" y="4650"/>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9"/>
            <p:cNvSpPr/>
            <p:nvPr/>
          </p:nvSpPr>
          <p:spPr>
            <a:xfrm>
              <a:off x="5355650" y="3051300"/>
              <a:ext cx="879600" cy="808750"/>
            </a:xfrm>
            <a:custGeom>
              <a:avLst/>
              <a:gdLst/>
              <a:ahLst/>
              <a:cxnLst/>
              <a:rect l="l" t="t" r="r" b="b"/>
              <a:pathLst>
                <a:path w="35184" h="32350" extrusionOk="0">
                  <a:moveTo>
                    <a:pt x="16767" y="608"/>
                  </a:moveTo>
                  <a:cubicBezTo>
                    <a:pt x="19629" y="608"/>
                    <a:pt x="22437" y="1402"/>
                    <a:pt x="24876" y="2901"/>
                  </a:cubicBezTo>
                  <a:cubicBezTo>
                    <a:pt x="32190" y="7391"/>
                    <a:pt x="34492" y="16994"/>
                    <a:pt x="30003" y="24311"/>
                  </a:cubicBezTo>
                  <a:cubicBezTo>
                    <a:pt x="27828" y="27855"/>
                    <a:pt x="24404" y="30340"/>
                    <a:pt x="20361" y="31309"/>
                  </a:cubicBezTo>
                  <a:cubicBezTo>
                    <a:pt x="19147" y="31600"/>
                    <a:pt x="17922" y="31743"/>
                    <a:pt x="16705" y="31743"/>
                  </a:cubicBezTo>
                  <a:cubicBezTo>
                    <a:pt x="13867" y="31743"/>
                    <a:pt x="11075" y="30961"/>
                    <a:pt x="8595" y="29439"/>
                  </a:cubicBezTo>
                  <a:cubicBezTo>
                    <a:pt x="5050" y="27265"/>
                    <a:pt x="2564" y="23839"/>
                    <a:pt x="1596" y="19797"/>
                  </a:cubicBezTo>
                  <a:cubicBezTo>
                    <a:pt x="627" y="15753"/>
                    <a:pt x="1291" y="11574"/>
                    <a:pt x="3466" y="8031"/>
                  </a:cubicBezTo>
                  <a:cubicBezTo>
                    <a:pt x="6400" y="3248"/>
                    <a:pt x="11522" y="608"/>
                    <a:pt x="16760" y="608"/>
                  </a:cubicBezTo>
                  <a:cubicBezTo>
                    <a:pt x="16762" y="608"/>
                    <a:pt x="16764" y="608"/>
                    <a:pt x="16767" y="608"/>
                  </a:cubicBezTo>
                  <a:close/>
                  <a:moveTo>
                    <a:pt x="16761" y="1"/>
                  </a:moveTo>
                  <a:cubicBezTo>
                    <a:pt x="11318" y="1"/>
                    <a:pt x="5999" y="2744"/>
                    <a:pt x="2951" y="7713"/>
                  </a:cubicBezTo>
                  <a:cubicBezTo>
                    <a:pt x="691" y="11395"/>
                    <a:pt x="1" y="15738"/>
                    <a:pt x="1006" y="19938"/>
                  </a:cubicBezTo>
                  <a:cubicBezTo>
                    <a:pt x="2013" y="24139"/>
                    <a:pt x="4595" y="27697"/>
                    <a:pt x="8277" y="29955"/>
                  </a:cubicBezTo>
                  <a:cubicBezTo>
                    <a:pt x="10854" y="31537"/>
                    <a:pt x="13754" y="32350"/>
                    <a:pt x="16704" y="32350"/>
                  </a:cubicBezTo>
                  <a:cubicBezTo>
                    <a:pt x="17983" y="32348"/>
                    <a:pt x="19258" y="32197"/>
                    <a:pt x="20501" y="31898"/>
                  </a:cubicBezTo>
                  <a:cubicBezTo>
                    <a:pt x="24702" y="30891"/>
                    <a:pt x="28260" y="28309"/>
                    <a:pt x="30518" y="24627"/>
                  </a:cubicBezTo>
                  <a:cubicBezTo>
                    <a:pt x="35183" y="17026"/>
                    <a:pt x="32792" y="7049"/>
                    <a:pt x="25192" y="2386"/>
                  </a:cubicBezTo>
                  <a:cubicBezTo>
                    <a:pt x="22560" y="770"/>
                    <a:pt x="19643"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9"/>
            <p:cNvSpPr/>
            <p:nvPr/>
          </p:nvSpPr>
          <p:spPr>
            <a:xfrm>
              <a:off x="5377250" y="3005725"/>
              <a:ext cx="793500" cy="793500"/>
            </a:xfrm>
            <a:custGeom>
              <a:avLst/>
              <a:gdLst/>
              <a:ahLst/>
              <a:cxnLst/>
              <a:rect l="l" t="t" r="r" b="b"/>
              <a:pathLst>
                <a:path w="31740" h="31740" extrusionOk="0">
                  <a:moveTo>
                    <a:pt x="15870" y="1"/>
                  </a:moveTo>
                  <a:cubicBezTo>
                    <a:pt x="11661" y="1"/>
                    <a:pt x="7625" y="1673"/>
                    <a:pt x="4649" y="4650"/>
                  </a:cubicBezTo>
                  <a:cubicBezTo>
                    <a:pt x="1672" y="7626"/>
                    <a:pt x="0" y="11661"/>
                    <a:pt x="0" y="15870"/>
                  </a:cubicBezTo>
                  <a:cubicBezTo>
                    <a:pt x="0" y="20079"/>
                    <a:pt x="1672" y="24116"/>
                    <a:pt x="4649" y="27092"/>
                  </a:cubicBezTo>
                  <a:cubicBezTo>
                    <a:pt x="7625" y="30068"/>
                    <a:pt x="11661" y="31740"/>
                    <a:pt x="15870" y="31740"/>
                  </a:cubicBezTo>
                  <a:cubicBezTo>
                    <a:pt x="20079" y="31740"/>
                    <a:pt x="24116" y="30068"/>
                    <a:pt x="27091" y="27092"/>
                  </a:cubicBezTo>
                  <a:cubicBezTo>
                    <a:pt x="30068" y="24116"/>
                    <a:pt x="31739" y="20079"/>
                    <a:pt x="31739" y="15870"/>
                  </a:cubicBezTo>
                  <a:cubicBezTo>
                    <a:pt x="31739" y="11661"/>
                    <a:pt x="30068" y="7626"/>
                    <a:pt x="27091" y="4650"/>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9"/>
            <p:cNvSpPr/>
            <p:nvPr/>
          </p:nvSpPr>
          <p:spPr>
            <a:xfrm>
              <a:off x="5355650" y="2998250"/>
              <a:ext cx="879600" cy="808725"/>
            </a:xfrm>
            <a:custGeom>
              <a:avLst/>
              <a:gdLst/>
              <a:ahLst/>
              <a:cxnLst/>
              <a:rect l="l" t="t" r="r" b="b"/>
              <a:pathLst>
                <a:path w="35184" h="32349" extrusionOk="0">
                  <a:moveTo>
                    <a:pt x="16767" y="607"/>
                  </a:moveTo>
                  <a:cubicBezTo>
                    <a:pt x="19629" y="607"/>
                    <a:pt x="22437" y="1402"/>
                    <a:pt x="24876" y="2902"/>
                  </a:cubicBezTo>
                  <a:cubicBezTo>
                    <a:pt x="32192" y="7391"/>
                    <a:pt x="34492" y="16995"/>
                    <a:pt x="30003" y="24311"/>
                  </a:cubicBezTo>
                  <a:cubicBezTo>
                    <a:pt x="27829" y="27856"/>
                    <a:pt x="24405" y="30341"/>
                    <a:pt x="20361" y="31308"/>
                  </a:cubicBezTo>
                  <a:cubicBezTo>
                    <a:pt x="19147" y="31599"/>
                    <a:pt x="17922" y="31743"/>
                    <a:pt x="16705" y="31743"/>
                  </a:cubicBezTo>
                  <a:cubicBezTo>
                    <a:pt x="13867" y="31743"/>
                    <a:pt x="11076" y="30961"/>
                    <a:pt x="8595" y="29438"/>
                  </a:cubicBezTo>
                  <a:cubicBezTo>
                    <a:pt x="5050" y="27265"/>
                    <a:pt x="2565" y="23841"/>
                    <a:pt x="1596" y="19796"/>
                  </a:cubicBezTo>
                  <a:cubicBezTo>
                    <a:pt x="627" y="15753"/>
                    <a:pt x="1293" y="11574"/>
                    <a:pt x="3466" y="8030"/>
                  </a:cubicBezTo>
                  <a:cubicBezTo>
                    <a:pt x="6402" y="3246"/>
                    <a:pt x="11522" y="607"/>
                    <a:pt x="16760" y="607"/>
                  </a:cubicBezTo>
                  <a:cubicBezTo>
                    <a:pt x="16762" y="607"/>
                    <a:pt x="16764" y="607"/>
                    <a:pt x="16767" y="607"/>
                  </a:cubicBezTo>
                  <a:close/>
                  <a:moveTo>
                    <a:pt x="16761" y="1"/>
                  </a:moveTo>
                  <a:cubicBezTo>
                    <a:pt x="11319" y="1"/>
                    <a:pt x="5999" y="2743"/>
                    <a:pt x="2951" y="7711"/>
                  </a:cubicBezTo>
                  <a:cubicBezTo>
                    <a:pt x="691" y="11395"/>
                    <a:pt x="1" y="15736"/>
                    <a:pt x="1008" y="19937"/>
                  </a:cubicBezTo>
                  <a:cubicBezTo>
                    <a:pt x="2013" y="24138"/>
                    <a:pt x="4595" y="27696"/>
                    <a:pt x="8277" y="29954"/>
                  </a:cubicBezTo>
                  <a:cubicBezTo>
                    <a:pt x="10855" y="31536"/>
                    <a:pt x="13755" y="32349"/>
                    <a:pt x="16705" y="32349"/>
                  </a:cubicBezTo>
                  <a:cubicBezTo>
                    <a:pt x="17984" y="32348"/>
                    <a:pt x="19259" y="32195"/>
                    <a:pt x="20501" y="31897"/>
                  </a:cubicBezTo>
                  <a:cubicBezTo>
                    <a:pt x="24704" y="30890"/>
                    <a:pt x="28260" y="28308"/>
                    <a:pt x="30520" y="24626"/>
                  </a:cubicBezTo>
                  <a:cubicBezTo>
                    <a:pt x="35183" y="17026"/>
                    <a:pt x="32792" y="7048"/>
                    <a:pt x="25192" y="2385"/>
                  </a:cubicBezTo>
                  <a:cubicBezTo>
                    <a:pt x="22560" y="770"/>
                    <a:pt x="19644" y="1"/>
                    <a:pt x="167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9"/>
            <p:cNvSpPr/>
            <p:nvPr/>
          </p:nvSpPr>
          <p:spPr>
            <a:xfrm>
              <a:off x="5436750" y="3065250"/>
              <a:ext cx="674500" cy="674475"/>
            </a:xfrm>
            <a:custGeom>
              <a:avLst/>
              <a:gdLst/>
              <a:ahLst/>
              <a:cxnLst/>
              <a:rect l="l" t="t" r="r" b="b"/>
              <a:pathLst>
                <a:path w="26980" h="26979" extrusionOk="0">
                  <a:moveTo>
                    <a:pt x="13490" y="0"/>
                  </a:moveTo>
                  <a:cubicBezTo>
                    <a:pt x="9912" y="0"/>
                    <a:pt x="6482" y="1423"/>
                    <a:pt x="3952" y="3952"/>
                  </a:cubicBezTo>
                  <a:cubicBezTo>
                    <a:pt x="1423" y="6482"/>
                    <a:pt x="1" y="9912"/>
                    <a:pt x="1" y="13489"/>
                  </a:cubicBezTo>
                  <a:cubicBezTo>
                    <a:pt x="1" y="17068"/>
                    <a:pt x="1423" y="20498"/>
                    <a:pt x="3952" y="23029"/>
                  </a:cubicBezTo>
                  <a:cubicBezTo>
                    <a:pt x="6482" y="25558"/>
                    <a:pt x="9912" y="26978"/>
                    <a:pt x="13490" y="26978"/>
                  </a:cubicBezTo>
                  <a:cubicBezTo>
                    <a:pt x="17068" y="26978"/>
                    <a:pt x="20499" y="25558"/>
                    <a:pt x="23029" y="23029"/>
                  </a:cubicBezTo>
                  <a:cubicBezTo>
                    <a:pt x="25558" y="20498"/>
                    <a:pt x="26980" y="17068"/>
                    <a:pt x="26980" y="13489"/>
                  </a:cubicBezTo>
                  <a:cubicBezTo>
                    <a:pt x="26980" y="9912"/>
                    <a:pt x="25558" y="6482"/>
                    <a:pt x="23029" y="3952"/>
                  </a:cubicBezTo>
                  <a:cubicBezTo>
                    <a:pt x="20499" y="1423"/>
                    <a:pt x="17068"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9"/>
            <p:cNvSpPr/>
            <p:nvPr/>
          </p:nvSpPr>
          <p:spPr>
            <a:xfrm>
              <a:off x="5380675" y="3057575"/>
              <a:ext cx="786650" cy="689625"/>
            </a:xfrm>
            <a:custGeom>
              <a:avLst/>
              <a:gdLst/>
              <a:ahLst/>
              <a:cxnLst/>
              <a:rect l="l" t="t" r="r" b="b"/>
              <a:pathLst>
                <a:path w="31466" h="27585" extrusionOk="0">
                  <a:moveTo>
                    <a:pt x="15758" y="606"/>
                  </a:moveTo>
                  <a:cubicBezTo>
                    <a:pt x="18163" y="606"/>
                    <a:pt x="20528" y="1269"/>
                    <a:pt x="22630" y="2558"/>
                  </a:cubicBezTo>
                  <a:cubicBezTo>
                    <a:pt x="28826" y="6360"/>
                    <a:pt x="30775" y="14496"/>
                    <a:pt x="26973" y="20692"/>
                  </a:cubicBezTo>
                  <a:cubicBezTo>
                    <a:pt x="24488" y="24744"/>
                    <a:pt x="20150" y="26980"/>
                    <a:pt x="15712" y="26980"/>
                  </a:cubicBezTo>
                  <a:cubicBezTo>
                    <a:pt x="13362" y="26980"/>
                    <a:pt x="10983" y="26353"/>
                    <a:pt x="8837" y="25036"/>
                  </a:cubicBezTo>
                  <a:cubicBezTo>
                    <a:pt x="2640" y="21235"/>
                    <a:pt x="692" y="13098"/>
                    <a:pt x="4494" y="6902"/>
                  </a:cubicBezTo>
                  <a:cubicBezTo>
                    <a:pt x="6336" y="3899"/>
                    <a:pt x="9236" y="1793"/>
                    <a:pt x="12662" y="974"/>
                  </a:cubicBezTo>
                  <a:cubicBezTo>
                    <a:pt x="13675" y="729"/>
                    <a:pt x="14714" y="606"/>
                    <a:pt x="15758" y="606"/>
                  </a:cubicBezTo>
                  <a:close/>
                  <a:moveTo>
                    <a:pt x="15757" y="0"/>
                  </a:moveTo>
                  <a:cubicBezTo>
                    <a:pt x="14680" y="0"/>
                    <a:pt x="13594" y="127"/>
                    <a:pt x="12520" y="384"/>
                  </a:cubicBezTo>
                  <a:cubicBezTo>
                    <a:pt x="8939" y="1242"/>
                    <a:pt x="5905" y="3445"/>
                    <a:pt x="3978" y="6584"/>
                  </a:cubicBezTo>
                  <a:cubicBezTo>
                    <a:pt x="0" y="13067"/>
                    <a:pt x="2039" y="21576"/>
                    <a:pt x="8521" y="25552"/>
                  </a:cubicBezTo>
                  <a:cubicBezTo>
                    <a:pt x="10681" y="26882"/>
                    <a:pt x="13167" y="27585"/>
                    <a:pt x="15704" y="27585"/>
                  </a:cubicBezTo>
                  <a:cubicBezTo>
                    <a:pt x="15706" y="27585"/>
                    <a:pt x="15708" y="27585"/>
                    <a:pt x="15711" y="27585"/>
                  </a:cubicBezTo>
                  <a:cubicBezTo>
                    <a:pt x="20352" y="27585"/>
                    <a:pt x="24889" y="25247"/>
                    <a:pt x="27488" y="21010"/>
                  </a:cubicBezTo>
                  <a:cubicBezTo>
                    <a:pt x="31466" y="14527"/>
                    <a:pt x="29427" y="6018"/>
                    <a:pt x="22946" y="2042"/>
                  </a:cubicBezTo>
                  <a:cubicBezTo>
                    <a:pt x="20747" y="693"/>
                    <a:pt x="18273" y="0"/>
                    <a:pt x="15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9"/>
            <p:cNvSpPr/>
            <p:nvPr/>
          </p:nvSpPr>
          <p:spPr>
            <a:xfrm>
              <a:off x="5574875" y="3173450"/>
              <a:ext cx="352550" cy="456400"/>
            </a:xfrm>
            <a:custGeom>
              <a:avLst/>
              <a:gdLst/>
              <a:ahLst/>
              <a:cxnLst/>
              <a:rect l="l" t="t" r="r" b="b"/>
              <a:pathLst>
                <a:path w="14102" h="18256" extrusionOk="0">
                  <a:moveTo>
                    <a:pt x="12329" y="1"/>
                  </a:moveTo>
                  <a:cubicBezTo>
                    <a:pt x="12271" y="1"/>
                    <a:pt x="12212" y="6"/>
                    <a:pt x="12152" y="16"/>
                  </a:cubicBezTo>
                  <a:cubicBezTo>
                    <a:pt x="11904" y="56"/>
                    <a:pt x="11702" y="203"/>
                    <a:pt x="11545" y="460"/>
                  </a:cubicBezTo>
                  <a:lnTo>
                    <a:pt x="10100" y="2813"/>
                  </a:lnTo>
                  <a:lnTo>
                    <a:pt x="10100" y="2813"/>
                  </a:lnTo>
                  <a:cubicBezTo>
                    <a:pt x="9021" y="2228"/>
                    <a:pt x="7997" y="1936"/>
                    <a:pt x="7030" y="1936"/>
                  </a:cubicBezTo>
                  <a:cubicBezTo>
                    <a:pt x="7004" y="1936"/>
                    <a:pt x="6979" y="1936"/>
                    <a:pt x="6954" y="1936"/>
                  </a:cubicBezTo>
                  <a:cubicBezTo>
                    <a:pt x="5636" y="1956"/>
                    <a:pt x="4639" y="2516"/>
                    <a:pt x="3964" y="3616"/>
                  </a:cubicBezTo>
                  <a:cubicBezTo>
                    <a:pt x="3687" y="4068"/>
                    <a:pt x="3504" y="4497"/>
                    <a:pt x="3416" y="4904"/>
                  </a:cubicBezTo>
                  <a:cubicBezTo>
                    <a:pt x="3326" y="5311"/>
                    <a:pt x="3305" y="5687"/>
                    <a:pt x="3353" y="6032"/>
                  </a:cubicBezTo>
                  <a:cubicBezTo>
                    <a:pt x="3400" y="6377"/>
                    <a:pt x="3546" y="6757"/>
                    <a:pt x="3790" y="7170"/>
                  </a:cubicBezTo>
                  <a:cubicBezTo>
                    <a:pt x="4021" y="7567"/>
                    <a:pt x="4282" y="7946"/>
                    <a:pt x="4571" y="8303"/>
                  </a:cubicBezTo>
                  <a:cubicBezTo>
                    <a:pt x="4848" y="8646"/>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3"/>
                    <a:pt x="5502" y="12918"/>
                  </a:cubicBezTo>
                  <a:cubicBezTo>
                    <a:pt x="5234" y="12791"/>
                    <a:pt x="4981" y="12633"/>
                    <a:pt x="4749" y="12448"/>
                  </a:cubicBezTo>
                  <a:cubicBezTo>
                    <a:pt x="4425" y="12231"/>
                    <a:pt x="4127" y="11980"/>
                    <a:pt x="3856" y="11700"/>
                  </a:cubicBezTo>
                  <a:cubicBezTo>
                    <a:pt x="3590" y="11422"/>
                    <a:pt x="3398" y="11192"/>
                    <a:pt x="3277" y="11009"/>
                  </a:cubicBezTo>
                  <a:cubicBezTo>
                    <a:pt x="3155" y="10826"/>
                    <a:pt x="3019" y="10602"/>
                    <a:pt x="2865" y="10336"/>
                  </a:cubicBezTo>
                  <a:cubicBezTo>
                    <a:pt x="2711" y="10072"/>
                    <a:pt x="2615" y="9912"/>
                    <a:pt x="2576" y="9856"/>
                  </a:cubicBezTo>
                  <a:cubicBezTo>
                    <a:pt x="2381" y="9549"/>
                    <a:pt x="2158" y="9335"/>
                    <a:pt x="1907" y="9212"/>
                  </a:cubicBezTo>
                  <a:cubicBezTo>
                    <a:pt x="1747" y="9134"/>
                    <a:pt x="1587" y="9095"/>
                    <a:pt x="1426" y="9095"/>
                  </a:cubicBezTo>
                  <a:cubicBezTo>
                    <a:pt x="1333" y="9095"/>
                    <a:pt x="1240" y="9108"/>
                    <a:pt x="1146" y="9134"/>
                  </a:cubicBezTo>
                  <a:cubicBezTo>
                    <a:pt x="897" y="9200"/>
                    <a:pt x="666" y="9322"/>
                    <a:pt x="469" y="9488"/>
                  </a:cubicBezTo>
                  <a:cubicBezTo>
                    <a:pt x="275" y="9655"/>
                    <a:pt x="142" y="9871"/>
                    <a:pt x="70" y="10138"/>
                  </a:cubicBezTo>
                  <a:cubicBezTo>
                    <a:pt x="0" y="10405"/>
                    <a:pt x="20" y="10677"/>
                    <a:pt x="130" y="10952"/>
                  </a:cubicBezTo>
                  <a:cubicBezTo>
                    <a:pt x="762" y="12399"/>
                    <a:pt x="1765" y="13630"/>
                    <a:pt x="3140" y="14642"/>
                  </a:cubicBezTo>
                  <a:lnTo>
                    <a:pt x="3140" y="14642"/>
                  </a:lnTo>
                  <a:lnTo>
                    <a:pt x="1792" y="16838"/>
                  </a:lnTo>
                  <a:cubicBezTo>
                    <a:pt x="1584" y="17178"/>
                    <a:pt x="1569" y="17492"/>
                    <a:pt x="1748" y="17784"/>
                  </a:cubicBezTo>
                  <a:cubicBezTo>
                    <a:pt x="1926" y="18075"/>
                    <a:pt x="2190" y="18232"/>
                    <a:pt x="2539" y="18254"/>
                  </a:cubicBezTo>
                  <a:cubicBezTo>
                    <a:pt x="2562" y="18255"/>
                    <a:pt x="2584" y="18256"/>
                    <a:pt x="2606" y="18256"/>
                  </a:cubicBezTo>
                  <a:cubicBezTo>
                    <a:pt x="2925" y="18256"/>
                    <a:pt x="3176" y="18105"/>
                    <a:pt x="3363" y="17802"/>
                  </a:cubicBezTo>
                  <a:lnTo>
                    <a:pt x="4704" y="15614"/>
                  </a:lnTo>
                  <a:lnTo>
                    <a:pt x="4704" y="15614"/>
                  </a:lnTo>
                  <a:cubicBezTo>
                    <a:pt x="5266" y="15894"/>
                    <a:pt x="5822" y="16094"/>
                    <a:pt x="6373" y="16213"/>
                  </a:cubicBezTo>
                  <a:cubicBezTo>
                    <a:pt x="6728" y="16290"/>
                    <a:pt x="7075" y="16329"/>
                    <a:pt x="7413" y="16329"/>
                  </a:cubicBezTo>
                  <a:cubicBezTo>
                    <a:pt x="7949" y="16329"/>
                    <a:pt x="8463" y="16232"/>
                    <a:pt x="8956" y="16039"/>
                  </a:cubicBezTo>
                  <a:cubicBezTo>
                    <a:pt x="9761" y="15725"/>
                    <a:pt x="10412" y="15144"/>
                    <a:pt x="10909" y="14299"/>
                  </a:cubicBezTo>
                  <a:cubicBezTo>
                    <a:pt x="11222" y="13774"/>
                    <a:pt x="11407" y="13269"/>
                    <a:pt x="11467" y="12782"/>
                  </a:cubicBezTo>
                  <a:cubicBezTo>
                    <a:pt x="11526" y="12296"/>
                    <a:pt x="11464" y="11814"/>
                    <a:pt x="11280" y="11337"/>
                  </a:cubicBezTo>
                  <a:cubicBezTo>
                    <a:pt x="11090" y="10852"/>
                    <a:pt x="10835" y="10395"/>
                    <a:pt x="10521" y="9978"/>
                  </a:cubicBezTo>
                  <a:cubicBezTo>
                    <a:pt x="10199" y="9547"/>
                    <a:pt x="9772" y="9055"/>
                    <a:pt x="9242" y="8501"/>
                  </a:cubicBezTo>
                  <a:lnTo>
                    <a:pt x="7930" y="7168"/>
                  </a:lnTo>
                  <a:cubicBezTo>
                    <a:pt x="7534" y="6780"/>
                    <a:pt x="7284" y="6450"/>
                    <a:pt x="7177" y="6177"/>
                  </a:cubicBezTo>
                  <a:cubicBezTo>
                    <a:pt x="7069" y="5903"/>
                    <a:pt x="7099" y="5631"/>
                    <a:pt x="7265" y="5360"/>
                  </a:cubicBezTo>
                  <a:cubicBezTo>
                    <a:pt x="7394" y="5150"/>
                    <a:pt x="7607" y="5044"/>
                    <a:pt x="7904" y="5044"/>
                  </a:cubicBezTo>
                  <a:cubicBezTo>
                    <a:pt x="7926" y="5044"/>
                    <a:pt x="7948" y="5045"/>
                    <a:pt x="7971" y="5046"/>
                  </a:cubicBezTo>
                  <a:cubicBezTo>
                    <a:pt x="8302" y="5063"/>
                    <a:pt x="8625" y="5160"/>
                    <a:pt x="8936" y="5335"/>
                  </a:cubicBezTo>
                  <a:cubicBezTo>
                    <a:pt x="9249" y="5511"/>
                    <a:pt x="9535" y="5691"/>
                    <a:pt x="9797" y="5872"/>
                  </a:cubicBezTo>
                  <a:cubicBezTo>
                    <a:pt x="10528" y="6440"/>
                    <a:pt x="11187" y="7095"/>
                    <a:pt x="11758" y="7821"/>
                  </a:cubicBezTo>
                  <a:cubicBezTo>
                    <a:pt x="11991" y="8099"/>
                    <a:pt x="12244" y="8285"/>
                    <a:pt x="12512" y="8377"/>
                  </a:cubicBezTo>
                  <a:cubicBezTo>
                    <a:pt x="12630" y="8418"/>
                    <a:pt x="12744" y="8438"/>
                    <a:pt x="12855" y="8438"/>
                  </a:cubicBezTo>
                  <a:cubicBezTo>
                    <a:pt x="12999" y="8438"/>
                    <a:pt x="13137" y="8404"/>
                    <a:pt x="13269" y="8336"/>
                  </a:cubicBezTo>
                  <a:cubicBezTo>
                    <a:pt x="13497" y="8221"/>
                    <a:pt x="13696" y="8057"/>
                    <a:pt x="13852" y="7854"/>
                  </a:cubicBezTo>
                  <a:cubicBezTo>
                    <a:pt x="14007" y="7653"/>
                    <a:pt x="14088" y="7399"/>
                    <a:pt x="14095" y="7093"/>
                  </a:cubicBezTo>
                  <a:cubicBezTo>
                    <a:pt x="14101" y="6786"/>
                    <a:pt x="14010" y="6492"/>
                    <a:pt x="13820" y="6209"/>
                  </a:cubicBezTo>
                  <a:cubicBezTo>
                    <a:pt x="13579" y="5843"/>
                    <a:pt x="13374" y="5552"/>
                    <a:pt x="13205" y="5335"/>
                  </a:cubicBezTo>
                  <a:cubicBezTo>
                    <a:pt x="13037" y="5118"/>
                    <a:pt x="12777" y="4837"/>
                    <a:pt x="12424" y="4490"/>
                  </a:cubicBezTo>
                  <a:cubicBezTo>
                    <a:pt x="12175" y="4248"/>
                    <a:pt x="11912" y="4020"/>
                    <a:pt x="11636" y="3809"/>
                  </a:cubicBezTo>
                  <a:lnTo>
                    <a:pt x="11636" y="3809"/>
                  </a:lnTo>
                  <a:lnTo>
                    <a:pt x="13104" y="1417"/>
                  </a:lnTo>
                  <a:cubicBezTo>
                    <a:pt x="13252" y="1175"/>
                    <a:pt x="13288" y="934"/>
                    <a:pt x="13214" y="691"/>
                  </a:cubicBezTo>
                  <a:cubicBezTo>
                    <a:pt x="13140" y="449"/>
                    <a:pt x="13006" y="266"/>
                    <a:pt x="12813" y="142"/>
                  </a:cubicBezTo>
                  <a:cubicBezTo>
                    <a:pt x="12667" y="48"/>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9"/>
            <p:cNvSpPr/>
            <p:nvPr/>
          </p:nvSpPr>
          <p:spPr>
            <a:xfrm>
              <a:off x="5438475" y="3617225"/>
              <a:ext cx="15200" cy="65200"/>
            </a:xfrm>
            <a:custGeom>
              <a:avLst/>
              <a:gdLst/>
              <a:ahLst/>
              <a:cxnLst/>
              <a:rect l="l" t="t" r="r" b="b"/>
              <a:pathLst>
                <a:path w="608" h="2608" extrusionOk="0">
                  <a:moveTo>
                    <a:pt x="304" y="0"/>
                  </a:moveTo>
                  <a:cubicBezTo>
                    <a:pt x="140" y="0"/>
                    <a:pt x="5" y="132"/>
                    <a:pt x="1" y="296"/>
                  </a:cubicBezTo>
                  <a:lnTo>
                    <a:pt x="1" y="2305"/>
                  </a:lnTo>
                  <a:cubicBezTo>
                    <a:pt x="1" y="2472"/>
                    <a:pt x="136" y="2607"/>
                    <a:pt x="304" y="2607"/>
                  </a:cubicBezTo>
                  <a:cubicBezTo>
                    <a:pt x="471" y="2607"/>
                    <a:pt x="608" y="2472"/>
                    <a:pt x="606" y="2305"/>
                  </a:cubicBezTo>
                  <a:lnTo>
                    <a:pt x="606" y="296"/>
                  </a:lnTo>
                  <a:cubicBezTo>
                    <a:pt x="604"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9"/>
            <p:cNvSpPr/>
            <p:nvPr/>
          </p:nvSpPr>
          <p:spPr>
            <a:xfrm>
              <a:off x="5473950" y="3667425"/>
              <a:ext cx="15150" cy="68200"/>
            </a:xfrm>
            <a:custGeom>
              <a:avLst/>
              <a:gdLst/>
              <a:ahLst/>
              <a:cxnLst/>
              <a:rect l="l" t="t" r="r" b="b"/>
              <a:pathLst>
                <a:path w="606" h="2728" extrusionOk="0">
                  <a:moveTo>
                    <a:pt x="302" y="0"/>
                  </a:moveTo>
                  <a:cubicBezTo>
                    <a:pt x="138" y="0"/>
                    <a:pt x="4" y="132"/>
                    <a:pt x="0" y="297"/>
                  </a:cubicBezTo>
                  <a:lnTo>
                    <a:pt x="0" y="2424"/>
                  </a:lnTo>
                  <a:cubicBezTo>
                    <a:pt x="0" y="2592"/>
                    <a:pt x="135" y="2727"/>
                    <a:pt x="302" y="2727"/>
                  </a:cubicBezTo>
                  <a:cubicBezTo>
                    <a:pt x="470" y="2727"/>
                    <a:pt x="606" y="2592"/>
                    <a:pt x="606" y="2424"/>
                  </a:cubicBezTo>
                  <a:lnTo>
                    <a:pt x="606" y="297"/>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9"/>
            <p:cNvSpPr/>
            <p:nvPr/>
          </p:nvSpPr>
          <p:spPr>
            <a:xfrm>
              <a:off x="5544725" y="3726150"/>
              <a:ext cx="15375" cy="65600"/>
            </a:xfrm>
            <a:custGeom>
              <a:avLst/>
              <a:gdLst/>
              <a:ahLst/>
              <a:cxnLst/>
              <a:rect l="l" t="t" r="r" b="b"/>
              <a:pathLst>
                <a:path w="615" h="2624" extrusionOk="0">
                  <a:moveTo>
                    <a:pt x="307" y="1"/>
                  </a:moveTo>
                  <a:cubicBezTo>
                    <a:pt x="137" y="1"/>
                    <a:pt x="0" y="140"/>
                    <a:pt x="4" y="311"/>
                  </a:cubicBezTo>
                  <a:lnTo>
                    <a:pt x="4" y="2320"/>
                  </a:lnTo>
                  <a:cubicBezTo>
                    <a:pt x="4" y="2488"/>
                    <a:pt x="140" y="2623"/>
                    <a:pt x="307" y="2623"/>
                  </a:cubicBezTo>
                  <a:cubicBezTo>
                    <a:pt x="475" y="2623"/>
                    <a:pt x="611" y="2487"/>
                    <a:pt x="611" y="2320"/>
                  </a:cubicBezTo>
                  <a:lnTo>
                    <a:pt x="611" y="311"/>
                  </a:lnTo>
                  <a:cubicBezTo>
                    <a:pt x="615" y="140"/>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9"/>
            <p:cNvSpPr/>
            <p:nvPr/>
          </p:nvSpPr>
          <p:spPr>
            <a:xfrm>
              <a:off x="5645250" y="3776550"/>
              <a:ext cx="15175" cy="59500"/>
            </a:xfrm>
            <a:custGeom>
              <a:avLst/>
              <a:gdLst/>
              <a:ahLst/>
              <a:cxnLst/>
              <a:rect l="l" t="t" r="r" b="b"/>
              <a:pathLst>
                <a:path w="607" h="2380" extrusionOk="0">
                  <a:moveTo>
                    <a:pt x="304" y="1"/>
                  </a:moveTo>
                  <a:cubicBezTo>
                    <a:pt x="136" y="1"/>
                    <a:pt x="1" y="137"/>
                    <a:pt x="1" y="304"/>
                  </a:cubicBezTo>
                  <a:lnTo>
                    <a:pt x="1" y="2076"/>
                  </a:lnTo>
                  <a:cubicBezTo>
                    <a:pt x="1" y="2243"/>
                    <a:pt x="136" y="2380"/>
                    <a:pt x="304" y="2380"/>
                  </a:cubicBezTo>
                  <a:cubicBezTo>
                    <a:pt x="471" y="2380"/>
                    <a:pt x="606" y="2243"/>
                    <a:pt x="606" y="2076"/>
                  </a:cubicBezTo>
                  <a:lnTo>
                    <a:pt x="606" y="304"/>
                  </a:lnTo>
                  <a:cubicBezTo>
                    <a:pt x="606" y="137"/>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9"/>
            <p:cNvSpPr/>
            <p:nvPr/>
          </p:nvSpPr>
          <p:spPr>
            <a:xfrm>
              <a:off x="5754550" y="3797425"/>
              <a:ext cx="15200" cy="35675"/>
            </a:xfrm>
            <a:custGeom>
              <a:avLst/>
              <a:gdLst/>
              <a:ahLst/>
              <a:cxnLst/>
              <a:rect l="l" t="t" r="r" b="b"/>
              <a:pathLst>
                <a:path w="608" h="1427" extrusionOk="0">
                  <a:moveTo>
                    <a:pt x="304" y="0"/>
                  </a:moveTo>
                  <a:cubicBezTo>
                    <a:pt x="140" y="0"/>
                    <a:pt x="4" y="132"/>
                    <a:pt x="2" y="296"/>
                  </a:cubicBezTo>
                  <a:lnTo>
                    <a:pt x="2" y="1123"/>
                  </a:lnTo>
                  <a:cubicBezTo>
                    <a:pt x="0" y="1291"/>
                    <a:pt x="137" y="1426"/>
                    <a:pt x="304" y="1426"/>
                  </a:cubicBezTo>
                  <a:cubicBezTo>
                    <a:pt x="472" y="1426"/>
                    <a:pt x="607" y="1291"/>
                    <a:pt x="607" y="1123"/>
                  </a:cubicBezTo>
                  <a:lnTo>
                    <a:pt x="607" y="296"/>
                  </a:lnTo>
                  <a:cubicBezTo>
                    <a:pt x="603"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9"/>
            <p:cNvSpPr/>
            <p:nvPr/>
          </p:nvSpPr>
          <p:spPr>
            <a:xfrm>
              <a:off x="5970100" y="3755725"/>
              <a:ext cx="15375" cy="47850"/>
            </a:xfrm>
            <a:custGeom>
              <a:avLst/>
              <a:gdLst/>
              <a:ahLst/>
              <a:cxnLst/>
              <a:rect l="l" t="t" r="r" b="b"/>
              <a:pathLst>
                <a:path w="615" h="1914" extrusionOk="0">
                  <a:moveTo>
                    <a:pt x="307" y="0"/>
                  </a:moveTo>
                  <a:cubicBezTo>
                    <a:pt x="137" y="0"/>
                    <a:pt x="1" y="139"/>
                    <a:pt x="5" y="310"/>
                  </a:cubicBezTo>
                  <a:lnTo>
                    <a:pt x="5" y="1610"/>
                  </a:lnTo>
                  <a:cubicBezTo>
                    <a:pt x="5" y="1776"/>
                    <a:pt x="140" y="1913"/>
                    <a:pt x="308" y="1913"/>
                  </a:cubicBezTo>
                  <a:cubicBezTo>
                    <a:pt x="475" y="1913"/>
                    <a:pt x="610" y="1776"/>
                    <a:pt x="610" y="1610"/>
                  </a:cubicBezTo>
                  <a:lnTo>
                    <a:pt x="610" y="310"/>
                  </a:lnTo>
                  <a:cubicBezTo>
                    <a:pt x="614" y="139"/>
                    <a:pt x="477"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9"/>
            <p:cNvSpPr/>
            <p:nvPr/>
          </p:nvSpPr>
          <p:spPr>
            <a:xfrm>
              <a:off x="6017375" y="3705475"/>
              <a:ext cx="15350" cy="65600"/>
            </a:xfrm>
            <a:custGeom>
              <a:avLst/>
              <a:gdLst/>
              <a:ahLst/>
              <a:cxnLst/>
              <a:rect l="l" t="t" r="r" b="b"/>
              <a:pathLst>
                <a:path w="614" h="2624" extrusionOk="0">
                  <a:moveTo>
                    <a:pt x="307" y="1"/>
                  </a:moveTo>
                  <a:cubicBezTo>
                    <a:pt x="137" y="1"/>
                    <a:pt x="1" y="141"/>
                    <a:pt x="4" y="311"/>
                  </a:cubicBezTo>
                  <a:lnTo>
                    <a:pt x="4" y="2320"/>
                  </a:lnTo>
                  <a:cubicBezTo>
                    <a:pt x="4" y="2487"/>
                    <a:pt x="140" y="2623"/>
                    <a:pt x="307" y="2623"/>
                  </a:cubicBezTo>
                  <a:cubicBezTo>
                    <a:pt x="475" y="2623"/>
                    <a:pt x="610" y="2487"/>
                    <a:pt x="610" y="2320"/>
                  </a:cubicBezTo>
                  <a:lnTo>
                    <a:pt x="610" y="311"/>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9"/>
            <p:cNvSpPr/>
            <p:nvPr/>
          </p:nvSpPr>
          <p:spPr>
            <a:xfrm>
              <a:off x="5377250" y="2984800"/>
              <a:ext cx="793500" cy="793500"/>
            </a:xfrm>
            <a:custGeom>
              <a:avLst/>
              <a:gdLst/>
              <a:ahLst/>
              <a:cxnLst/>
              <a:rect l="l" t="t" r="r" b="b"/>
              <a:pathLst>
                <a:path w="31740" h="31740" extrusionOk="0">
                  <a:moveTo>
                    <a:pt x="15870" y="1"/>
                  </a:moveTo>
                  <a:cubicBezTo>
                    <a:pt x="11661" y="1"/>
                    <a:pt x="7625" y="1673"/>
                    <a:pt x="4649" y="4648"/>
                  </a:cubicBezTo>
                  <a:cubicBezTo>
                    <a:pt x="1672" y="7625"/>
                    <a:pt x="0" y="11661"/>
                    <a:pt x="0" y="15870"/>
                  </a:cubicBezTo>
                  <a:cubicBezTo>
                    <a:pt x="0" y="20079"/>
                    <a:pt x="1672" y="24116"/>
                    <a:pt x="4649" y="27092"/>
                  </a:cubicBezTo>
                  <a:cubicBezTo>
                    <a:pt x="7625" y="30067"/>
                    <a:pt x="11661" y="31740"/>
                    <a:pt x="15870" y="31740"/>
                  </a:cubicBezTo>
                  <a:cubicBezTo>
                    <a:pt x="20079" y="31740"/>
                    <a:pt x="24116" y="30067"/>
                    <a:pt x="27091" y="27092"/>
                  </a:cubicBezTo>
                  <a:cubicBezTo>
                    <a:pt x="30068" y="24116"/>
                    <a:pt x="31739" y="20079"/>
                    <a:pt x="31739" y="15870"/>
                  </a:cubicBezTo>
                  <a:cubicBezTo>
                    <a:pt x="31739" y="11661"/>
                    <a:pt x="30068" y="7625"/>
                    <a:pt x="27091" y="4648"/>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9"/>
            <p:cNvSpPr/>
            <p:nvPr/>
          </p:nvSpPr>
          <p:spPr>
            <a:xfrm>
              <a:off x="5355650" y="2977075"/>
              <a:ext cx="879600" cy="808725"/>
            </a:xfrm>
            <a:custGeom>
              <a:avLst/>
              <a:gdLst/>
              <a:ahLst/>
              <a:cxnLst/>
              <a:rect l="l" t="t" r="r" b="b"/>
              <a:pathLst>
                <a:path w="35184" h="32349" extrusionOk="0">
                  <a:moveTo>
                    <a:pt x="16764" y="606"/>
                  </a:moveTo>
                  <a:cubicBezTo>
                    <a:pt x="19603" y="606"/>
                    <a:pt x="22395" y="1389"/>
                    <a:pt x="24876" y="2910"/>
                  </a:cubicBezTo>
                  <a:cubicBezTo>
                    <a:pt x="32190" y="7399"/>
                    <a:pt x="34492" y="17003"/>
                    <a:pt x="30003" y="24320"/>
                  </a:cubicBezTo>
                  <a:cubicBezTo>
                    <a:pt x="27068" y="29103"/>
                    <a:pt x="21948" y="31742"/>
                    <a:pt x="16709" y="31742"/>
                  </a:cubicBezTo>
                  <a:cubicBezTo>
                    <a:pt x="13935" y="31742"/>
                    <a:pt x="11128" y="31002"/>
                    <a:pt x="8595" y="29448"/>
                  </a:cubicBezTo>
                  <a:cubicBezTo>
                    <a:pt x="5050" y="27273"/>
                    <a:pt x="2564" y="23849"/>
                    <a:pt x="1596" y="19806"/>
                  </a:cubicBezTo>
                  <a:cubicBezTo>
                    <a:pt x="627" y="15762"/>
                    <a:pt x="1291" y="11583"/>
                    <a:pt x="3466" y="8040"/>
                  </a:cubicBezTo>
                  <a:cubicBezTo>
                    <a:pt x="5640" y="4495"/>
                    <a:pt x="9065" y="2009"/>
                    <a:pt x="13108" y="1041"/>
                  </a:cubicBezTo>
                  <a:cubicBezTo>
                    <a:pt x="14305" y="754"/>
                    <a:pt x="15532" y="608"/>
                    <a:pt x="16764" y="606"/>
                  </a:cubicBezTo>
                  <a:close/>
                  <a:moveTo>
                    <a:pt x="16765" y="0"/>
                  </a:moveTo>
                  <a:cubicBezTo>
                    <a:pt x="15501" y="0"/>
                    <a:pt x="14228" y="149"/>
                    <a:pt x="12968" y="451"/>
                  </a:cubicBezTo>
                  <a:cubicBezTo>
                    <a:pt x="8766" y="1458"/>
                    <a:pt x="5209" y="4039"/>
                    <a:pt x="2951" y="7722"/>
                  </a:cubicBezTo>
                  <a:cubicBezTo>
                    <a:pt x="691" y="11405"/>
                    <a:pt x="1" y="15747"/>
                    <a:pt x="1006" y="19947"/>
                  </a:cubicBezTo>
                  <a:cubicBezTo>
                    <a:pt x="2013" y="24148"/>
                    <a:pt x="4595" y="27705"/>
                    <a:pt x="8277" y="29965"/>
                  </a:cubicBezTo>
                  <a:cubicBezTo>
                    <a:pt x="10810" y="31522"/>
                    <a:pt x="13726" y="32348"/>
                    <a:pt x="16701" y="32348"/>
                  </a:cubicBezTo>
                  <a:cubicBezTo>
                    <a:pt x="16703" y="32348"/>
                    <a:pt x="16705" y="32348"/>
                    <a:pt x="16708" y="32348"/>
                  </a:cubicBezTo>
                  <a:cubicBezTo>
                    <a:pt x="22150" y="32348"/>
                    <a:pt x="27471" y="29605"/>
                    <a:pt x="30520" y="24636"/>
                  </a:cubicBezTo>
                  <a:cubicBezTo>
                    <a:pt x="35183" y="17035"/>
                    <a:pt x="32793" y="7058"/>
                    <a:pt x="25192" y="2394"/>
                  </a:cubicBezTo>
                  <a:cubicBezTo>
                    <a:pt x="22614" y="813"/>
                    <a:pt x="19714" y="0"/>
                    <a:pt x="1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9"/>
            <p:cNvSpPr/>
            <p:nvPr/>
          </p:nvSpPr>
          <p:spPr>
            <a:xfrm>
              <a:off x="5377250" y="2931725"/>
              <a:ext cx="793500" cy="793500"/>
            </a:xfrm>
            <a:custGeom>
              <a:avLst/>
              <a:gdLst/>
              <a:ahLst/>
              <a:cxnLst/>
              <a:rect l="l" t="t" r="r" b="b"/>
              <a:pathLst>
                <a:path w="31740" h="31740" extrusionOk="0">
                  <a:moveTo>
                    <a:pt x="15870" y="1"/>
                  </a:moveTo>
                  <a:cubicBezTo>
                    <a:pt x="11662" y="1"/>
                    <a:pt x="7625" y="1673"/>
                    <a:pt x="4649" y="4649"/>
                  </a:cubicBezTo>
                  <a:cubicBezTo>
                    <a:pt x="1672" y="7626"/>
                    <a:pt x="0" y="11661"/>
                    <a:pt x="0" y="15870"/>
                  </a:cubicBezTo>
                  <a:cubicBezTo>
                    <a:pt x="0" y="20079"/>
                    <a:pt x="1672" y="24116"/>
                    <a:pt x="4649" y="27092"/>
                  </a:cubicBezTo>
                  <a:cubicBezTo>
                    <a:pt x="7625" y="30068"/>
                    <a:pt x="11662" y="31740"/>
                    <a:pt x="15870" y="31740"/>
                  </a:cubicBezTo>
                  <a:cubicBezTo>
                    <a:pt x="20079" y="31740"/>
                    <a:pt x="24116" y="30068"/>
                    <a:pt x="27091" y="27092"/>
                  </a:cubicBezTo>
                  <a:cubicBezTo>
                    <a:pt x="30068" y="24116"/>
                    <a:pt x="31739" y="20079"/>
                    <a:pt x="31739" y="15870"/>
                  </a:cubicBezTo>
                  <a:cubicBezTo>
                    <a:pt x="31739" y="11661"/>
                    <a:pt x="30068" y="7626"/>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9"/>
            <p:cNvSpPr/>
            <p:nvPr/>
          </p:nvSpPr>
          <p:spPr>
            <a:xfrm>
              <a:off x="5355650" y="2924000"/>
              <a:ext cx="879600" cy="808725"/>
            </a:xfrm>
            <a:custGeom>
              <a:avLst/>
              <a:gdLst/>
              <a:ahLst/>
              <a:cxnLst/>
              <a:rect l="l" t="t" r="r" b="b"/>
              <a:pathLst>
                <a:path w="35184" h="32349" extrusionOk="0">
                  <a:moveTo>
                    <a:pt x="16762" y="607"/>
                  </a:moveTo>
                  <a:cubicBezTo>
                    <a:pt x="19601" y="607"/>
                    <a:pt x="22393" y="1389"/>
                    <a:pt x="24874" y="2912"/>
                  </a:cubicBezTo>
                  <a:cubicBezTo>
                    <a:pt x="32190" y="7401"/>
                    <a:pt x="34492" y="17005"/>
                    <a:pt x="30003" y="24320"/>
                  </a:cubicBezTo>
                  <a:cubicBezTo>
                    <a:pt x="27067" y="29103"/>
                    <a:pt x="21945" y="31741"/>
                    <a:pt x="16706" y="31741"/>
                  </a:cubicBezTo>
                  <a:cubicBezTo>
                    <a:pt x="13932" y="31741"/>
                    <a:pt x="11125" y="31001"/>
                    <a:pt x="8593" y="29448"/>
                  </a:cubicBezTo>
                  <a:cubicBezTo>
                    <a:pt x="5048" y="27273"/>
                    <a:pt x="2564" y="23850"/>
                    <a:pt x="1595" y="19806"/>
                  </a:cubicBezTo>
                  <a:cubicBezTo>
                    <a:pt x="627" y="15763"/>
                    <a:pt x="1291" y="11584"/>
                    <a:pt x="3465" y="8039"/>
                  </a:cubicBezTo>
                  <a:cubicBezTo>
                    <a:pt x="5640" y="4495"/>
                    <a:pt x="9065" y="2009"/>
                    <a:pt x="13108" y="1042"/>
                  </a:cubicBezTo>
                  <a:cubicBezTo>
                    <a:pt x="14305" y="754"/>
                    <a:pt x="15532" y="608"/>
                    <a:pt x="16762" y="607"/>
                  </a:cubicBezTo>
                  <a:close/>
                  <a:moveTo>
                    <a:pt x="16765" y="1"/>
                  </a:moveTo>
                  <a:cubicBezTo>
                    <a:pt x="15501" y="1"/>
                    <a:pt x="14228" y="150"/>
                    <a:pt x="12968" y="452"/>
                  </a:cubicBezTo>
                  <a:cubicBezTo>
                    <a:pt x="8766" y="1457"/>
                    <a:pt x="5209" y="4038"/>
                    <a:pt x="2951" y="7721"/>
                  </a:cubicBezTo>
                  <a:cubicBezTo>
                    <a:pt x="691" y="11404"/>
                    <a:pt x="1" y="15746"/>
                    <a:pt x="1006" y="19947"/>
                  </a:cubicBezTo>
                  <a:cubicBezTo>
                    <a:pt x="2013" y="24148"/>
                    <a:pt x="4595" y="27706"/>
                    <a:pt x="8277" y="29964"/>
                  </a:cubicBezTo>
                  <a:cubicBezTo>
                    <a:pt x="10810" y="31523"/>
                    <a:pt x="13726" y="32348"/>
                    <a:pt x="16701" y="32348"/>
                  </a:cubicBezTo>
                  <a:cubicBezTo>
                    <a:pt x="16703" y="32348"/>
                    <a:pt x="16705" y="32348"/>
                    <a:pt x="16708" y="32348"/>
                  </a:cubicBezTo>
                  <a:cubicBezTo>
                    <a:pt x="22150" y="32348"/>
                    <a:pt x="27471" y="29606"/>
                    <a:pt x="30520" y="24636"/>
                  </a:cubicBezTo>
                  <a:cubicBezTo>
                    <a:pt x="35183" y="17035"/>
                    <a:pt x="32792" y="7058"/>
                    <a:pt x="25192" y="2395"/>
                  </a:cubicBezTo>
                  <a:cubicBezTo>
                    <a:pt x="22614" y="813"/>
                    <a:pt x="19714" y="1"/>
                    <a:pt x="167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9"/>
            <p:cNvSpPr/>
            <p:nvPr/>
          </p:nvSpPr>
          <p:spPr>
            <a:xfrm>
              <a:off x="5436750" y="2991250"/>
              <a:ext cx="674475" cy="674475"/>
            </a:xfrm>
            <a:custGeom>
              <a:avLst/>
              <a:gdLst/>
              <a:ahLst/>
              <a:cxnLst/>
              <a:rect l="l" t="t" r="r" b="b"/>
              <a:pathLst>
                <a:path w="26979" h="26979" extrusionOk="0">
                  <a:moveTo>
                    <a:pt x="13490" y="0"/>
                  </a:moveTo>
                  <a:cubicBezTo>
                    <a:pt x="9912" y="0"/>
                    <a:pt x="6482" y="1421"/>
                    <a:pt x="3952" y="3951"/>
                  </a:cubicBezTo>
                  <a:cubicBezTo>
                    <a:pt x="1423" y="6481"/>
                    <a:pt x="1" y="9912"/>
                    <a:pt x="1" y="13489"/>
                  </a:cubicBezTo>
                  <a:cubicBezTo>
                    <a:pt x="1" y="17067"/>
                    <a:pt x="1423" y="20498"/>
                    <a:pt x="3952" y="23027"/>
                  </a:cubicBezTo>
                  <a:cubicBezTo>
                    <a:pt x="6482" y="25557"/>
                    <a:pt x="9912" y="26978"/>
                    <a:pt x="13490" y="26978"/>
                  </a:cubicBezTo>
                  <a:cubicBezTo>
                    <a:pt x="17067" y="26978"/>
                    <a:pt x="20499" y="25557"/>
                    <a:pt x="23029" y="23027"/>
                  </a:cubicBezTo>
                  <a:cubicBezTo>
                    <a:pt x="25558" y="20498"/>
                    <a:pt x="26979" y="17067"/>
                    <a:pt x="26979" y="13489"/>
                  </a:cubicBezTo>
                  <a:cubicBezTo>
                    <a:pt x="26979" y="9912"/>
                    <a:pt x="25558" y="6481"/>
                    <a:pt x="23029" y="3951"/>
                  </a:cubicBezTo>
                  <a:cubicBezTo>
                    <a:pt x="20499" y="1421"/>
                    <a:pt x="17067"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9"/>
            <p:cNvSpPr/>
            <p:nvPr/>
          </p:nvSpPr>
          <p:spPr>
            <a:xfrm>
              <a:off x="5417250" y="2983550"/>
              <a:ext cx="713525" cy="689875"/>
            </a:xfrm>
            <a:custGeom>
              <a:avLst/>
              <a:gdLst/>
              <a:ahLst/>
              <a:cxnLst/>
              <a:rect l="l" t="t" r="r" b="b"/>
              <a:pathLst>
                <a:path w="28541" h="27595" extrusionOk="0">
                  <a:moveTo>
                    <a:pt x="14295" y="607"/>
                  </a:moveTo>
                  <a:cubicBezTo>
                    <a:pt x="16700" y="607"/>
                    <a:pt x="19065" y="1269"/>
                    <a:pt x="21165" y="2559"/>
                  </a:cubicBezTo>
                  <a:cubicBezTo>
                    <a:pt x="24168" y="4400"/>
                    <a:pt x="26274" y="7302"/>
                    <a:pt x="27093" y="10727"/>
                  </a:cubicBezTo>
                  <a:cubicBezTo>
                    <a:pt x="27914" y="14152"/>
                    <a:pt x="27351" y="17691"/>
                    <a:pt x="25510" y="20693"/>
                  </a:cubicBezTo>
                  <a:cubicBezTo>
                    <a:pt x="23667" y="23696"/>
                    <a:pt x="20767" y="25802"/>
                    <a:pt x="17342" y="26621"/>
                  </a:cubicBezTo>
                  <a:cubicBezTo>
                    <a:pt x="16314" y="26867"/>
                    <a:pt x="15276" y="26989"/>
                    <a:pt x="14246" y="26989"/>
                  </a:cubicBezTo>
                  <a:cubicBezTo>
                    <a:pt x="11841" y="26989"/>
                    <a:pt x="9475" y="26326"/>
                    <a:pt x="7374" y="25037"/>
                  </a:cubicBezTo>
                  <a:cubicBezTo>
                    <a:pt x="4372" y="23195"/>
                    <a:pt x="2265" y="20294"/>
                    <a:pt x="1446" y="16869"/>
                  </a:cubicBezTo>
                  <a:cubicBezTo>
                    <a:pt x="627" y="13443"/>
                    <a:pt x="1188" y="9904"/>
                    <a:pt x="3031" y="6902"/>
                  </a:cubicBezTo>
                  <a:cubicBezTo>
                    <a:pt x="4873" y="3900"/>
                    <a:pt x="7773" y="1794"/>
                    <a:pt x="11199" y="974"/>
                  </a:cubicBezTo>
                  <a:cubicBezTo>
                    <a:pt x="12212" y="730"/>
                    <a:pt x="13251" y="607"/>
                    <a:pt x="14295" y="607"/>
                  </a:cubicBezTo>
                  <a:close/>
                  <a:moveTo>
                    <a:pt x="14295" y="1"/>
                  </a:moveTo>
                  <a:cubicBezTo>
                    <a:pt x="13217" y="1"/>
                    <a:pt x="12132" y="128"/>
                    <a:pt x="11057" y="385"/>
                  </a:cubicBezTo>
                  <a:cubicBezTo>
                    <a:pt x="7475" y="1243"/>
                    <a:pt x="4442" y="3444"/>
                    <a:pt x="2515" y="6585"/>
                  </a:cubicBezTo>
                  <a:cubicBezTo>
                    <a:pt x="588" y="9725"/>
                    <a:pt x="1" y="13427"/>
                    <a:pt x="858" y="17010"/>
                  </a:cubicBezTo>
                  <a:cubicBezTo>
                    <a:pt x="1716" y="20593"/>
                    <a:pt x="3918" y="23627"/>
                    <a:pt x="7058" y="25553"/>
                  </a:cubicBezTo>
                  <a:cubicBezTo>
                    <a:pt x="9256" y="26902"/>
                    <a:pt x="11729" y="27595"/>
                    <a:pt x="14245" y="27595"/>
                  </a:cubicBezTo>
                  <a:cubicBezTo>
                    <a:pt x="15335" y="27594"/>
                    <a:pt x="16422" y="27465"/>
                    <a:pt x="17482" y="27209"/>
                  </a:cubicBezTo>
                  <a:cubicBezTo>
                    <a:pt x="21065" y="26353"/>
                    <a:pt x="24099" y="24150"/>
                    <a:pt x="26025" y="21011"/>
                  </a:cubicBezTo>
                  <a:cubicBezTo>
                    <a:pt x="27953" y="17870"/>
                    <a:pt x="28540" y="14167"/>
                    <a:pt x="27683" y="10585"/>
                  </a:cubicBezTo>
                  <a:cubicBezTo>
                    <a:pt x="26825" y="7002"/>
                    <a:pt x="24624" y="3969"/>
                    <a:pt x="21483" y="2042"/>
                  </a:cubicBezTo>
                  <a:cubicBezTo>
                    <a:pt x="19284" y="693"/>
                    <a:pt x="16810" y="1"/>
                    <a:pt x="142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9"/>
            <p:cNvSpPr/>
            <p:nvPr/>
          </p:nvSpPr>
          <p:spPr>
            <a:xfrm>
              <a:off x="5574875" y="3099450"/>
              <a:ext cx="352550" cy="456400"/>
            </a:xfrm>
            <a:custGeom>
              <a:avLst/>
              <a:gdLst/>
              <a:ahLst/>
              <a:cxnLst/>
              <a:rect l="l" t="t" r="r" b="b"/>
              <a:pathLst>
                <a:path w="14102" h="18256" extrusionOk="0">
                  <a:moveTo>
                    <a:pt x="12329" y="1"/>
                  </a:moveTo>
                  <a:cubicBezTo>
                    <a:pt x="12271" y="1"/>
                    <a:pt x="12212" y="6"/>
                    <a:pt x="12152" y="15"/>
                  </a:cubicBezTo>
                  <a:cubicBezTo>
                    <a:pt x="11904" y="56"/>
                    <a:pt x="11702" y="203"/>
                    <a:pt x="11545" y="460"/>
                  </a:cubicBezTo>
                  <a:lnTo>
                    <a:pt x="10100" y="2813"/>
                  </a:lnTo>
                  <a:lnTo>
                    <a:pt x="10100" y="2813"/>
                  </a:lnTo>
                  <a:cubicBezTo>
                    <a:pt x="9019" y="2227"/>
                    <a:pt x="7994" y="1934"/>
                    <a:pt x="7025" y="1934"/>
                  </a:cubicBezTo>
                  <a:cubicBezTo>
                    <a:pt x="7001" y="1934"/>
                    <a:pt x="6978" y="1935"/>
                    <a:pt x="6954" y="1935"/>
                  </a:cubicBezTo>
                  <a:cubicBezTo>
                    <a:pt x="5636" y="1956"/>
                    <a:pt x="4639" y="2516"/>
                    <a:pt x="3964" y="3615"/>
                  </a:cubicBezTo>
                  <a:cubicBezTo>
                    <a:pt x="3687" y="4067"/>
                    <a:pt x="3504" y="4497"/>
                    <a:pt x="3416" y="4904"/>
                  </a:cubicBezTo>
                  <a:cubicBezTo>
                    <a:pt x="3326" y="5311"/>
                    <a:pt x="3305" y="5687"/>
                    <a:pt x="3353" y="6032"/>
                  </a:cubicBezTo>
                  <a:cubicBezTo>
                    <a:pt x="3400" y="6377"/>
                    <a:pt x="3546" y="6756"/>
                    <a:pt x="3790" y="7170"/>
                  </a:cubicBezTo>
                  <a:cubicBezTo>
                    <a:pt x="4021" y="7567"/>
                    <a:pt x="4282" y="7946"/>
                    <a:pt x="4571" y="8303"/>
                  </a:cubicBezTo>
                  <a:cubicBezTo>
                    <a:pt x="4848" y="8646"/>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1"/>
                    <a:pt x="5502" y="12918"/>
                  </a:cubicBezTo>
                  <a:cubicBezTo>
                    <a:pt x="5234" y="12791"/>
                    <a:pt x="4981" y="12633"/>
                    <a:pt x="4749" y="12448"/>
                  </a:cubicBezTo>
                  <a:cubicBezTo>
                    <a:pt x="4425" y="12231"/>
                    <a:pt x="4126" y="11979"/>
                    <a:pt x="3856" y="11698"/>
                  </a:cubicBezTo>
                  <a:cubicBezTo>
                    <a:pt x="3590" y="11422"/>
                    <a:pt x="3398" y="11192"/>
                    <a:pt x="3277" y="11009"/>
                  </a:cubicBezTo>
                  <a:cubicBezTo>
                    <a:pt x="3155" y="10826"/>
                    <a:pt x="3019" y="10602"/>
                    <a:pt x="2865" y="10336"/>
                  </a:cubicBezTo>
                  <a:cubicBezTo>
                    <a:pt x="2711" y="10070"/>
                    <a:pt x="2615" y="9910"/>
                    <a:pt x="2576" y="9855"/>
                  </a:cubicBezTo>
                  <a:cubicBezTo>
                    <a:pt x="2381" y="9549"/>
                    <a:pt x="2158" y="9335"/>
                    <a:pt x="1907" y="9212"/>
                  </a:cubicBezTo>
                  <a:cubicBezTo>
                    <a:pt x="1747" y="9134"/>
                    <a:pt x="1587" y="9095"/>
                    <a:pt x="1426" y="9095"/>
                  </a:cubicBezTo>
                  <a:cubicBezTo>
                    <a:pt x="1333" y="9095"/>
                    <a:pt x="1240" y="9108"/>
                    <a:pt x="1146" y="9134"/>
                  </a:cubicBezTo>
                  <a:cubicBezTo>
                    <a:pt x="897" y="9200"/>
                    <a:pt x="666" y="9322"/>
                    <a:pt x="469" y="9488"/>
                  </a:cubicBezTo>
                  <a:cubicBezTo>
                    <a:pt x="275" y="9654"/>
                    <a:pt x="142" y="9871"/>
                    <a:pt x="70" y="10138"/>
                  </a:cubicBezTo>
                  <a:cubicBezTo>
                    <a:pt x="0" y="10405"/>
                    <a:pt x="20" y="10677"/>
                    <a:pt x="130" y="10952"/>
                  </a:cubicBezTo>
                  <a:cubicBezTo>
                    <a:pt x="762" y="12400"/>
                    <a:pt x="1765" y="13630"/>
                    <a:pt x="3140" y="14642"/>
                  </a:cubicBezTo>
                  <a:lnTo>
                    <a:pt x="3140" y="14642"/>
                  </a:lnTo>
                  <a:lnTo>
                    <a:pt x="1792" y="16838"/>
                  </a:lnTo>
                  <a:cubicBezTo>
                    <a:pt x="1584" y="17177"/>
                    <a:pt x="1569" y="17492"/>
                    <a:pt x="1748" y="17784"/>
                  </a:cubicBezTo>
                  <a:cubicBezTo>
                    <a:pt x="1926" y="18075"/>
                    <a:pt x="2190" y="18232"/>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9" y="16290"/>
                    <a:pt x="7075" y="16328"/>
                    <a:pt x="7414" y="16328"/>
                  </a:cubicBezTo>
                  <a:cubicBezTo>
                    <a:pt x="7949" y="16328"/>
                    <a:pt x="8463" y="16232"/>
                    <a:pt x="8956" y="16039"/>
                  </a:cubicBezTo>
                  <a:cubicBezTo>
                    <a:pt x="9761" y="15723"/>
                    <a:pt x="10412" y="15144"/>
                    <a:pt x="10909" y="14299"/>
                  </a:cubicBezTo>
                  <a:cubicBezTo>
                    <a:pt x="11222" y="13774"/>
                    <a:pt x="11407" y="13269"/>
                    <a:pt x="11467" y="12782"/>
                  </a:cubicBezTo>
                  <a:cubicBezTo>
                    <a:pt x="11526" y="12296"/>
                    <a:pt x="11464" y="11814"/>
                    <a:pt x="11280" y="11337"/>
                  </a:cubicBezTo>
                  <a:cubicBezTo>
                    <a:pt x="11090" y="10852"/>
                    <a:pt x="10834" y="10395"/>
                    <a:pt x="10521" y="9978"/>
                  </a:cubicBezTo>
                  <a:cubicBezTo>
                    <a:pt x="10199" y="9547"/>
                    <a:pt x="9772" y="9055"/>
                    <a:pt x="9242" y="8501"/>
                  </a:cubicBezTo>
                  <a:lnTo>
                    <a:pt x="7930" y="7166"/>
                  </a:lnTo>
                  <a:cubicBezTo>
                    <a:pt x="7534" y="6779"/>
                    <a:pt x="7284" y="6450"/>
                    <a:pt x="7177" y="6177"/>
                  </a:cubicBezTo>
                  <a:cubicBezTo>
                    <a:pt x="7069" y="5903"/>
                    <a:pt x="7099" y="5631"/>
                    <a:pt x="7265" y="5360"/>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2"/>
                  </a:cubicBezTo>
                  <a:cubicBezTo>
                    <a:pt x="10528" y="6440"/>
                    <a:pt x="11187" y="7093"/>
                    <a:pt x="11758" y="7821"/>
                  </a:cubicBezTo>
                  <a:cubicBezTo>
                    <a:pt x="11991" y="8099"/>
                    <a:pt x="12244" y="8285"/>
                    <a:pt x="12512" y="8377"/>
                  </a:cubicBezTo>
                  <a:cubicBezTo>
                    <a:pt x="12630" y="8418"/>
                    <a:pt x="12744" y="8438"/>
                    <a:pt x="12855" y="8438"/>
                  </a:cubicBezTo>
                  <a:cubicBezTo>
                    <a:pt x="12999" y="8438"/>
                    <a:pt x="13137" y="8404"/>
                    <a:pt x="13269" y="8336"/>
                  </a:cubicBezTo>
                  <a:cubicBezTo>
                    <a:pt x="13497" y="8221"/>
                    <a:pt x="13696" y="8056"/>
                    <a:pt x="13852" y="7854"/>
                  </a:cubicBezTo>
                  <a:cubicBezTo>
                    <a:pt x="14007" y="7653"/>
                    <a:pt x="14088" y="7399"/>
                    <a:pt x="14095" y="7092"/>
                  </a:cubicBezTo>
                  <a:cubicBezTo>
                    <a:pt x="14101" y="6786"/>
                    <a:pt x="14010" y="6492"/>
                    <a:pt x="13820" y="6209"/>
                  </a:cubicBezTo>
                  <a:cubicBezTo>
                    <a:pt x="13579" y="5843"/>
                    <a:pt x="13374" y="5551"/>
                    <a:pt x="13205" y="5334"/>
                  </a:cubicBezTo>
                  <a:cubicBezTo>
                    <a:pt x="13037" y="5118"/>
                    <a:pt x="12777" y="4836"/>
                    <a:pt x="12424" y="4490"/>
                  </a:cubicBezTo>
                  <a:cubicBezTo>
                    <a:pt x="12175" y="4248"/>
                    <a:pt x="11912" y="4020"/>
                    <a:pt x="11636" y="3809"/>
                  </a:cubicBezTo>
                  <a:lnTo>
                    <a:pt x="11636" y="3809"/>
                  </a:lnTo>
                  <a:lnTo>
                    <a:pt x="13104" y="1417"/>
                  </a:lnTo>
                  <a:cubicBezTo>
                    <a:pt x="13252" y="1174"/>
                    <a:pt x="13288" y="934"/>
                    <a:pt x="13214" y="691"/>
                  </a:cubicBezTo>
                  <a:cubicBezTo>
                    <a:pt x="13140" y="448"/>
                    <a:pt x="13006" y="266"/>
                    <a:pt x="12813" y="142"/>
                  </a:cubicBezTo>
                  <a:cubicBezTo>
                    <a:pt x="12667" y="47"/>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9"/>
            <p:cNvSpPr/>
            <p:nvPr/>
          </p:nvSpPr>
          <p:spPr>
            <a:xfrm>
              <a:off x="5438375" y="3542850"/>
              <a:ext cx="15400" cy="65575"/>
            </a:xfrm>
            <a:custGeom>
              <a:avLst/>
              <a:gdLst/>
              <a:ahLst/>
              <a:cxnLst/>
              <a:rect l="l" t="t" r="r" b="b"/>
              <a:pathLst>
                <a:path w="616" h="2623" extrusionOk="0">
                  <a:moveTo>
                    <a:pt x="308" y="1"/>
                  </a:moveTo>
                  <a:cubicBezTo>
                    <a:pt x="138" y="1"/>
                    <a:pt x="1" y="140"/>
                    <a:pt x="5" y="311"/>
                  </a:cubicBezTo>
                  <a:lnTo>
                    <a:pt x="5" y="2320"/>
                  </a:lnTo>
                  <a:cubicBezTo>
                    <a:pt x="5" y="2487"/>
                    <a:pt x="142" y="2622"/>
                    <a:pt x="308" y="2622"/>
                  </a:cubicBezTo>
                  <a:cubicBezTo>
                    <a:pt x="475" y="2622"/>
                    <a:pt x="612" y="2487"/>
                    <a:pt x="610" y="2320"/>
                  </a:cubicBezTo>
                  <a:lnTo>
                    <a:pt x="610" y="311"/>
                  </a:lnTo>
                  <a:cubicBezTo>
                    <a:pt x="616" y="140"/>
                    <a:pt x="479"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9"/>
            <p:cNvSpPr/>
            <p:nvPr/>
          </p:nvSpPr>
          <p:spPr>
            <a:xfrm>
              <a:off x="5473850" y="3593050"/>
              <a:ext cx="15350" cy="68525"/>
            </a:xfrm>
            <a:custGeom>
              <a:avLst/>
              <a:gdLst/>
              <a:ahLst/>
              <a:cxnLst/>
              <a:rect l="l" t="t" r="r" b="b"/>
              <a:pathLst>
                <a:path w="614" h="2741" extrusionOk="0">
                  <a:moveTo>
                    <a:pt x="306" y="1"/>
                  </a:moveTo>
                  <a:cubicBezTo>
                    <a:pt x="137" y="1"/>
                    <a:pt x="0" y="142"/>
                    <a:pt x="4" y="312"/>
                  </a:cubicBezTo>
                  <a:lnTo>
                    <a:pt x="4" y="2439"/>
                  </a:lnTo>
                  <a:cubicBezTo>
                    <a:pt x="4" y="2605"/>
                    <a:pt x="139" y="2741"/>
                    <a:pt x="306" y="2741"/>
                  </a:cubicBezTo>
                  <a:cubicBezTo>
                    <a:pt x="474" y="2741"/>
                    <a:pt x="610" y="2605"/>
                    <a:pt x="610" y="2439"/>
                  </a:cubicBezTo>
                  <a:lnTo>
                    <a:pt x="610" y="312"/>
                  </a:lnTo>
                  <a:cubicBezTo>
                    <a:pt x="613" y="142"/>
                    <a:pt x="477" y="1"/>
                    <a:pt x="3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9"/>
            <p:cNvSpPr/>
            <p:nvPr/>
          </p:nvSpPr>
          <p:spPr>
            <a:xfrm>
              <a:off x="5544725" y="3652150"/>
              <a:ext cx="15375" cy="65600"/>
            </a:xfrm>
            <a:custGeom>
              <a:avLst/>
              <a:gdLst/>
              <a:ahLst/>
              <a:cxnLst/>
              <a:rect l="l" t="t" r="r" b="b"/>
              <a:pathLst>
                <a:path w="615" h="2624" extrusionOk="0">
                  <a:moveTo>
                    <a:pt x="307" y="1"/>
                  </a:moveTo>
                  <a:cubicBezTo>
                    <a:pt x="137" y="1"/>
                    <a:pt x="0" y="141"/>
                    <a:pt x="4" y="310"/>
                  </a:cubicBezTo>
                  <a:lnTo>
                    <a:pt x="4" y="2320"/>
                  </a:lnTo>
                  <a:cubicBezTo>
                    <a:pt x="4" y="2487"/>
                    <a:pt x="141" y="2623"/>
                    <a:pt x="307" y="2623"/>
                  </a:cubicBezTo>
                  <a:cubicBezTo>
                    <a:pt x="474" y="2623"/>
                    <a:pt x="611" y="2487"/>
                    <a:pt x="611" y="2320"/>
                  </a:cubicBezTo>
                  <a:lnTo>
                    <a:pt x="611" y="310"/>
                  </a:lnTo>
                  <a:cubicBezTo>
                    <a:pt x="615"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9"/>
            <p:cNvSpPr/>
            <p:nvPr/>
          </p:nvSpPr>
          <p:spPr>
            <a:xfrm>
              <a:off x="5645250" y="3702550"/>
              <a:ext cx="15175" cy="59500"/>
            </a:xfrm>
            <a:custGeom>
              <a:avLst/>
              <a:gdLst/>
              <a:ahLst/>
              <a:cxnLst/>
              <a:rect l="l" t="t" r="r" b="b"/>
              <a:pathLst>
                <a:path w="607" h="2380" extrusionOk="0">
                  <a:moveTo>
                    <a:pt x="304" y="0"/>
                  </a:moveTo>
                  <a:cubicBezTo>
                    <a:pt x="136" y="0"/>
                    <a:pt x="1" y="137"/>
                    <a:pt x="1" y="304"/>
                  </a:cubicBezTo>
                  <a:lnTo>
                    <a:pt x="1" y="2076"/>
                  </a:lnTo>
                  <a:cubicBezTo>
                    <a:pt x="1" y="2243"/>
                    <a:pt x="136" y="2380"/>
                    <a:pt x="304" y="2380"/>
                  </a:cubicBezTo>
                  <a:cubicBezTo>
                    <a:pt x="471" y="2380"/>
                    <a:pt x="606" y="2243"/>
                    <a:pt x="606" y="2076"/>
                  </a:cubicBezTo>
                  <a:lnTo>
                    <a:pt x="606" y="304"/>
                  </a:lnTo>
                  <a:cubicBezTo>
                    <a:pt x="606" y="137"/>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9"/>
            <p:cNvSpPr/>
            <p:nvPr/>
          </p:nvSpPr>
          <p:spPr>
            <a:xfrm>
              <a:off x="5754450" y="3723050"/>
              <a:ext cx="15400" cy="36050"/>
            </a:xfrm>
            <a:custGeom>
              <a:avLst/>
              <a:gdLst/>
              <a:ahLst/>
              <a:cxnLst/>
              <a:rect l="l" t="t" r="r" b="b"/>
              <a:pathLst>
                <a:path w="616" h="1442" extrusionOk="0">
                  <a:moveTo>
                    <a:pt x="308" y="1"/>
                  </a:moveTo>
                  <a:cubicBezTo>
                    <a:pt x="137" y="1"/>
                    <a:pt x="0" y="140"/>
                    <a:pt x="6" y="311"/>
                  </a:cubicBezTo>
                  <a:lnTo>
                    <a:pt x="6" y="1138"/>
                  </a:lnTo>
                  <a:cubicBezTo>
                    <a:pt x="4" y="1306"/>
                    <a:pt x="141" y="1441"/>
                    <a:pt x="308" y="1441"/>
                  </a:cubicBezTo>
                  <a:cubicBezTo>
                    <a:pt x="476" y="1441"/>
                    <a:pt x="611" y="1304"/>
                    <a:pt x="611" y="1138"/>
                  </a:cubicBezTo>
                  <a:lnTo>
                    <a:pt x="611" y="311"/>
                  </a:lnTo>
                  <a:cubicBezTo>
                    <a:pt x="615" y="140"/>
                    <a:pt x="478"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9"/>
            <p:cNvSpPr/>
            <p:nvPr/>
          </p:nvSpPr>
          <p:spPr>
            <a:xfrm>
              <a:off x="5970100" y="3681675"/>
              <a:ext cx="15375" cy="47850"/>
            </a:xfrm>
            <a:custGeom>
              <a:avLst/>
              <a:gdLst/>
              <a:ahLst/>
              <a:cxnLst/>
              <a:rect l="l" t="t" r="r" b="b"/>
              <a:pathLst>
                <a:path w="615" h="1914" extrusionOk="0">
                  <a:moveTo>
                    <a:pt x="307" y="1"/>
                  </a:moveTo>
                  <a:cubicBezTo>
                    <a:pt x="137" y="1"/>
                    <a:pt x="1" y="141"/>
                    <a:pt x="5" y="312"/>
                  </a:cubicBezTo>
                  <a:lnTo>
                    <a:pt x="5" y="1612"/>
                  </a:lnTo>
                  <a:cubicBezTo>
                    <a:pt x="5" y="1778"/>
                    <a:pt x="140" y="1914"/>
                    <a:pt x="308" y="1914"/>
                  </a:cubicBezTo>
                  <a:cubicBezTo>
                    <a:pt x="475" y="1914"/>
                    <a:pt x="610" y="1778"/>
                    <a:pt x="610" y="1612"/>
                  </a:cubicBezTo>
                  <a:lnTo>
                    <a:pt x="610" y="312"/>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9"/>
            <p:cNvSpPr/>
            <p:nvPr/>
          </p:nvSpPr>
          <p:spPr>
            <a:xfrm>
              <a:off x="6017475" y="3631825"/>
              <a:ext cx="15175" cy="65225"/>
            </a:xfrm>
            <a:custGeom>
              <a:avLst/>
              <a:gdLst/>
              <a:ahLst/>
              <a:cxnLst/>
              <a:rect l="l" t="t" r="r" b="b"/>
              <a:pathLst>
                <a:path w="607" h="2609" extrusionOk="0">
                  <a:moveTo>
                    <a:pt x="303" y="1"/>
                  </a:moveTo>
                  <a:cubicBezTo>
                    <a:pt x="139" y="1"/>
                    <a:pt x="4" y="132"/>
                    <a:pt x="0" y="297"/>
                  </a:cubicBezTo>
                  <a:lnTo>
                    <a:pt x="0" y="2306"/>
                  </a:lnTo>
                  <a:cubicBezTo>
                    <a:pt x="0" y="2473"/>
                    <a:pt x="136" y="2608"/>
                    <a:pt x="303" y="2608"/>
                  </a:cubicBezTo>
                  <a:cubicBezTo>
                    <a:pt x="471" y="2608"/>
                    <a:pt x="606" y="2473"/>
                    <a:pt x="606" y="2305"/>
                  </a:cubicBezTo>
                  <a:lnTo>
                    <a:pt x="606" y="297"/>
                  </a:lnTo>
                  <a:cubicBezTo>
                    <a:pt x="602" y="132"/>
                    <a:pt x="468"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9"/>
            <p:cNvSpPr/>
            <p:nvPr/>
          </p:nvSpPr>
          <p:spPr>
            <a:xfrm>
              <a:off x="5377250" y="2910800"/>
              <a:ext cx="793500" cy="793500"/>
            </a:xfrm>
            <a:custGeom>
              <a:avLst/>
              <a:gdLst/>
              <a:ahLst/>
              <a:cxnLst/>
              <a:rect l="l" t="t" r="r" b="b"/>
              <a:pathLst>
                <a:path w="31740" h="31740" extrusionOk="0">
                  <a:moveTo>
                    <a:pt x="15870" y="0"/>
                  </a:moveTo>
                  <a:cubicBezTo>
                    <a:pt x="11661" y="0"/>
                    <a:pt x="7625" y="1673"/>
                    <a:pt x="4649" y="4648"/>
                  </a:cubicBezTo>
                  <a:cubicBezTo>
                    <a:pt x="1672" y="7625"/>
                    <a:pt x="0" y="11661"/>
                    <a:pt x="0" y="15870"/>
                  </a:cubicBezTo>
                  <a:cubicBezTo>
                    <a:pt x="0" y="20079"/>
                    <a:pt x="1672" y="24116"/>
                    <a:pt x="4649" y="27092"/>
                  </a:cubicBezTo>
                  <a:cubicBezTo>
                    <a:pt x="7625" y="30067"/>
                    <a:pt x="11661" y="31739"/>
                    <a:pt x="15870" y="31739"/>
                  </a:cubicBezTo>
                  <a:cubicBezTo>
                    <a:pt x="20079" y="31739"/>
                    <a:pt x="24116" y="30067"/>
                    <a:pt x="27091" y="27092"/>
                  </a:cubicBezTo>
                  <a:cubicBezTo>
                    <a:pt x="30067" y="24116"/>
                    <a:pt x="31739" y="20079"/>
                    <a:pt x="31739" y="15870"/>
                  </a:cubicBezTo>
                  <a:cubicBezTo>
                    <a:pt x="31739" y="11661"/>
                    <a:pt x="30067" y="7625"/>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9"/>
            <p:cNvSpPr/>
            <p:nvPr/>
          </p:nvSpPr>
          <p:spPr>
            <a:xfrm>
              <a:off x="5355650" y="2903300"/>
              <a:ext cx="879600" cy="808725"/>
            </a:xfrm>
            <a:custGeom>
              <a:avLst/>
              <a:gdLst/>
              <a:ahLst/>
              <a:cxnLst/>
              <a:rect l="l" t="t" r="r" b="b"/>
              <a:pathLst>
                <a:path w="35184" h="32349" extrusionOk="0">
                  <a:moveTo>
                    <a:pt x="16767" y="608"/>
                  </a:moveTo>
                  <a:cubicBezTo>
                    <a:pt x="19629" y="608"/>
                    <a:pt x="22437" y="1402"/>
                    <a:pt x="24876" y="2902"/>
                  </a:cubicBezTo>
                  <a:cubicBezTo>
                    <a:pt x="32192" y="7391"/>
                    <a:pt x="34492" y="16996"/>
                    <a:pt x="30003" y="24310"/>
                  </a:cubicBezTo>
                  <a:cubicBezTo>
                    <a:pt x="27829" y="27855"/>
                    <a:pt x="24405" y="30341"/>
                    <a:pt x="20361" y="31309"/>
                  </a:cubicBezTo>
                  <a:cubicBezTo>
                    <a:pt x="19147" y="31600"/>
                    <a:pt x="17922" y="31743"/>
                    <a:pt x="16705" y="31743"/>
                  </a:cubicBezTo>
                  <a:cubicBezTo>
                    <a:pt x="13867" y="31743"/>
                    <a:pt x="11076" y="30961"/>
                    <a:pt x="8595" y="29439"/>
                  </a:cubicBezTo>
                  <a:cubicBezTo>
                    <a:pt x="5050" y="27264"/>
                    <a:pt x="2565" y="23840"/>
                    <a:pt x="1596" y="19797"/>
                  </a:cubicBezTo>
                  <a:cubicBezTo>
                    <a:pt x="627" y="15753"/>
                    <a:pt x="1293" y="11574"/>
                    <a:pt x="3466" y="8031"/>
                  </a:cubicBezTo>
                  <a:cubicBezTo>
                    <a:pt x="6402" y="3246"/>
                    <a:pt x="11522" y="608"/>
                    <a:pt x="16760" y="608"/>
                  </a:cubicBezTo>
                  <a:cubicBezTo>
                    <a:pt x="16762" y="608"/>
                    <a:pt x="16764" y="608"/>
                    <a:pt x="16767" y="608"/>
                  </a:cubicBezTo>
                  <a:close/>
                  <a:moveTo>
                    <a:pt x="16761" y="1"/>
                  </a:moveTo>
                  <a:cubicBezTo>
                    <a:pt x="11319" y="1"/>
                    <a:pt x="5999" y="2743"/>
                    <a:pt x="2951" y="7712"/>
                  </a:cubicBezTo>
                  <a:cubicBezTo>
                    <a:pt x="691" y="11395"/>
                    <a:pt x="1" y="15736"/>
                    <a:pt x="1008" y="19937"/>
                  </a:cubicBezTo>
                  <a:cubicBezTo>
                    <a:pt x="2013" y="24139"/>
                    <a:pt x="4595" y="27696"/>
                    <a:pt x="8277" y="29955"/>
                  </a:cubicBezTo>
                  <a:cubicBezTo>
                    <a:pt x="10855" y="31537"/>
                    <a:pt x="13755" y="32348"/>
                    <a:pt x="16705" y="32348"/>
                  </a:cubicBezTo>
                  <a:cubicBezTo>
                    <a:pt x="17984" y="32347"/>
                    <a:pt x="19259" y="32196"/>
                    <a:pt x="20501" y="31898"/>
                  </a:cubicBezTo>
                  <a:cubicBezTo>
                    <a:pt x="24704" y="30891"/>
                    <a:pt x="28260" y="28308"/>
                    <a:pt x="30520" y="24627"/>
                  </a:cubicBezTo>
                  <a:cubicBezTo>
                    <a:pt x="35183" y="17026"/>
                    <a:pt x="32792" y="7049"/>
                    <a:pt x="25192" y="2385"/>
                  </a:cubicBezTo>
                  <a:cubicBezTo>
                    <a:pt x="22560" y="770"/>
                    <a:pt x="19644"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9"/>
            <p:cNvSpPr/>
            <p:nvPr/>
          </p:nvSpPr>
          <p:spPr>
            <a:xfrm>
              <a:off x="5377250" y="28577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9"/>
            <p:cNvSpPr/>
            <p:nvPr/>
          </p:nvSpPr>
          <p:spPr>
            <a:xfrm>
              <a:off x="5355650" y="2850000"/>
              <a:ext cx="836700" cy="808725"/>
            </a:xfrm>
            <a:custGeom>
              <a:avLst/>
              <a:gdLst/>
              <a:ahLst/>
              <a:cxnLst/>
              <a:rect l="l" t="t" r="r" b="b"/>
              <a:pathLst>
                <a:path w="33468" h="32349" extrusionOk="0">
                  <a:moveTo>
                    <a:pt x="16762" y="607"/>
                  </a:moveTo>
                  <a:cubicBezTo>
                    <a:pt x="19601" y="607"/>
                    <a:pt x="22393" y="1389"/>
                    <a:pt x="24874" y="2912"/>
                  </a:cubicBezTo>
                  <a:cubicBezTo>
                    <a:pt x="28418" y="5087"/>
                    <a:pt x="30904" y="8510"/>
                    <a:pt x="31873" y="12555"/>
                  </a:cubicBezTo>
                  <a:cubicBezTo>
                    <a:pt x="32840" y="16599"/>
                    <a:pt x="32176" y="20778"/>
                    <a:pt x="30003" y="24321"/>
                  </a:cubicBezTo>
                  <a:cubicBezTo>
                    <a:pt x="27067" y="29104"/>
                    <a:pt x="21946" y="31742"/>
                    <a:pt x="16708" y="31742"/>
                  </a:cubicBezTo>
                  <a:cubicBezTo>
                    <a:pt x="13933" y="31742"/>
                    <a:pt x="11126" y="31002"/>
                    <a:pt x="8593" y="29448"/>
                  </a:cubicBezTo>
                  <a:cubicBezTo>
                    <a:pt x="5048" y="27275"/>
                    <a:pt x="2564" y="23850"/>
                    <a:pt x="1595" y="19806"/>
                  </a:cubicBezTo>
                  <a:cubicBezTo>
                    <a:pt x="627" y="15763"/>
                    <a:pt x="1291" y="11585"/>
                    <a:pt x="3465" y="8040"/>
                  </a:cubicBezTo>
                  <a:cubicBezTo>
                    <a:pt x="5640" y="4495"/>
                    <a:pt x="9065" y="2011"/>
                    <a:pt x="13108" y="1042"/>
                  </a:cubicBezTo>
                  <a:cubicBezTo>
                    <a:pt x="14305" y="754"/>
                    <a:pt x="15532" y="608"/>
                    <a:pt x="16762" y="607"/>
                  </a:cubicBezTo>
                  <a:close/>
                  <a:moveTo>
                    <a:pt x="16765" y="0"/>
                  </a:moveTo>
                  <a:cubicBezTo>
                    <a:pt x="15501" y="0"/>
                    <a:pt x="14228" y="150"/>
                    <a:pt x="12968" y="452"/>
                  </a:cubicBezTo>
                  <a:cubicBezTo>
                    <a:pt x="8766" y="1457"/>
                    <a:pt x="5209" y="4038"/>
                    <a:pt x="2951" y="7721"/>
                  </a:cubicBezTo>
                  <a:cubicBezTo>
                    <a:pt x="691" y="11404"/>
                    <a:pt x="1" y="15746"/>
                    <a:pt x="1006" y="19947"/>
                  </a:cubicBezTo>
                  <a:cubicBezTo>
                    <a:pt x="2013" y="24147"/>
                    <a:pt x="4595" y="27706"/>
                    <a:pt x="8277" y="29964"/>
                  </a:cubicBezTo>
                  <a:cubicBezTo>
                    <a:pt x="10810" y="31523"/>
                    <a:pt x="13726" y="32348"/>
                    <a:pt x="16701" y="32348"/>
                  </a:cubicBezTo>
                  <a:cubicBezTo>
                    <a:pt x="16703" y="32348"/>
                    <a:pt x="16705" y="32348"/>
                    <a:pt x="16708" y="32348"/>
                  </a:cubicBezTo>
                  <a:cubicBezTo>
                    <a:pt x="22150" y="32348"/>
                    <a:pt x="27471" y="29606"/>
                    <a:pt x="30520" y="24636"/>
                  </a:cubicBezTo>
                  <a:cubicBezTo>
                    <a:pt x="32779" y="20953"/>
                    <a:pt x="33468" y="16612"/>
                    <a:pt x="32463" y="12412"/>
                  </a:cubicBezTo>
                  <a:cubicBezTo>
                    <a:pt x="31456" y="8211"/>
                    <a:pt x="28875" y="4654"/>
                    <a:pt x="25192" y="2395"/>
                  </a:cubicBezTo>
                  <a:cubicBezTo>
                    <a:pt x="22614" y="813"/>
                    <a:pt x="19714" y="0"/>
                    <a:pt x="167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9"/>
            <p:cNvSpPr/>
            <p:nvPr/>
          </p:nvSpPr>
          <p:spPr>
            <a:xfrm>
              <a:off x="5436750" y="2917250"/>
              <a:ext cx="674500" cy="674475"/>
            </a:xfrm>
            <a:custGeom>
              <a:avLst/>
              <a:gdLst/>
              <a:ahLst/>
              <a:cxnLst/>
              <a:rect l="l" t="t" r="r" b="b"/>
              <a:pathLst>
                <a:path w="26980" h="26979" extrusionOk="0">
                  <a:moveTo>
                    <a:pt x="13490" y="0"/>
                  </a:moveTo>
                  <a:cubicBezTo>
                    <a:pt x="9912" y="0"/>
                    <a:pt x="6482" y="1421"/>
                    <a:pt x="3952" y="3951"/>
                  </a:cubicBezTo>
                  <a:cubicBezTo>
                    <a:pt x="1423" y="6480"/>
                    <a:pt x="1" y="9912"/>
                    <a:pt x="1" y="13489"/>
                  </a:cubicBezTo>
                  <a:cubicBezTo>
                    <a:pt x="1" y="17067"/>
                    <a:pt x="1423" y="20498"/>
                    <a:pt x="3952" y="23027"/>
                  </a:cubicBezTo>
                  <a:cubicBezTo>
                    <a:pt x="6482" y="25557"/>
                    <a:pt x="9912" y="26978"/>
                    <a:pt x="13490" y="26978"/>
                  </a:cubicBezTo>
                  <a:cubicBezTo>
                    <a:pt x="17068" y="26978"/>
                    <a:pt x="20499" y="25557"/>
                    <a:pt x="23029" y="23027"/>
                  </a:cubicBezTo>
                  <a:cubicBezTo>
                    <a:pt x="25558" y="20498"/>
                    <a:pt x="26980" y="17067"/>
                    <a:pt x="26980" y="13489"/>
                  </a:cubicBezTo>
                  <a:cubicBezTo>
                    <a:pt x="26980" y="9912"/>
                    <a:pt x="25558" y="6480"/>
                    <a:pt x="23029" y="3951"/>
                  </a:cubicBezTo>
                  <a:cubicBezTo>
                    <a:pt x="20499" y="1421"/>
                    <a:pt x="17068"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9"/>
            <p:cNvSpPr/>
            <p:nvPr/>
          </p:nvSpPr>
          <p:spPr>
            <a:xfrm>
              <a:off x="5380675" y="2909550"/>
              <a:ext cx="769400" cy="689875"/>
            </a:xfrm>
            <a:custGeom>
              <a:avLst/>
              <a:gdLst/>
              <a:ahLst/>
              <a:cxnLst/>
              <a:rect l="l" t="t" r="r" b="b"/>
              <a:pathLst>
                <a:path w="30776" h="27595" extrusionOk="0">
                  <a:moveTo>
                    <a:pt x="15759" y="605"/>
                  </a:moveTo>
                  <a:cubicBezTo>
                    <a:pt x="18163" y="605"/>
                    <a:pt x="20528" y="1268"/>
                    <a:pt x="22630" y="2557"/>
                  </a:cubicBezTo>
                  <a:cubicBezTo>
                    <a:pt x="28827" y="6360"/>
                    <a:pt x="30775" y="14495"/>
                    <a:pt x="26973" y="20693"/>
                  </a:cubicBezTo>
                  <a:cubicBezTo>
                    <a:pt x="25131" y="23695"/>
                    <a:pt x="22230" y="25800"/>
                    <a:pt x="18805" y="26621"/>
                  </a:cubicBezTo>
                  <a:cubicBezTo>
                    <a:pt x="17777" y="26867"/>
                    <a:pt x="16739" y="26989"/>
                    <a:pt x="15709" y="26989"/>
                  </a:cubicBezTo>
                  <a:cubicBezTo>
                    <a:pt x="13304" y="26989"/>
                    <a:pt x="10939" y="26326"/>
                    <a:pt x="8837" y="25037"/>
                  </a:cubicBezTo>
                  <a:cubicBezTo>
                    <a:pt x="2640" y="21235"/>
                    <a:pt x="692" y="13098"/>
                    <a:pt x="4494" y="6902"/>
                  </a:cubicBezTo>
                  <a:cubicBezTo>
                    <a:pt x="6336" y="3899"/>
                    <a:pt x="9236" y="1794"/>
                    <a:pt x="12662" y="974"/>
                  </a:cubicBezTo>
                  <a:cubicBezTo>
                    <a:pt x="13676" y="729"/>
                    <a:pt x="14716" y="607"/>
                    <a:pt x="15759" y="605"/>
                  </a:cubicBezTo>
                  <a:close/>
                  <a:moveTo>
                    <a:pt x="15758" y="0"/>
                  </a:moveTo>
                  <a:cubicBezTo>
                    <a:pt x="14680" y="0"/>
                    <a:pt x="13595" y="128"/>
                    <a:pt x="12520" y="385"/>
                  </a:cubicBezTo>
                  <a:cubicBezTo>
                    <a:pt x="8939" y="1243"/>
                    <a:pt x="5905" y="3446"/>
                    <a:pt x="3978" y="6585"/>
                  </a:cubicBezTo>
                  <a:cubicBezTo>
                    <a:pt x="0" y="13068"/>
                    <a:pt x="2039" y="21576"/>
                    <a:pt x="8521" y="25553"/>
                  </a:cubicBezTo>
                  <a:cubicBezTo>
                    <a:pt x="10719" y="26902"/>
                    <a:pt x="13192" y="27595"/>
                    <a:pt x="15708" y="27595"/>
                  </a:cubicBezTo>
                  <a:cubicBezTo>
                    <a:pt x="16798" y="27595"/>
                    <a:pt x="17885" y="27465"/>
                    <a:pt x="18945" y="27211"/>
                  </a:cubicBezTo>
                  <a:cubicBezTo>
                    <a:pt x="22528" y="26352"/>
                    <a:pt x="25562" y="24150"/>
                    <a:pt x="27488" y="21011"/>
                  </a:cubicBezTo>
                  <a:cubicBezTo>
                    <a:pt x="29416" y="17871"/>
                    <a:pt x="30003" y="14168"/>
                    <a:pt x="29146" y="10586"/>
                  </a:cubicBezTo>
                  <a:cubicBezTo>
                    <a:pt x="28288" y="7002"/>
                    <a:pt x="26087" y="3969"/>
                    <a:pt x="22946" y="2042"/>
                  </a:cubicBezTo>
                  <a:cubicBezTo>
                    <a:pt x="20747" y="693"/>
                    <a:pt x="18273" y="0"/>
                    <a:pt x="157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9"/>
            <p:cNvSpPr/>
            <p:nvPr/>
          </p:nvSpPr>
          <p:spPr>
            <a:xfrm>
              <a:off x="5574875" y="3025450"/>
              <a:ext cx="352550" cy="456400"/>
            </a:xfrm>
            <a:custGeom>
              <a:avLst/>
              <a:gdLst/>
              <a:ahLst/>
              <a:cxnLst/>
              <a:rect l="l" t="t" r="r" b="b"/>
              <a:pathLst>
                <a:path w="14102" h="18256" extrusionOk="0">
                  <a:moveTo>
                    <a:pt x="12329" y="1"/>
                  </a:moveTo>
                  <a:cubicBezTo>
                    <a:pt x="12272" y="1"/>
                    <a:pt x="12212" y="5"/>
                    <a:pt x="12152" y="15"/>
                  </a:cubicBezTo>
                  <a:cubicBezTo>
                    <a:pt x="11904" y="54"/>
                    <a:pt x="11702" y="203"/>
                    <a:pt x="11545" y="459"/>
                  </a:cubicBezTo>
                  <a:lnTo>
                    <a:pt x="10101" y="2812"/>
                  </a:lnTo>
                  <a:lnTo>
                    <a:pt x="10101" y="2812"/>
                  </a:lnTo>
                  <a:cubicBezTo>
                    <a:pt x="9021" y="2227"/>
                    <a:pt x="7997" y="1934"/>
                    <a:pt x="7030" y="1934"/>
                  </a:cubicBezTo>
                  <a:cubicBezTo>
                    <a:pt x="7004" y="1934"/>
                    <a:pt x="6979" y="1935"/>
                    <a:pt x="6954" y="1935"/>
                  </a:cubicBezTo>
                  <a:cubicBezTo>
                    <a:pt x="5636" y="1954"/>
                    <a:pt x="4639" y="2514"/>
                    <a:pt x="3964" y="3615"/>
                  </a:cubicBezTo>
                  <a:cubicBezTo>
                    <a:pt x="3687" y="4067"/>
                    <a:pt x="3504" y="4495"/>
                    <a:pt x="3416" y="4903"/>
                  </a:cubicBezTo>
                  <a:cubicBezTo>
                    <a:pt x="3326" y="5309"/>
                    <a:pt x="3305" y="5686"/>
                    <a:pt x="3353" y="6031"/>
                  </a:cubicBezTo>
                  <a:cubicBezTo>
                    <a:pt x="3400" y="6376"/>
                    <a:pt x="3546" y="6756"/>
                    <a:pt x="3790" y="7170"/>
                  </a:cubicBezTo>
                  <a:cubicBezTo>
                    <a:pt x="4021" y="7566"/>
                    <a:pt x="4282" y="7945"/>
                    <a:pt x="4571" y="8303"/>
                  </a:cubicBezTo>
                  <a:cubicBezTo>
                    <a:pt x="4848" y="8644"/>
                    <a:pt x="5231" y="9079"/>
                    <a:pt x="5717" y="9605"/>
                  </a:cubicBezTo>
                  <a:lnTo>
                    <a:pt x="7019" y="10979"/>
                  </a:lnTo>
                  <a:cubicBezTo>
                    <a:pt x="7384" y="11348"/>
                    <a:pt x="7626" y="11695"/>
                    <a:pt x="7746" y="12024"/>
                  </a:cubicBezTo>
                  <a:cubicBezTo>
                    <a:pt x="7867" y="12353"/>
                    <a:pt x="7867" y="12615"/>
                    <a:pt x="7746" y="12810"/>
                  </a:cubicBezTo>
                  <a:cubicBezTo>
                    <a:pt x="7594" y="13058"/>
                    <a:pt x="7389" y="13215"/>
                    <a:pt x="7131" y="13280"/>
                  </a:cubicBezTo>
                  <a:cubicBezTo>
                    <a:pt x="7018" y="13308"/>
                    <a:pt x="6903" y="13323"/>
                    <a:pt x="6787" y="13323"/>
                  </a:cubicBezTo>
                  <a:cubicBezTo>
                    <a:pt x="6640" y="13323"/>
                    <a:pt x="6490" y="13300"/>
                    <a:pt x="6340" y="13253"/>
                  </a:cubicBezTo>
                  <a:cubicBezTo>
                    <a:pt x="6052" y="13163"/>
                    <a:pt x="5772" y="13051"/>
                    <a:pt x="5502" y="12918"/>
                  </a:cubicBezTo>
                  <a:cubicBezTo>
                    <a:pt x="5235" y="12791"/>
                    <a:pt x="4981" y="12633"/>
                    <a:pt x="4749" y="12448"/>
                  </a:cubicBezTo>
                  <a:cubicBezTo>
                    <a:pt x="4425" y="12231"/>
                    <a:pt x="4126" y="11979"/>
                    <a:pt x="3856" y="11698"/>
                  </a:cubicBezTo>
                  <a:cubicBezTo>
                    <a:pt x="3590" y="11421"/>
                    <a:pt x="3398" y="11192"/>
                    <a:pt x="3277" y="11008"/>
                  </a:cubicBezTo>
                  <a:cubicBezTo>
                    <a:pt x="3155" y="10826"/>
                    <a:pt x="3019" y="10602"/>
                    <a:pt x="2865" y="10336"/>
                  </a:cubicBezTo>
                  <a:cubicBezTo>
                    <a:pt x="2711" y="10070"/>
                    <a:pt x="2615" y="9910"/>
                    <a:pt x="2576" y="9855"/>
                  </a:cubicBezTo>
                  <a:cubicBezTo>
                    <a:pt x="2381" y="9549"/>
                    <a:pt x="2158" y="9334"/>
                    <a:pt x="1907" y="9211"/>
                  </a:cubicBezTo>
                  <a:cubicBezTo>
                    <a:pt x="1748" y="9133"/>
                    <a:pt x="1588" y="9094"/>
                    <a:pt x="1427" y="9094"/>
                  </a:cubicBezTo>
                  <a:cubicBezTo>
                    <a:pt x="1334" y="9094"/>
                    <a:pt x="1240" y="9108"/>
                    <a:pt x="1146" y="9134"/>
                  </a:cubicBezTo>
                  <a:cubicBezTo>
                    <a:pt x="897" y="9200"/>
                    <a:pt x="666" y="9321"/>
                    <a:pt x="469" y="9488"/>
                  </a:cubicBezTo>
                  <a:cubicBezTo>
                    <a:pt x="275" y="9654"/>
                    <a:pt x="142" y="9870"/>
                    <a:pt x="70" y="10138"/>
                  </a:cubicBezTo>
                  <a:cubicBezTo>
                    <a:pt x="0" y="10405"/>
                    <a:pt x="20" y="10676"/>
                    <a:pt x="130" y="10952"/>
                  </a:cubicBezTo>
                  <a:cubicBezTo>
                    <a:pt x="762" y="12399"/>
                    <a:pt x="1765" y="13630"/>
                    <a:pt x="3140" y="14641"/>
                  </a:cubicBezTo>
                  <a:lnTo>
                    <a:pt x="3140" y="14641"/>
                  </a:lnTo>
                  <a:lnTo>
                    <a:pt x="1792" y="16838"/>
                  </a:lnTo>
                  <a:cubicBezTo>
                    <a:pt x="1584" y="17177"/>
                    <a:pt x="1569" y="17492"/>
                    <a:pt x="1748" y="17784"/>
                  </a:cubicBezTo>
                  <a:cubicBezTo>
                    <a:pt x="1926" y="18074"/>
                    <a:pt x="2190" y="18232"/>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8" y="16289"/>
                    <a:pt x="7073" y="16328"/>
                    <a:pt x="7410" y="16328"/>
                  </a:cubicBezTo>
                  <a:cubicBezTo>
                    <a:pt x="7947" y="16328"/>
                    <a:pt x="8462" y="16231"/>
                    <a:pt x="8956" y="16037"/>
                  </a:cubicBezTo>
                  <a:cubicBezTo>
                    <a:pt x="9761" y="15723"/>
                    <a:pt x="10412" y="15143"/>
                    <a:pt x="10909" y="14297"/>
                  </a:cubicBezTo>
                  <a:cubicBezTo>
                    <a:pt x="11222" y="13774"/>
                    <a:pt x="11407" y="13267"/>
                    <a:pt x="11467" y="12782"/>
                  </a:cubicBezTo>
                  <a:cubicBezTo>
                    <a:pt x="11526" y="12295"/>
                    <a:pt x="11464" y="11813"/>
                    <a:pt x="11280" y="11337"/>
                  </a:cubicBezTo>
                  <a:cubicBezTo>
                    <a:pt x="11090" y="10850"/>
                    <a:pt x="10835" y="10393"/>
                    <a:pt x="10521" y="9976"/>
                  </a:cubicBezTo>
                  <a:cubicBezTo>
                    <a:pt x="10199" y="9545"/>
                    <a:pt x="9772" y="9053"/>
                    <a:pt x="9242" y="8500"/>
                  </a:cubicBezTo>
                  <a:lnTo>
                    <a:pt x="7930" y="7166"/>
                  </a:lnTo>
                  <a:cubicBezTo>
                    <a:pt x="7534" y="6778"/>
                    <a:pt x="7284" y="6449"/>
                    <a:pt x="7177" y="6175"/>
                  </a:cubicBezTo>
                  <a:cubicBezTo>
                    <a:pt x="7069" y="5903"/>
                    <a:pt x="7099" y="5631"/>
                    <a:pt x="7265" y="5359"/>
                  </a:cubicBezTo>
                  <a:cubicBezTo>
                    <a:pt x="7394" y="5149"/>
                    <a:pt x="7607" y="5043"/>
                    <a:pt x="7904" y="5043"/>
                  </a:cubicBezTo>
                  <a:cubicBezTo>
                    <a:pt x="7926" y="5043"/>
                    <a:pt x="7948" y="5044"/>
                    <a:pt x="7971" y="5045"/>
                  </a:cubicBezTo>
                  <a:cubicBezTo>
                    <a:pt x="8302" y="5062"/>
                    <a:pt x="8625" y="5158"/>
                    <a:pt x="8936" y="5334"/>
                  </a:cubicBezTo>
                  <a:cubicBezTo>
                    <a:pt x="9249" y="5511"/>
                    <a:pt x="9535" y="5689"/>
                    <a:pt x="9797" y="5870"/>
                  </a:cubicBezTo>
                  <a:cubicBezTo>
                    <a:pt x="10528" y="6438"/>
                    <a:pt x="11187" y="7093"/>
                    <a:pt x="11758" y="7820"/>
                  </a:cubicBezTo>
                  <a:cubicBezTo>
                    <a:pt x="11991" y="8099"/>
                    <a:pt x="12244" y="8284"/>
                    <a:pt x="12512" y="8376"/>
                  </a:cubicBezTo>
                  <a:cubicBezTo>
                    <a:pt x="12630" y="8417"/>
                    <a:pt x="12744" y="8437"/>
                    <a:pt x="12854" y="8437"/>
                  </a:cubicBezTo>
                  <a:cubicBezTo>
                    <a:pt x="12998" y="8437"/>
                    <a:pt x="13136" y="8403"/>
                    <a:pt x="13269" y="8334"/>
                  </a:cubicBezTo>
                  <a:cubicBezTo>
                    <a:pt x="13497" y="8220"/>
                    <a:pt x="13696" y="8056"/>
                    <a:pt x="13852" y="7852"/>
                  </a:cubicBezTo>
                  <a:cubicBezTo>
                    <a:pt x="14007" y="7652"/>
                    <a:pt x="14088" y="7398"/>
                    <a:pt x="14095" y="7092"/>
                  </a:cubicBezTo>
                  <a:cubicBezTo>
                    <a:pt x="14101" y="6785"/>
                    <a:pt x="14010" y="6490"/>
                    <a:pt x="13820" y="6208"/>
                  </a:cubicBezTo>
                  <a:cubicBezTo>
                    <a:pt x="13579" y="5842"/>
                    <a:pt x="13374" y="5550"/>
                    <a:pt x="13205" y="5334"/>
                  </a:cubicBezTo>
                  <a:cubicBezTo>
                    <a:pt x="13037" y="5116"/>
                    <a:pt x="12777" y="4835"/>
                    <a:pt x="12424" y="4489"/>
                  </a:cubicBezTo>
                  <a:cubicBezTo>
                    <a:pt x="12175" y="4247"/>
                    <a:pt x="11912" y="4019"/>
                    <a:pt x="11636" y="3808"/>
                  </a:cubicBezTo>
                  <a:lnTo>
                    <a:pt x="11636" y="3808"/>
                  </a:lnTo>
                  <a:lnTo>
                    <a:pt x="13104" y="1415"/>
                  </a:lnTo>
                  <a:cubicBezTo>
                    <a:pt x="13252" y="1174"/>
                    <a:pt x="13288" y="932"/>
                    <a:pt x="13214" y="690"/>
                  </a:cubicBezTo>
                  <a:cubicBezTo>
                    <a:pt x="13140" y="448"/>
                    <a:pt x="13006" y="264"/>
                    <a:pt x="12813" y="140"/>
                  </a:cubicBezTo>
                  <a:cubicBezTo>
                    <a:pt x="12667" y="47"/>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9"/>
            <p:cNvSpPr/>
            <p:nvPr/>
          </p:nvSpPr>
          <p:spPr>
            <a:xfrm>
              <a:off x="5438475" y="3469225"/>
              <a:ext cx="15200" cy="65200"/>
            </a:xfrm>
            <a:custGeom>
              <a:avLst/>
              <a:gdLst/>
              <a:ahLst/>
              <a:cxnLst/>
              <a:rect l="l" t="t" r="r" b="b"/>
              <a:pathLst>
                <a:path w="608" h="2608" extrusionOk="0">
                  <a:moveTo>
                    <a:pt x="304" y="0"/>
                  </a:moveTo>
                  <a:cubicBezTo>
                    <a:pt x="140" y="0"/>
                    <a:pt x="5" y="132"/>
                    <a:pt x="1" y="296"/>
                  </a:cubicBezTo>
                  <a:lnTo>
                    <a:pt x="1" y="2305"/>
                  </a:lnTo>
                  <a:cubicBezTo>
                    <a:pt x="1" y="2472"/>
                    <a:pt x="136" y="2607"/>
                    <a:pt x="304" y="2607"/>
                  </a:cubicBezTo>
                  <a:cubicBezTo>
                    <a:pt x="471" y="2607"/>
                    <a:pt x="608" y="2472"/>
                    <a:pt x="606" y="2305"/>
                  </a:cubicBezTo>
                  <a:lnTo>
                    <a:pt x="606" y="296"/>
                  </a:lnTo>
                  <a:cubicBezTo>
                    <a:pt x="604"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9"/>
            <p:cNvSpPr/>
            <p:nvPr/>
          </p:nvSpPr>
          <p:spPr>
            <a:xfrm>
              <a:off x="5473950" y="3519425"/>
              <a:ext cx="15150" cy="68150"/>
            </a:xfrm>
            <a:custGeom>
              <a:avLst/>
              <a:gdLst/>
              <a:ahLst/>
              <a:cxnLst/>
              <a:rect l="l" t="t" r="r" b="b"/>
              <a:pathLst>
                <a:path w="606" h="2726" extrusionOk="0">
                  <a:moveTo>
                    <a:pt x="302" y="0"/>
                  </a:moveTo>
                  <a:cubicBezTo>
                    <a:pt x="138" y="0"/>
                    <a:pt x="4" y="132"/>
                    <a:pt x="0" y="297"/>
                  </a:cubicBezTo>
                  <a:lnTo>
                    <a:pt x="0" y="2424"/>
                  </a:lnTo>
                  <a:cubicBezTo>
                    <a:pt x="0" y="2590"/>
                    <a:pt x="135" y="2726"/>
                    <a:pt x="302" y="2726"/>
                  </a:cubicBezTo>
                  <a:cubicBezTo>
                    <a:pt x="470" y="2726"/>
                    <a:pt x="606" y="2590"/>
                    <a:pt x="606" y="2424"/>
                  </a:cubicBezTo>
                  <a:lnTo>
                    <a:pt x="606" y="297"/>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9"/>
            <p:cNvSpPr/>
            <p:nvPr/>
          </p:nvSpPr>
          <p:spPr>
            <a:xfrm>
              <a:off x="5544825" y="3578500"/>
              <a:ext cx="15175" cy="65200"/>
            </a:xfrm>
            <a:custGeom>
              <a:avLst/>
              <a:gdLst/>
              <a:ahLst/>
              <a:cxnLst/>
              <a:rect l="l" t="t" r="r" b="b"/>
              <a:pathLst>
                <a:path w="607" h="2608" extrusionOk="0">
                  <a:moveTo>
                    <a:pt x="303" y="1"/>
                  </a:moveTo>
                  <a:cubicBezTo>
                    <a:pt x="139" y="1"/>
                    <a:pt x="4" y="132"/>
                    <a:pt x="0" y="296"/>
                  </a:cubicBezTo>
                  <a:lnTo>
                    <a:pt x="0" y="2305"/>
                  </a:lnTo>
                  <a:cubicBezTo>
                    <a:pt x="0" y="2473"/>
                    <a:pt x="137" y="2608"/>
                    <a:pt x="303" y="2608"/>
                  </a:cubicBezTo>
                  <a:cubicBezTo>
                    <a:pt x="470" y="2608"/>
                    <a:pt x="607" y="2473"/>
                    <a:pt x="607" y="2305"/>
                  </a:cubicBezTo>
                  <a:lnTo>
                    <a:pt x="607" y="296"/>
                  </a:lnTo>
                  <a:cubicBezTo>
                    <a:pt x="603"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9"/>
            <p:cNvSpPr/>
            <p:nvPr/>
          </p:nvSpPr>
          <p:spPr>
            <a:xfrm>
              <a:off x="5645250" y="3628550"/>
              <a:ext cx="15175" cy="59475"/>
            </a:xfrm>
            <a:custGeom>
              <a:avLst/>
              <a:gdLst/>
              <a:ahLst/>
              <a:cxnLst/>
              <a:rect l="l" t="t" r="r" b="b"/>
              <a:pathLst>
                <a:path w="607" h="2379" extrusionOk="0">
                  <a:moveTo>
                    <a:pt x="304" y="0"/>
                  </a:moveTo>
                  <a:cubicBezTo>
                    <a:pt x="136" y="0"/>
                    <a:pt x="1" y="136"/>
                    <a:pt x="1" y="303"/>
                  </a:cubicBezTo>
                  <a:lnTo>
                    <a:pt x="1" y="2075"/>
                  </a:lnTo>
                  <a:cubicBezTo>
                    <a:pt x="1" y="2243"/>
                    <a:pt x="136" y="2378"/>
                    <a:pt x="304" y="2378"/>
                  </a:cubicBezTo>
                  <a:cubicBezTo>
                    <a:pt x="471" y="2378"/>
                    <a:pt x="606" y="2243"/>
                    <a:pt x="606" y="2075"/>
                  </a:cubicBezTo>
                  <a:lnTo>
                    <a:pt x="606" y="303"/>
                  </a:lnTo>
                  <a:cubicBezTo>
                    <a:pt x="606" y="136"/>
                    <a:pt x="471"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9"/>
            <p:cNvSpPr/>
            <p:nvPr/>
          </p:nvSpPr>
          <p:spPr>
            <a:xfrm>
              <a:off x="5754450" y="3649050"/>
              <a:ext cx="15400" cy="36050"/>
            </a:xfrm>
            <a:custGeom>
              <a:avLst/>
              <a:gdLst/>
              <a:ahLst/>
              <a:cxnLst/>
              <a:rect l="l" t="t" r="r" b="b"/>
              <a:pathLst>
                <a:path w="616" h="1442" extrusionOk="0">
                  <a:moveTo>
                    <a:pt x="308" y="1"/>
                  </a:moveTo>
                  <a:cubicBezTo>
                    <a:pt x="137" y="1"/>
                    <a:pt x="0" y="140"/>
                    <a:pt x="6" y="311"/>
                  </a:cubicBezTo>
                  <a:lnTo>
                    <a:pt x="6" y="1139"/>
                  </a:lnTo>
                  <a:cubicBezTo>
                    <a:pt x="4" y="1306"/>
                    <a:pt x="141" y="1441"/>
                    <a:pt x="308" y="1441"/>
                  </a:cubicBezTo>
                  <a:cubicBezTo>
                    <a:pt x="476" y="1441"/>
                    <a:pt x="611" y="1306"/>
                    <a:pt x="611" y="1139"/>
                  </a:cubicBezTo>
                  <a:lnTo>
                    <a:pt x="611" y="311"/>
                  </a:lnTo>
                  <a:cubicBezTo>
                    <a:pt x="615" y="140"/>
                    <a:pt x="478"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9"/>
            <p:cNvSpPr/>
            <p:nvPr/>
          </p:nvSpPr>
          <p:spPr>
            <a:xfrm>
              <a:off x="5970200" y="3608025"/>
              <a:ext cx="15175" cy="47500"/>
            </a:xfrm>
            <a:custGeom>
              <a:avLst/>
              <a:gdLst/>
              <a:ahLst/>
              <a:cxnLst/>
              <a:rect l="l" t="t" r="r" b="b"/>
              <a:pathLst>
                <a:path w="607" h="1900" extrusionOk="0">
                  <a:moveTo>
                    <a:pt x="303" y="1"/>
                  </a:moveTo>
                  <a:cubicBezTo>
                    <a:pt x="139" y="1"/>
                    <a:pt x="4" y="132"/>
                    <a:pt x="1" y="297"/>
                  </a:cubicBezTo>
                  <a:lnTo>
                    <a:pt x="1" y="1596"/>
                  </a:lnTo>
                  <a:cubicBezTo>
                    <a:pt x="1" y="1764"/>
                    <a:pt x="136" y="1900"/>
                    <a:pt x="304" y="1900"/>
                  </a:cubicBezTo>
                  <a:cubicBezTo>
                    <a:pt x="471" y="1900"/>
                    <a:pt x="606" y="1764"/>
                    <a:pt x="606" y="1596"/>
                  </a:cubicBezTo>
                  <a:lnTo>
                    <a:pt x="606" y="297"/>
                  </a:lnTo>
                  <a:cubicBezTo>
                    <a:pt x="602" y="132"/>
                    <a:pt x="468"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9"/>
            <p:cNvSpPr/>
            <p:nvPr/>
          </p:nvSpPr>
          <p:spPr>
            <a:xfrm>
              <a:off x="6017450" y="3557825"/>
              <a:ext cx="15200" cy="65200"/>
            </a:xfrm>
            <a:custGeom>
              <a:avLst/>
              <a:gdLst/>
              <a:ahLst/>
              <a:cxnLst/>
              <a:rect l="l" t="t" r="r" b="b"/>
              <a:pathLst>
                <a:path w="608" h="2608" extrusionOk="0">
                  <a:moveTo>
                    <a:pt x="304" y="1"/>
                  </a:moveTo>
                  <a:cubicBezTo>
                    <a:pt x="140" y="1"/>
                    <a:pt x="5" y="131"/>
                    <a:pt x="1" y="296"/>
                  </a:cubicBezTo>
                  <a:lnTo>
                    <a:pt x="1" y="2305"/>
                  </a:lnTo>
                  <a:cubicBezTo>
                    <a:pt x="0" y="2473"/>
                    <a:pt x="137" y="2608"/>
                    <a:pt x="304" y="2608"/>
                  </a:cubicBezTo>
                  <a:cubicBezTo>
                    <a:pt x="472" y="2608"/>
                    <a:pt x="607" y="2473"/>
                    <a:pt x="607" y="2305"/>
                  </a:cubicBezTo>
                  <a:lnTo>
                    <a:pt x="607" y="296"/>
                  </a:lnTo>
                  <a:cubicBezTo>
                    <a:pt x="603" y="131"/>
                    <a:pt x="469" y="1"/>
                    <a:pt x="3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9"/>
            <p:cNvSpPr/>
            <p:nvPr/>
          </p:nvSpPr>
          <p:spPr>
            <a:xfrm>
              <a:off x="5377250" y="2836800"/>
              <a:ext cx="793500" cy="793500"/>
            </a:xfrm>
            <a:custGeom>
              <a:avLst/>
              <a:gdLst/>
              <a:ahLst/>
              <a:cxnLst/>
              <a:rect l="l" t="t" r="r" b="b"/>
              <a:pathLst>
                <a:path w="31740" h="31740" extrusionOk="0">
                  <a:moveTo>
                    <a:pt x="15870" y="0"/>
                  </a:moveTo>
                  <a:cubicBezTo>
                    <a:pt x="11661" y="0"/>
                    <a:pt x="7625" y="1673"/>
                    <a:pt x="4649" y="4648"/>
                  </a:cubicBezTo>
                  <a:cubicBezTo>
                    <a:pt x="1672" y="7624"/>
                    <a:pt x="0" y="11661"/>
                    <a:pt x="0" y="15870"/>
                  </a:cubicBezTo>
                  <a:cubicBezTo>
                    <a:pt x="0" y="20079"/>
                    <a:pt x="1672" y="24115"/>
                    <a:pt x="4649" y="27092"/>
                  </a:cubicBezTo>
                  <a:cubicBezTo>
                    <a:pt x="7625" y="30067"/>
                    <a:pt x="11661" y="31739"/>
                    <a:pt x="15870" y="31739"/>
                  </a:cubicBezTo>
                  <a:cubicBezTo>
                    <a:pt x="20079" y="31739"/>
                    <a:pt x="24116" y="30067"/>
                    <a:pt x="27091" y="27092"/>
                  </a:cubicBezTo>
                  <a:cubicBezTo>
                    <a:pt x="30067" y="24115"/>
                    <a:pt x="31739" y="20079"/>
                    <a:pt x="31739" y="15870"/>
                  </a:cubicBezTo>
                  <a:cubicBezTo>
                    <a:pt x="31739" y="11661"/>
                    <a:pt x="30067" y="7624"/>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9"/>
            <p:cNvSpPr/>
            <p:nvPr/>
          </p:nvSpPr>
          <p:spPr>
            <a:xfrm>
              <a:off x="5355650" y="2829050"/>
              <a:ext cx="879600" cy="808700"/>
            </a:xfrm>
            <a:custGeom>
              <a:avLst/>
              <a:gdLst/>
              <a:ahLst/>
              <a:cxnLst/>
              <a:rect l="l" t="t" r="r" b="b"/>
              <a:pathLst>
                <a:path w="35184" h="32348" extrusionOk="0">
                  <a:moveTo>
                    <a:pt x="16762" y="607"/>
                  </a:moveTo>
                  <a:cubicBezTo>
                    <a:pt x="19601" y="607"/>
                    <a:pt x="22393" y="1389"/>
                    <a:pt x="24874" y="2912"/>
                  </a:cubicBezTo>
                  <a:cubicBezTo>
                    <a:pt x="32190" y="7401"/>
                    <a:pt x="34492" y="17006"/>
                    <a:pt x="30003" y="24320"/>
                  </a:cubicBezTo>
                  <a:cubicBezTo>
                    <a:pt x="27067" y="29104"/>
                    <a:pt x="21945" y="31742"/>
                    <a:pt x="16706" y="31742"/>
                  </a:cubicBezTo>
                  <a:cubicBezTo>
                    <a:pt x="13932" y="31742"/>
                    <a:pt x="11125" y="31002"/>
                    <a:pt x="8593" y="29449"/>
                  </a:cubicBezTo>
                  <a:cubicBezTo>
                    <a:pt x="5048" y="27274"/>
                    <a:pt x="2564" y="23850"/>
                    <a:pt x="1595" y="19807"/>
                  </a:cubicBezTo>
                  <a:cubicBezTo>
                    <a:pt x="627" y="15762"/>
                    <a:pt x="1291" y="11584"/>
                    <a:pt x="3465" y="8039"/>
                  </a:cubicBezTo>
                  <a:cubicBezTo>
                    <a:pt x="5640" y="4495"/>
                    <a:pt x="9065" y="2010"/>
                    <a:pt x="13108" y="1041"/>
                  </a:cubicBezTo>
                  <a:cubicBezTo>
                    <a:pt x="14305" y="753"/>
                    <a:pt x="15532" y="607"/>
                    <a:pt x="16762" y="607"/>
                  </a:cubicBezTo>
                  <a:close/>
                  <a:moveTo>
                    <a:pt x="16764" y="0"/>
                  </a:moveTo>
                  <a:cubicBezTo>
                    <a:pt x="15500" y="0"/>
                    <a:pt x="14228" y="150"/>
                    <a:pt x="12968" y="451"/>
                  </a:cubicBezTo>
                  <a:cubicBezTo>
                    <a:pt x="8766" y="1458"/>
                    <a:pt x="5209" y="4039"/>
                    <a:pt x="2951" y="7722"/>
                  </a:cubicBezTo>
                  <a:cubicBezTo>
                    <a:pt x="691" y="11404"/>
                    <a:pt x="1" y="15746"/>
                    <a:pt x="1006" y="19947"/>
                  </a:cubicBezTo>
                  <a:cubicBezTo>
                    <a:pt x="2013" y="24149"/>
                    <a:pt x="4595" y="27705"/>
                    <a:pt x="8277" y="29964"/>
                  </a:cubicBezTo>
                  <a:cubicBezTo>
                    <a:pt x="10810" y="31523"/>
                    <a:pt x="13726" y="32348"/>
                    <a:pt x="16701" y="32348"/>
                  </a:cubicBezTo>
                  <a:cubicBezTo>
                    <a:pt x="16703" y="32348"/>
                    <a:pt x="16705" y="32348"/>
                    <a:pt x="16708" y="32348"/>
                  </a:cubicBezTo>
                  <a:cubicBezTo>
                    <a:pt x="22150" y="32348"/>
                    <a:pt x="27471" y="29606"/>
                    <a:pt x="30520" y="24637"/>
                  </a:cubicBezTo>
                  <a:cubicBezTo>
                    <a:pt x="35183" y="17035"/>
                    <a:pt x="32792" y="7057"/>
                    <a:pt x="25192" y="2395"/>
                  </a:cubicBezTo>
                  <a:cubicBezTo>
                    <a:pt x="22614" y="813"/>
                    <a:pt x="19713" y="0"/>
                    <a:pt x="16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9"/>
            <p:cNvSpPr/>
            <p:nvPr/>
          </p:nvSpPr>
          <p:spPr>
            <a:xfrm>
              <a:off x="5377250" y="27837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9"/>
            <p:cNvSpPr/>
            <p:nvPr/>
          </p:nvSpPr>
          <p:spPr>
            <a:xfrm>
              <a:off x="5355650" y="2776225"/>
              <a:ext cx="879600" cy="808725"/>
            </a:xfrm>
            <a:custGeom>
              <a:avLst/>
              <a:gdLst/>
              <a:ahLst/>
              <a:cxnLst/>
              <a:rect l="l" t="t" r="r" b="b"/>
              <a:pathLst>
                <a:path w="35184" h="32349" extrusionOk="0">
                  <a:moveTo>
                    <a:pt x="16767" y="607"/>
                  </a:moveTo>
                  <a:cubicBezTo>
                    <a:pt x="19631" y="607"/>
                    <a:pt x="22437" y="1401"/>
                    <a:pt x="24876" y="2901"/>
                  </a:cubicBezTo>
                  <a:cubicBezTo>
                    <a:pt x="32190" y="7392"/>
                    <a:pt x="34492" y="16995"/>
                    <a:pt x="30003" y="24311"/>
                  </a:cubicBezTo>
                  <a:cubicBezTo>
                    <a:pt x="27828" y="27855"/>
                    <a:pt x="24404" y="30339"/>
                    <a:pt x="20361" y="31309"/>
                  </a:cubicBezTo>
                  <a:cubicBezTo>
                    <a:pt x="19147" y="31600"/>
                    <a:pt x="17922" y="31744"/>
                    <a:pt x="16705" y="31744"/>
                  </a:cubicBezTo>
                  <a:cubicBezTo>
                    <a:pt x="13866" y="31744"/>
                    <a:pt x="11075" y="30961"/>
                    <a:pt x="8595" y="29439"/>
                  </a:cubicBezTo>
                  <a:cubicBezTo>
                    <a:pt x="5050" y="27264"/>
                    <a:pt x="2564" y="23839"/>
                    <a:pt x="1596" y="19797"/>
                  </a:cubicBezTo>
                  <a:cubicBezTo>
                    <a:pt x="627" y="15753"/>
                    <a:pt x="1291" y="11574"/>
                    <a:pt x="3466" y="8031"/>
                  </a:cubicBezTo>
                  <a:cubicBezTo>
                    <a:pt x="6400" y="3246"/>
                    <a:pt x="11522" y="608"/>
                    <a:pt x="16760" y="608"/>
                  </a:cubicBezTo>
                  <a:lnTo>
                    <a:pt x="16760" y="607"/>
                  </a:lnTo>
                  <a:cubicBezTo>
                    <a:pt x="16762" y="607"/>
                    <a:pt x="16764" y="607"/>
                    <a:pt x="16767" y="607"/>
                  </a:cubicBezTo>
                  <a:close/>
                  <a:moveTo>
                    <a:pt x="16761" y="0"/>
                  </a:moveTo>
                  <a:cubicBezTo>
                    <a:pt x="11318" y="0"/>
                    <a:pt x="5999" y="2743"/>
                    <a:pt x="2951" y="7712"/>
                  </a:cubicBezTo>
                  <a:cubicBezTo>
                    <a:pt x="691" y="11395"/>
                    <a:pt x="1" y="15737"/>
                    <a:pt x="1006" y="19938"/>
                  </a:cubicBezTo>
                  <a:cubicBezTo>
                    <a:pt x="2013" y="24138"/>
                    <a:pt x="4595" y="27697"/>
                    <a:pt x="8277" y="29955"/>
                  </a:cubicBezTo>
                  <a:cubicBezTo>
                    <a:pt x="10854" y="31537"/>
                    <a:pt x="13754" y="32348"/>
                    <a:pt x="16704" y="32348"/>
                  </a:cubicBezTo>
                  <a:cubicBezTo>
                    <a:pt x="17983" y="32348"/>
                    <a:pt x="19258" y="32196"/>
                    <a:pt x="20501" y="31896"/>
                  </a:cubicBezTo>
                  <a:cubicBezTo>
                    <a:pt x="24702" y="30891"/>
                    <a:pt x="28260" y="28309"/>
                    <a:pt x="30518" y="24627"/>
                  </a:cubicBezTo>
                  <a:cubicBezTo>
                    <a:pt x="35183" y="17026"/>
                    <a:pt x="32793" y="7050"/>
                    <a:pt x="25192" y="2384"/>
                  </a:cubicBezTo>
                  <a:cubicBezTo>
                    <a:pt x="22560" y="769"/>
                    <a:pt x="19643"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9"/>
            <p:cNvSpPr/>
            <p:nvPr/>
          </p:nvSpPr>
          <p:spPr>
            <a:xfrm>
              <a:off x="5755300" y="2888275"/>
              <a:ext cx="403550" cy="629475"/>
            </a:xfrm>
            <a:custGeom>
              <a:avLst/>
              <a:gdLst/>
              <a:ahLst/>
              <a:cxnLst/>
              <a:rect l="l" t="t" r="r" b="b"/>
              <a:pathLst>
                <a:path w="16142" h="25179" extrusionOk="0">
                  <a:moveTo>
                    <a:pt x="7482" y="0"/>
                  </a:moveTo>
                  <a:lnTo>
                    <a:pt x="0" y="25159"/>
                  </a:lnTo>
                  <a:cubicBezTo>
                    <a:pt x="246" y="25172"/>
                    <a:pt x="491" y="25179"/>
                    <a:pt x="736" y="25179"/>
                  </a:cubicBezTo>
                  <a:cubicBezTo>
                    <a:pt x="5271" y="25179"/>
                    <a:pt x="9700" y="22892"/>
                    <a:pt x="12246" y="18743"/>
                  </a:cubicBezTo>
                  <a:cubicBezTo>
                    <a:pt x="16142" y="12393"/>
                    <a:pt x="14152" y="4087"/>
                    <a:pt x="7802" y="190"/>
                  </a:cubicBezTo>
                  <a:cubicBezTo>
                    <a:pt x="7695" y="125"/>
                    <a:pt x="7590" y="62"/>
                    <a:pt x="74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9"/>
            <p:cNvSpPr/>
            <p:nvPr/>
          </p:nvSpPr>
          <p:spPr>
            <a:xfrm>
              <a:off x="5747525" y="2880675"/>
              <a:ext cx="419800" cy="644650"/>
            </a:xfrm>
            <a:custGeom>
              <a:avLst/>
              <a:gdLst/>
              <a:ahLst/>
              <a:cxnLst/>
              <a:rect l="l" t="t" r="r" b="b"/>
              <a:pathLst>
                <a:path w="16792" h="25786" extrusionOk="0">
                  <a:moveTo>
                    <a:pt x="7794" y="1"/>
                  </a:moveTo>
                  <a:cubicBezTo>
                    <a:pt x="7690" y="1"/>
                    <a:pt x="7588" y="55"/>
                    <a:pt x="7531" y="152"/>
                  </a:cubicBezTo>
                  <a:cubicBezTo>
                    <a:pt x="7448" y="296"/>
                    <a:pt x="7497" y="481"/>
                    <a:pt x="7642" y="566"/>
                  </a:cubicBezTo>
                  <a:cubicBezTo>
                    <a:pt x="7747" y="627"/>
                    <a:pt x="7851" y="688"/>
                    <a:pt x="7956" y="752"/>
                  </a:cubicBezTo>
                  <a:cubicBezTo>
                    <a:pt x="14153" y="4555"/>
                    <a:pt x="16101" y="12690"/>
                    <a:pt x="12299" y="18888"/>
                  </a:cubicBezTo>
                  <a:cubicBezTo>
                    <a:pt x="9887" y="22818"/>
                    <a:pt x="5629" y="25180"/>
                    <a:pt x="1045" y="25180"/>
                  </a:cubicBezTo>
                  <a:cubicBezTo>
                    <a:pt x="807" y="25180"/>
                    <a:pt x="568" y="25174"/>
                    <a:pt x="328" y="25161"/>
                  </a:cubicBezTo>
                  <a:cubicBezTo>
                    <a:pt x="321" y="25160"/>
                    <a:pt x="315" y="25160"/>
                    <a:pt x="308" y="25160"/>
                  </a:cubicBezTo>
                  <a:cubicBezTo>
                    <a:pt x="141" y="25160"/>
                    <a:pt x="18" y="25286"/>
                    <a:pt x="9" y="25447"/>
                  </a:cubicBezTo>
                  <a:cubicBezTo>
                    <a:pt x="0" y="25614"/>
                    <a:pt x="128" y="25756"/>
                    <a:pt x="294" y="25765"/>
                  </a:cubicBezTo>
                  <a:cubicBezTo>
                    <a:pt x="548" y="25779"/>
                    <a:pt x="801" y="25786"/>
                    <a:pt x="1054" y="25786"/>
                  </a:cubicBezTo>
                  <a:cubicBezTo>
                    <a:pt x="1056" y="25786"/>
                    <a:pt x="1059" y="25786"/>
                    <a:pt x="1061" y="25786"/>
                  </a:cubicBezTo>
                  <a:cubicBezTo>
                    <a:pt x="5857" y="25786"/>
                    <a:pt x="10308" y="23294"/>
                    <a:pt x="12814" y="19204"/>
                  </a:cubicBezTo>
                  <a:cubicBezTo>
                    <a:pt x="16792" y="12723"/>
                    <a:pt x="14753" y="4214"/>
                    <a:pt x="8271" y="235"/>
                  </a:cubicBezTo>
                  <a:cubicBezTo>
                    <a:pt x="8163" y="170"/>
                    <a:pt x="8055" y="105"/>
                    <a:pt x="7945" y="41"/>
                  </a:cubicBezTo>
                  <a:cubicBezTo>
                    <a:pt x="7898" y="14"/>
                    <a:pt x="7846" y="1"/>
                    <a:pt x="77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9"/>
            <p:cNvSpPr/>
            <p:nvPr/>
          </p:nvSpPr>
          <p:spPr>
            <a:xfrm>
              <a:off x="5597650" y="3467900"/>
              <a:ext cx="127000" cy="46275"/>
            </a:xfrm>
            <a:custGeom>
              <a:avLst/>
              <a:gdLst/>
              <a:ahLst/>
              <a:cxnLst/>
              <a:rect l="l" t="t" r="r" b="b"/>
              <a:pathLst>
                <a:path w="5080" h="1851" extrusionOk="0">
                  <a:moveTo>
                    <a:pt x="1" y="1"/>
                  </a:moveTo>
                  <a:lnTo>
                    <a:pt x="1" y="1"/>
                  </a:lnTo>
                  <a:cubicBezTo>
                    <a:pt x="1550" y="954"/>
                    <a:pt x="3278" y="1585"/>
                    <a:pt x="5080" y="1850"/>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9"/>
            <p:cNvSpPr/>
            <p:nvPr/>
          </p:nvSpPr>
          <p:spPr>
            <a:xfrm>
              <a:off x="5589050" y="3460375"/>
              <a:ext cx="143425" cy="61375"/>
            </a:xfrm>
            <a:custGeom>
              <a:avLst/>
              <a:gdLst/>
              <a:ahLst/>
              <a:cxnLst/>
              <a:rect l="l" t="t" r="r" b="b"/>
              <a:pathLst>
                <a:path w="5737" h="2455" extrusionOk="0">
                  <a:moveTo>
                    <a:pt x="346" y="0"/>
                  </a:moveTo>
                  <a:cubicBezTo>
                    <a:pt x="244" y="0"/>
                    <a:pt x="145" y="51"/>
                    <a:pt x="88" y="144"/>
                  </a:cubicBezTo>
                  <a:cubicBezTo>
                    <a:pt x="1" y="286"/>
                    <a:pt x="45" y="471"/>
                    <a:pt x="186" y="560"/>
                  </a:cubicBezTo>
                  <a:cubicBezTo>
                    <a:pt x="1771" y="1537"/>
                    <a:pt x="3538" y="2180"/>
                    <a:pt x="5381" y="2452"/>
                  </a:cubicBezTo>
                  <a:cubicBezTo>
                    <a:pt x="5395" y="2453"/>
                    <a:pt x="5409" y="2455"/>
                    <a:pt x="5425" y="2455"/>
                  </a:cubicBezTo>
                  <a:cubicBezTo>
                    <a:pt x="5582" y="2452"/>
                    <a:pt x="5713" y="2331"/>
                    <a:pt x="5724" y="2173"/>
                  </a:cubicBezTo>
                  <a:cubicBezTo>
                    <a:pt x="5736" y="2016"/>
                    <a:pt x="5624" y="1876"/>
                    <a:pt x="5469" y="1852"/>
                  </a:cubicBezTo>
                  <a:cubicBezTo>
                    <a:pt x="3707" y="1593"/>
                    <a:pt x="2018" y="978"/>
                    <a:pt x="502" y="44"/>
                  </a:cubicBezTo>
                  <a:cubicBezTo>
                    <a:pt x="453" y="14"/>
                    <a:pt x="399"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9"/>
            <p:cNvSpPr/>
            <p:nvPr/>
          </p:nvSpPr>
          <p:spPr>
            <a:xfrm>
              <a:off x="5398900" y="2843200"/>
              <a:ext cx="510800" cy="592300"/>
            </a:xfrm>
            <a:custGeom>
              <a:avLst/>
              <a:gdLst/>
              <a:ahLst/>
              <a:cxnLst/>
              <a:rect l="l" t="t" r="r" b="b"/>
              <a:pathLst>
                <a:path w="20432" h="23692" extrusionOk="0">
                  <a:moveTo>
                    <a:pt x="15017" y="0"/>
                  </a:moveTo>
                  <a:cubicBezTo>
                    <a:pt x="10481" y="0"/>
                    <a:pt x="6052" y="2288"/>
                    <a:pt x="3506" y="6437"/>
                  </a:cubicBezTo>
                  <a:cubicBezTo>
                    <a:pt x="0" y="12151"/>
                    <a:pt x="1260" y="19449"/>
                    <a:pt x="6176" y="23692"/>
                  </a:cubicBezTo>
                  <a:lnTo>
                    <a:pt x="20432" y="1140"/>
                  </a:lnTo>
                  <a:cubicBezTo>
                    <a:pt x="18687" y="371"/>
                    <a:pt x="16843" y="0"/>
                    <a:pt x="150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9"/>
            <p:cNvSpPr/>
            <p:nvPr/>
          </p:nvSpPr>
          <p:spPr>
            <a:xfrm>
              <a:off x="5391275" y="2835750"/>
              <a:ext cx="526700" cy="607350"/>
            </a:xfrm>
            <a:custGeom>
              <a:avLst/>
              <a:gdLst/>
              <a:ahLst/>
              <a:cxnLst/>
              <a:rect l="l" t="t" r="r" b="b"/>
              <a:pathLst>
                <a:path w="21068" h="24294" extrusionOk="0">
                  <a:moveTo>
                    <a:pt x="15348" y="1"/>
                  </a:moveTo>
                  <a:cubicBezTo>
                    <a:pt x="10671" y="1"/>
                    <a:pt x="6126" y="2385"/>
                    <a:pt x="3554" y="6577"/>
                  </a:cubicBezTo>
                  <a:cubicBezTo>
                    <a:pt x="1" y="12367"/>
                    <a:pt x="1148" y="19786"/>
                    <a:pt x="6283" y="24219"/>
                  </a:cubicBezTo>
                  <a:cubicBezTo>
                    <a:pt x="6337" y="24267"/>
                    <a:pt x="6408" y="24293"/>
                    <a:pt x="6481" y="24293"/>
                  </a:cubicBezTo>
                  <a:cubicBezTo>
                    <a:pt x="6762" y="24293"/>
                    <a:pt x="6892" y="23943"/>
                    <a:pt x="6679" y="23761"/>
                  </a:cubicBezTo>
                  <a:cubicBezTo>
                    <a:pt x="1770" y="19523"/>
                    <a:pt x="674" y="12430"/>
                    <a:pt x="4070" y="6894"/>
                  </a:cubicBezTo>
                  <a:cubicBezTo>
                    <a:pt x="6529" y="2885"/>
                    <a:pt x="10876" y="606"/>
                    <a:pt x="15348" y="606"/>
                  </a:cubicBezTo>
                  <a:cubicBezTo>
                    <a:pt x="17120" y="606"/>
                    <a:pt x="18913" y="964"/>
                    <a:pt x="20616" y="1715"/>
                  </a:cubicBezTo>
                  <a:cubicBezTo>
                    <a:pt x="20652" y="1729"/>
                    <a:pt x="20689" y="1735"/>
                    <a:pt x="20725" y="1735"/>
                  </a:cubicBezTo>
                  <a:cubicBezTo>
                    <a:pt x="20841" y="1735"/>
                    <a:pt x="20951" y="1667"/>
                    <a:pt x="21001" y="1554"/>
                  </a:cubicBezTo>
                  <a:cubicBezTo>
                    <a:pt x="21067" y="1407"/>
                    <a:pt x="21004" y="1234"/>
                    <a:pt x="20859" y="1161"/>
                  </a:cubicBezTo>
                  <a:cubicBezTo>
                    <a:pt x="19078" y="375"/>
                    <a:pt x="17203"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9"/>
            <p:cNvSpPr/>
            <p:nvPr/>
          </p:nvSpPr>
          <p:spPr>
            <a:xfrm>
              <a:off x="5574875" y="2951425"/>
              <a:ext cx="352550" cy="456425"/>
            </a:xfrm>
            <a:custGeom>
              <a:avLst/>
              <a:gdLst/>
              <a:ahLst/>
              <a:cxnLst/>
              <a:rect l="l" t="t" r="r" b="b"/>
              <a:pathLst>
                <a:path w="14102" h="18257" extrusionOk="0">
                  <a:moveTo>
                    <a:pt x="12326" y="1"/>
                  </a:moveTo>
                  <a:cubicBezTo>
                    <a:pt x="12269" y="1"/>
                    <a:pt x="12211" y="6"/>
                    <a:pt x="12152" y="15"/>
                  </a:cubicBezTo>
                  <a:cubicBezTo>
                    <a:pt x="11904" y="55"/>
                    <a:pt x="11702" y="204"/>
                    <a:pt x="11545" y="460"/>
                  </a:cubicBezTo>
                  <a:lnTo>
                    <a:pt x="10101" y="2812"/>
                  </a:lnTo>
                  <a:lnTo>
                    <a:pt x="10101" y="2812"/>
                  </a:lnTo>
                  <a:cubicBezTo>
                    <a:pt x="9021" y="2226"/>
                    <a:pt x="7997" y="1934"/>
                    <a:pt x="7030" y="1934"/>
                  </a:cubicBezTo>
                  <a:cubicBezTo>
                    <a:pt x="7004" y="1934"/>
                    <a:pt x="6979" y="1934"/>
                    <a:pt x="6954" y="1935"/>
                  </a:cubicBezTo>
                  <a:cubicBezTo>
                    <a:pt x="5636" y="1954"/>
                    <a:pt x="4639" y="2514"/>
                    <a:pt x="3964" y="3615"/>
                  </a:cubicBezTo>
                  <a:cubicBezTo>
                    <a:pt x="3687" y="4066"/>
                    <a:pt x="3504" y="4496"/>
                    <a:pt x="3416" y="4902"/>
                  </a:cubicBezTo>
                  <a:cubicBezTo>
                    <a:pt x="3326" y="5309"/>
                    <a:pt x="3305" y="5685"/>
                    <a:pt x="3353" y="6030"/>
                  </a:cubicBezTo>
                  <a:cubicBezTo>
                    <a:pt x="3400" y="6377"/>
                    <a:pt x="3546" y="6756"/>
                    <a:pt x="3790" y="7170"/>
                  </a:cubicBezTo>
                  <a:cubicBezTo>
                    <a:pt x="4021" y="7567"/>
                    <a:pt x="4282" y="7946"/>
                    <a:pt x="4571" y="8303"/>
                  </a:cubicBezTo>
                  <a:cubicBezTo>
                    <a:pt x="4848" y="8645"/>
                    <a:pt x="5231" y="9079"/>
                    <a:pt x="5717" y="9605"/>
                  </a:cubicBezTo>
                  <a:lnTo>
                    <a:pt x="7019" y="10980"/>
                  </a:lnTo>
                  <a:cubicBezTo>
                    <a:pt x="7384" y="11349"/>
                    <a:pt x="7626" y="11698"/>
                    <a:pt x="7746" y="12025"/>
                  </a:cubicBezTo>
                  <a:cubicBezTo>
                    <a:pt x="7867" y="12353"/>
                    <a:pt x="7867" y="12615"/>
                    <a:pt x="7746" y="12811"/>
                  </a:cubicBezTo>
                  <a:cubicBezTo>
                    <a:pt x="7594" y="13059"/>
                    <a:pt x="7389" y="13216"/>
                    <a:pt x="7131" y="13281"/>
                  </a:cubicBezTo>
                  <a:cubicBezTo>
                    <a:pt x="7018" y="13309"/>
                    <a:pt x="6904" y="13323"/>
                    <a:pt x="6789" y="13323"/>
                  </a:cubicBezTo>
                  <a:cubicBezTo>
                    <a:pt x="6641" y="13323"/>
                    <a:pt x="6491" y="13300"/>
                    <a:pt x="6340" y="13254"/>
                  </a:cubicBezTo>
                  <a:cubicBezTo>
                    <a:pt x="6052" y="13164"/>
                    <a:pt x="5772" y="13052"/>
                    <a:pt x="5502" y="12919"/>
                  </a:cubicBezTo>
                  <a:cubicBezTo>
                    <a:pt x="5235" y="12792"/>
                    <a:pt x="4981" y="12634"/>
                    <a:pt x="4749" y="12449"/>
                  </a:cubicBezTo>
                  <a:cubicBezTo>
                    <a:pt x="4425" y="12232"/>
                    <a:pt x="4127" y="11980"/>
                    <a:pt x="3856" y="11699"/>
                  </a:cubicBezTo>
                  <a:cubicBezTo>
                    <a:pt x="3590" y="11422"/>
                    <a:pt x="3398" y="11192"/>
                    <a:pt x="3277" y="11009"/>
                  </a:cubicBezTo>
                  <a:cubicBezTo>
                    <a:pt x="3155" y="10827"/>
                    <a:pt x="3019" y="10601"/>
                    <a:pt x="2865" y="10337"/>
                  </a:cubicBezTo>
                  <a:cubicBezTo>
                    <a:pt x="2711" y="10071"/>
                    <a:pt x="2615" y="9911"/>
                    <a:pt x="2576" y="9856"/>
                  </a:cubicBezTo>
                  <a:cubicBezTo>
                    <a:pt x="2381" y="9550"/>
                    <a:pt x="2158" y="9335"/>
                    <a:pt x="1907" y="9212"/>
                  </a:cubicBezTo>
                  <a:cubicBezTo>
                    <a:pt x="1747" y="9134"/>
                    <a:pt x="1586" y="9095"/>
                    <a:pt x="1425" y="9095"/>
                  </a:cubicBezTo>
                  <a:cubicBezTo>
                    <a:pt x="1332" y="9095"/>
                    <a:pt x="1239" y="9108"/>
                    <a:pt x="1146" y="9134"/>
                  </a:cubicBezTo>
                  <a:cubicBezTo>
                    <a:pt x="897" y="9201"/>
                    <a:pt x="666" y="9322"/>
                    <a:pt x="469" y="9489"/>
                  </a:cubicBezTo>
                  <a:cubicBezTo>
                    <a:pt x="275" y="9654"/>
                    <a:pt x="142" y="9871"/>
                    <a:pt x="70" y="10139"/>
                  </a:cubicBezTo>
                  <a:cubicBezTo>
                    <a:pt x="0" y="10406"/>
                    <a:pt x="20" y="10677"/>
                    <a:pt x="130" y="10953"/>
                  </a:cubicBezTo>
                  <a:cubicBezTo>
                    <a:pt x="762" y="12400"/>
                    <a:pt x="1765" y="13630"/>
                    <a:pt x="3140" y="14642"/>
                  </a:cubicBezTo>
                  <a:lnTo>
                    <a:pt x="3140" y="14642"/>
                  </a:lnTo>
                  <a:lnTo>
                    <a:pt x="1792" y="16839"/>
                  </a:lnTo>
                  <a:cubicBezTo>
                    <a:pt x="1584" y="17178"/>
                    <a:pt x="1569" y="17493"/>
                    <a:pt x="1748" y="17785"/>
                  </a:cubicBezTo>
                  <a:cubicBezTo>
                    <a:pt x="1926" y="18075"/>
                    <a:pt x="2190" y="18233"/>
                    <a:pt x="2539" y="18255"/>
                  </a:cubicBezTo>
                  <a:cubicBezTo>
                    <a:pt x="2562" y="18256"/>
                    <a:pt x="2584" y="18257"/>
                    <a:pt x="2606" y="18257"/>
                  </a:cubicBezTo>
                  <a:cubicBezTo>
                    <a:pt x="2924" y="18257"/>
                    <a:pt x="3176" y="18105"/>
                    <a:pt x="3363" y="17803"/>
                  </a:cubicBezTo>
                  <a:lnTo>
                    <a:pt x="4705" y="15614"/>
                  </a:lnTo>
                  <a:lnTo>
                    <a:pt x="4705" y="15614"/>
                  </a:lnTo>
                  <a:cubicBezTo>
                    <a:pt x="5266" y="15894"/>
                    <a:pt x="5822" y="16094"/>
                    <a:pt x="6373" y="16213"/>
                  </a:cubicBezTo>
                  <a:cubicBezTo>
                    <a:pt x="6728" y="16289"/>
                    <a:pt x="7074" y="16327"/>
                    <a:pt x="7411" y="16327"/>
                  </a:cubicBezTo>
                  <a:cubicBezTo>
                    <a:pt x="7948" y="16327"/>
                    <a:pt x="8463" y="16231"/>
                    <a:pt x="8956" y="16038"/>
                  </a:cubicBezTo>
                  <a:cubicBezTo>
                    <a:pt x="9761" y="15723"/>
                    <a:pt x="10412" y="15144"/>
                    <a:pt x="10909" y="14297"/>
                  </a:cubicBezTo>
                  <a:cubicBezTo>
                    <a:pt x="11222" y="13774"/>
                    <a:pt x="11407" y="13267"/>
                    <a:pt x="11467" y="12781"/>
                  </a:cubicBezTo>
                  <a:cubicBezTo>
                    <a:pt x="11526" y="12294"/>
                    <a:pt x="11464" y="11812"/>
                    <a:pt x="11280" y="11337"/>
                  </a:cubicBezTo>
                  <a:cubicBezTo>
                    <a:pt x="11090" y="10851"/>
                    <a:pt x="10835" y="10393"/>
                    <a:pt x="10521" y="9976"/>
                  </a:cubicBezTo>
                  <a:cubicBezTo>
                    <a:pt x="10199" y="9545"/>
                    <a:pt x="9772" y="9053"/>
                    <a:pt x="9242" y="8499"/>
                  </a:cubicBezTo>
                  <a:lnTo>
                    <a:pt x="7930" y="7166"/>
                  </a:lnTo>
                  <a:cubicBezTo>
                    <a:pt x="7534" y="6779"/>
                    <a:pt x="7284" y="6448"/>
                    <a:pt x="7177" y="6175"/>
                  </a:cubicBezTo>
                  <a:cubicBezTo>
                    <a:pt x="7069" y="5903"/>
                    <a:pt x="7099" y="5630"/>
                    <a:pt x="7265" y="5358"/>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0"/>
                  </a:cubicBezTo>
                  <a:cubicBezTo>
                    <a:pt x="10528" y="6438"/>
                    <a:pt x="11187" y="7093"/>
                    <a:pt x="11758" y="7820"/>
                  </a:cubicBezTo>
                  <a:cubicBezTo>
                    <a:pt x="11991" y="8098"/>
                    <a:pt x="12244" y="8283"/>
                    <a:pt x="12512" y="8376"/>
                  </a:cubicBezTo>
                  <a:cubicBezTo>
                    <a:pt x="12630" y="8417"/>
                    <a:pt x="12744" y="8437"/>
                    <a:pt x="12855" y="8437"/>
                  </a:cubicBezTo>
                  <a:cubicBezTo>
                    <a:pt x="12999" y="8437"/>
                    <a:pt x="13137" y="8403"/>
                    <a:pt x="13269" y="8335"/>
                  </a:cubicBezTo>
                  <a:cubicBezTo>
                    <a:pt x="13497" y="8219"/>
                    <a:pt x="13696" y="8055"/>
                    <a:pt x="13852" y="7853"/>
                  </a:cubicBezTo>
                  <a:cubicBezTo>
                    <a:pt x="14007" y="7653"/>
                    <a:pt x="14088" y="7399"/>
                    <a:pt x="14095" y="7092"/>
                  </a:cubicBezTo>
                  <a:cubicBezTo>
                    <a:pt x="14101" y="6784"/>
                    <a:pt x="14010" y="6490"/>
                    <a:pt x="13820" y="6209"/>
                  </a:cubicBezTo>
                  <a:cubicBezTo>
                    <a:pt x="13579" y="5841"/>
                    <a:pt x="13374" y="5550"/>
                    <a:pt x="13205" y="5334"/>
                  </a:cubicBezTo>
                  <a:cubicBezTo>
                    <a:pt x="13037" y="5116"/>
                    <a:pt x="12777" y="4835"/>
                    <a:pt x="12424" y="4490"/>
                  </a:cubicBezTo>
                  <a:cubicBezTo>
                    <a:pt x="12175" y="4247"/>
                    <a:pt x="11912" y="4019"/>
                    <a:pt x="11636" y="3808"/>
                  </a:cubicBezTo>
                  <a:lnTo>
                    <a:pt x="11636" y="3808"/>
                  </a:lnTo>
                  <a:lnTo>
                    <a:pt x="13104" y="1416"/>
                  </a:lnTo>
                  <a:cubicBezTo>
                    <a:pt x="13252" y="1175"/>
                    <a:pt x="13288" y="933"/>
                    <a:pt x="13214" y="691"/>
                  </a:cubicBezTo>
                  <a:cubicBezTo>
                    <a:pt x="13140" y="449"/>
                    <a:pt x="13006" y="265"/>
                    <a:pt x="12813" y="141"/>
                  </a:cubicBezTo>
                  <a:cubicBezTo>
                    <a:pt x="12666" y="48"/>
                    <a:pt x="12504" y="1"/>
                    <a:pt x="123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9"/>
            <p:cNvSpPr/>
            <p:nvPr/>
          </p:nvSpPr>
          <p:spPr>
            <a:xfrm>
              <a:off x="5438375" y="3394850"/>
              <a:ext cx="15400" cy="65575"/>
            </a:xfrm>
            <a:custGeom>
              <a:avLst/>
              <a:gdLst/>
              <a:ahLst/>
              <a:cxnLst/>
              <a:rect l="l" t="t" r="r" b="b"/>
              <a:pathLst>
                <a:path w="616" h="2623" extrusionOk="0">
                  <a:moveTo>
                    <a:pt x="308" y="1"/>
                  </a:moveTo>
                  <a:cubicBezTo>
                    <a:pt x="138" y="1"/>
                    <a:pt x="1" y="140"/>
                    <a:pt x="5" y="311"/>
                  </a:cubicBezTo>
                  <a:lnTo>
                    <a:pt x="5" y="2319"/>
                  </a:lnTo>
                  <a:cubicBezTo>
                    <a:pt x="5" y="2487"/>
                    <a:pt x="140" y="2622"/>
                    <a:pt x="308" y="2622"/>
                  </a:cubicBezTo>
                  <a:cubicBezTo>
                    <a:pt x="475" y="2622"/>
                    <a:pt x="612" y="2485"/>
                    <a:pt x="610" y="2319"/>
                  </a:cubicBezTo>
                  <a:lnTo>
                    <a:pt x="610" y="311"/>
                  </a:lnTo>
                  <a:cubicBezTo>
                    <a:pt x="616" y="140"/>
                    <a:pt x="479"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9"/>
            <p:cNvSpPr/>
            <p:nvPr/>
          </p:nvSpPr>
          <p:spPr>
            <a:xfrm>
              <a:off x="5473950" y="3445425"/>
              <a:ext cx="15150" cy="68150"/>
            </a:xfrm>
            <a:custGeom>
              <a:avLst/>
              <a:gdLst/>
              <a:ahLst/>
              <a:cxnLst/>
              <a:rect l="l" t="t" r="r" b="b"/>
              <a:pathLst>
                <a:path w="606" h="2726" extrusionOk="0">
                  <a:moveTo>
                    <a:pt x="302" y="0"/>
                  </a:moveTo>
                  <a:cubicBezTo>
                    <a:pt x="138" y="0"/>
                    <a:pt x="4" y="132"/>
                    <a:pt x="0" y="296"/>
                  </a:cubicBezTo>
                  <a:lnTo>
                    <a:pt x="0" y="2424"/>
                  </a:lnTo>
                  <a:cubicBezTo>
                    <a:pt x="0" y="2590"/>
                    <a:pt x="135" y="2726"/>
                    <a:pt x="302" y="2726"/>
                  </a:cubicBezTo>
                  <a:cubicBezTo>
                    <a:pt x="470" y="2726"/>
                    <a:pt x="606" y="2590"/>
                    <a:pt x="606" y="2424"/>
                  </a:cubicBezTo>
                  <a:lnTo>
                    <a:pt x="606" y="296"/>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9"/>
            <p:cNvSpPr/>
            <p:nvPr/>
          </p:nvSpPr>
          <p:spPr>
            <a:xfrm>
              <a:off x="5544825" y="3504500"/>
              <a:ext cx="15175" cy="65200"/>
            </a:xfrm>
            <a:custGeom>
              <a:avLst/>
              <a:gdLst/>
              <a:ahLst/>
              <a:cxnLst/>
              <a:rect l="l" t="t" r="r" b="b"/>
              <a:pathLst>
                <a:path w="607" h="2608" extrusionOk="0">
                  <a:moveTo>
                    <a:pt x="303" y="1"/>
                  </a:moveTo>
                  <a:cubicBezTo>
                    <a:pt x="139" y="1"/>
                    <a:pt x="4" y="131"/>
                    <a:pt x="0" y="296"/>
                  </a:cubicBezTo>
                  <a:lnTo>
                    <a:pt x="0" y="2304"/>
                  </a:lnTo>
                  <a:cubicBezTo>
                    <a:pt x="0" y="2472"/>
                    <a:pt x="136" y="2608"/>
                    <a:pt x="303" y="2608"/>
                  </a:cubicBezTo>
                  <a:cubicBezTo>
                    <a:pt x="470" y="2608"/>
                    <a:pt x="607" y="2472"/>
                    <a:pt x="607" y="2304"/>
                  </a:cubicBezTo>
                  <a:lnTo>
                    <a:pt x="607" y="296"/>
                  </a:lnTo>
                  <a:cubicBezTo>
                    <a:pt x="603" y="131"/>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9"/>
            <p:cNvSpPr/>
            <p:nvPr/>
          </p:nvSpPr>
          <p:spPr>
            <a:xfrm>
              <a:off x="5645250" y="3554550"/>
              <a:ext cx="15175" cy="59475"/>
            </a:xfrm>
            <a:custGeom>
              <a:avLst/>
              <a:gdLst/>
              <a:ahLst/>
              <a:cxnLst/>
              <a:rect l="l" t="t" r="r" b="b"/>
              <a:pathLst>
                <a:path w="607" h="2379" extrusionOk="0">
                  <a:moveTo>
                    <a:pt x="304" y="0"/>
                  </a:moveTo>
                  <a:cubicBezTo>
                    <a:pt x="136" y="0"/>
                    <a:pt x="1" y="136"/>
                    <a:pt x="1" y="302"/>
                  </a:cubicBezTo>
                  <a:lnTo>
                    <a:pt x="1" y="2075"/>
                  </a:lnTo>
                  <a:cubicBezTo>
                    <a:pt x="1" y="2243"/>
                    <a:pt x="136" y="2378"/>
                    <a:pt x="304" y="2378"/>
                  </a:cubicBezTo>
                  <a:cubicBezTo>
                    <a:pt x="471" y="2378"/>
                    <a:pt x="606" y="2243"/>
                    <a:pt x="606" y="2075"/>
                  </a:cubicBezTo>
                  <a:lnTo>
                    <a:pt x="606" y="302"/>
                  </a:lnTo>
                  <a:cubicBezTo>
                    <a:pt x="606" y="136"/>
                    <a:pt x="471"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9"/>
            <p:cNvSpPr/>
            <p:nvPr/>
          </p:nvSpPr>
          <p:spPr>
            <a:xfrm>
              <a:off x="5754550" y="3575375"/>
              <a:ext cx="15200" cy="35675"/>
            </a:xfrm>
            <a:custGeom>
              <a:avLst/>
              <a:gdLst/>
              <a:ahLst/>
              <a:cxnLst/>
              <a:rect l="l" t="t" r="r" b="b"/>
              <a:pathLst>
                <a:path w="608" h="1427" extrusionOk="0">
                  <a:moveTo>
                    <a:pt x="304" y="1"/>
                  </a:moveTo>
                  <a:cubicBezTo>
                    <a:pt x="140" y="1"/>
                    <a:pt x="4" y="132"/>
                    <a:pt x="2" y="296"/>
                  </a:cubicBezTo>
                  <a:lnTo>
                    <a:pt x="2" y="1125"/>
                  </a:lnTo>
                  <a:cubicBezTo>
                    <a:pt x="0" y="1291"/>
                    <a:pt x="137" y="1427"/>
                    <a:pt x="304" y="1427"/>
                  </a:cubicBezTo>
                  <a:cubicBezTo>
                    <a:pt x="472" y="1427"/>
                    <a:pt x="607" y="1291"/>
                    <a:pt x="607" y="1125"/>
                  </a:cubicBezTo>
                  <a:lnTo>
                    <a:pt x="607" y="296"/>
                  </a:lnTo>
                  <a:cubicBezTo>
                    <a:pt x="603"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9"/>
            <p:cNvSpPr/>
            <p:nvPr/>
          </p:nvSpPr>
          <p:spPr>
            <a:xfrm>
              <a:off x="5970100" y="3533675"/>
              <a:ext cx="15375" cy="47850"/>
            </a:xfrm>
            <a:custGeom>
              <a:avLst/>
              <a:gdLst/>
              <a:ahLst/>
              <a:cxnLst/>
              <a:rect l="l" t="t" r="r" b="b"/>
              <a:pathLst>
                <a:path w="615" h="1914" extrusionOk="0">
                  <a:moveTo>
                    <a:pt x="307" y="1"/>
                  </a:moveTo>
                  <a:cubicBezTo>
                    <a:pt x="137" y="1"/>
                    <a:pt x="1" y="141"/>
                    <a:pt x="5" y="311"/>
                  </a:cubicBezTo>
                  <a:lnTo>
                    <a:pt x="5" y="1610"/>
                  </a:lnTo>
                  <a:cubicBezTo>
                    <a:pt x="5" y="1778"/>
                    <a:pt x="140" y="1914"/>
                    <a:pt x="308" y="1914"/>
                  </a:cubicBezTo>
                  <a:cubicBezTo>
                    <a:pt x="475" y="1914"/>
                    <a:pt x="610" y="1778"/>
                    <a:pt x="610" y="1610"/>
                  </a:cubicBezTo>
                  <a:lnTo>
                    <a:pt x="610" y="311"/>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9"/>
            <p:cNvSpPr/>
            <p:nvPr/>
          </p:nvSpPr>
          <p:spPr>
            <a:xfrm>
              <a:off x="6017375" y="3483475"/>
              <a:ext cx="15350" cy="65550"/>
            </a:xfrm>
            <a:custGeom>
              <a:avLst/>
              <a:gdLst/>
              <a:ahLst/>
              <a:cxnLst/>
              <a:rect l="l" t="t" r="r" b="b"/>
              <a:pathLst>
                <a:path w="614" h="2622" extrusionOk="0">
                  <a:moveTo>
                    <a:pt x="307" y="0"/>
                  </a:moveTo>
                  <a:cubicBezTo>
                    <a:pt x="137" y="0"/>
                    <a:pt x="1" y="140"/>
                    <a:pt x="4" y="310"/>
                  </a:cubicBezTo>
                  <a:lnTo>
                    <a:pt x="4" y="2319"/>
                  </a:lnTo>
                  <a:cubicBezTo>
                    <a:pt x="4" y="2486"/>
                    <a:pt x="140" y="2622"/>
                    <a:pt x="307" y="2622"/>
                  </a:cubicBezTo>
                  <a:cubicBezTo>
                    <a:pt x="475" y="2622"/>
                    <a:pt x="610" y="2486"/>
                    <a:pt x="610" y="2319"/>
                  </a:cubicBezTo>
                  <a:lnTo>
                    <a:pt x="610" y="310"/>
                  </a:lnTo>
                  <a:cubicBezTo>
                    <a:pt x="614" y="140"/>
                    <a:pt x="477" y="0"/>
                    <a:pt x="3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9"/>
            <p:cNvSpPr/>
            <p:nvPr/>
          </p:nvSpPr>
          <p:spPr>
            <a:xfrm>
              <a:off x="6052025" y="38165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9"/>
            <p:cNvSpPr/>
            <p:nvPr/>
          </p:nvSpPr>
          <p:spPr>
            <a:xfrm>
              <a:off x="5987550" y="3808800"/>
              <a:ext cx="922450" cy="808675"/>
            </a:xfrm>
            <a:custGeom>
              <a:avLst/>
              <a:gdLst/>
              <a:ahLst/>
              <a:cxnLst/>
              <a:rect l="l" t="t" r="r" b="b"/>
              <a:pathLst>
                <a:path w="36898" h="32347" extrusionOk="0">
                  <a:moveTo>
                    <a:pt x="18479" y="607"/>
                  </a:moveTo>
                  <a:cubicBezTo>
                    <a:pt x="21316" y="607"/>
                    <a:pt x="24110" y="1389"/>
                    <a:pt x="26589" y="2910"/>
                  </a:cubicBezTo>
                  <a:cubicBezTo>
                    <a:pt x="33905" y="7399"/>
                    <a:pt x="36206" y="17004"/>
                    <a:pt x="31718" y="24320"/>
                  </a:cubicBezTo>
                  <a:cubicBezTo>
                    <a:pt x="28784" y="29103"/>
                    <a:pt x="23662" y="31741"/>
                    <a:pt x="18423" y="31741"/>
                  </a:cubicBezTo>
                  <a:cubicBezTo>
                    <a:pt x="15648" y="31741"/>
                    <a:pt x="12841" y="31001"/>
                    <a:pt x="10308" y="29448"/>
                  </a:cubicBezTo>
                  <a:cubicBezTo>
                    <a:pt x="2992" y="24959"/>
                    <a:pt x="692" y="15355"/>
                    <a:pt x="5181" y="8040"/>
                  </a:cubicBezTo>
                  <a:cubicBezTo>
                    <a:pt x="7355" y="4495"/>
                    <a:pt x="10780" y="2010"/>
                    <a:pt x="14823" y="1042"/>
                  </a:cubicBezTo>
                  <a:cubicBezTo>
                    <a:pt x="16020" y="754"/>
                    <a:pt x="17247" y="608"/>
                    <a:pt x="18479" y="607"/>
                  </a:cubicBezTo>
                  <a:close/>
                  <a:moveTo>
                    <a:pt x="18480" y="0"/>
                  </a:moveTo>
                  <a:cubicBezTo>
                    <a:pt x="17216" y="0"/>
                    <a:pt x="15943" y="150"/>
                    <a:pt x="14682" y="452"/>
                  </a:cubicBezTo>
                  <a:cubicBezTo>
                    <a:pt x="10481" y="1458"/>
                    <a:pt x="6924" y="4041"/>
                    <a:pt x="4665" y="7722"/>
                  </a:cubicBezTo>
                  <a:cubicBezTo>
                    <a:pt x="1" y="15324"/>
                    <a:pt x="2390" y="25300"/>
                    <a:pt x="9992" y="29964"/>
                  </a:cubicBezTo>
                  <a:cubicBezTo>
                    <a:pt x="12523" y="31521"/>
                    <a:pt x="15436" y="32347"/>
                    <a:pt x="18409" y="32347"/>
                  </a:cubicBezTo>
                  <a:cubicBezTo>
                    <a:pt x="18413" y="32347"/>
                    <a:pt x="18418" y="32347"/>
                    <a:pt x="18423" y="32347"/>
                  </a:cubicBezTo>
                  <a:cubicBezTo>
                    <a:pt x="23865" y="32347"/>
                    <a:pt x="29186" y="29606"/>
                    <a:pt x="32235" y="24636"/>
                  </a:cubicBezTo>
                  <a:cubicBezTo>
                    <a:pt x="36898" y="17035"/>
                    <a:pt x="34508" y="7058"/>
                    <a:pt x="26907" y="2395"/>
                  </a:cubicBezTo>
                  <a:cubicBezTo>
                    <a:pt x="24329" y="813"/>
                    <a:pt x="21429" y="0"/>
                    <a:pt x="18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9"/>
            <p:cNvSpPr/>
            <p:nvPr/>
          </p:nvSpPr>
          <p:spPr>
            <a:xfrm>
              <a:off x="6052050" y="3763475"/>
              <a:ext cx="793475" cy="793475"/>
            </a:xfrm>
            <a:custGeom>
              <a:avLst/>
              <a:gdLst/>
              <a:ahLst/>
              <a:cxnLst/>
              <a:rect l="l" t="t" r="r" b="b"/>
              <a:pathLst>
                <a:path w="31739" h="31739" extrusionOk="0">
                  <a:moveTo>
                    <a:pt x="15869" y="0"/>
                  </a:moveTo>
                  <a:cubicBezTo>
                    <a:pt x="11661" y="0"/>
                    <a:pt x="7624" y="1672"/>
                    <a:pt x="4648" y="4648"/>
                  </a:cubicBezTo>
                  <a:cubicBezTo>
                    <a:pt x="1671" y="7625"/>
                    <a:pt x="0" y="11661"/>
                    <a:pt x="0" y="15869"/>
                  </a:cubicBezTo>
                  <a:cubicBezTo>
                    <a:pt x="0" y="20078"/>
                    <a:pt x="1671" y="24114"/>
                    <a:pt x="4648" y="27091"/>
                  </a:cubicBezTo>
                  <a:cubicBezTo>
                    <a:pt x="7624" y="30067"/>
                    <a:pt x="11661" y="31739"/>
                    <a:pt x="15869" y="31739"/>
                  </a:cubicBezTo>
                  <a:cubicBezTo>
                    <a:pt x="20078" y="31739"/>
                    <a:pt x="24115" y="30067"/>
                    <a:pt x="27090" y="27091"/>
                  </a:cubicBezTo>
                  <a:cubicBezTo>
                    <a:pt x="30066" y="24114"/>
                    <a:pt x="31738" y="20078"/>
                    <a:pt x="31738" y="15869"/>
                  </a:cubicBezTo>
                  <a:cubicBezTo>
                    <a:pt x="31738" y="11661"/>
                    <a:pt x="30066" y="7625"/>
                    <a:pt x="27090" y="4648"/>
                  </a:cubicBezTo>
                  <a:cubicBezTo>
                    <a:pt x="24115" y="1672"/>
                    <a:pt x="20078" y="0"/>
                    <a:pt x="15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9"/>
            <p:cNvSpPr/>
            <p:nvPr/>
          </p:nvSpPr>
          <p:spPr>
            <a:xfrm>
              <a:off x="6000750" y="3755825"/>
              <a:ext cx="896075" cy="808875"/>
            </a:xfrm>
            <a:custGeom>
              <a:avLst/>
              <a:gdLst/>
              <a:ahLst/>
              <a:cxnLst/>
              <a:rect l="l" t="t" r="r" b="b"/>
              <a:pathLst>
                <a:path w="35843" h="32355" extrusionOk="0">
                  <a:moveTo>
                    <a:pt x="17919" y="607"/>
                  </a:moveTo>
                  <a:cubicBezTo>
                    <a:pt x="24802" y="607"/>
                    <a:pt x="31114" y="5214"/>
                    <a:pt x="32965" y="12175"/>
                  </a:cubicBezTo>
                  <a:cubicBezTo>
                    <a:pt x="35171" y="20469"/>
                    <a:pt x="30218" y="29013"/>
                    <a:pt x="21923" y="31219"/>
                  </a:cubicBezTo>
                  <a:cubicBezTo>
                    <a:pt x="20590" y="31573"/>
                    <a:pt x="19239" y="31749"/>
                    <a:pt x="17896" y="31749"/>
                  </a:cubicBezTo>
                  <a:cubicBezTo>
                    <a:pt x="15189" y="31749"/>
                    <a:pt x="12518" y="31037"/>
                    <a:pt x="10114" y="29642"/>
                  </a:cubicBezTo>
                  <a:cubicBezTo>
                    <a:pt x="6515" y="27556"/>
                    <a:pt x="3946" y="24195"/>
                    <a:pt x="2878" y="20176"/>
                  </a:cubicBezTo>
                  <a:cubicBezTo>
                    <a:pt x="672" y="11882"/>
                    <a:pt x="5625" y="3339"/>
                    <a:pt x="13920" y="1133"/>
                  </a:cubicBezTo>
                  <a:cubicBezTo>
                    <a:pt x="15225" y="784"/>
                    <a:pt x="16569" y="608"/>
                    <a:pt x="17919" y="607"/>
                  </a:cubicBezTo>
                  <a:close/>
                  <a:moveTo>
                    <a:pt x="17920" y="0"/>
                  </a:moveTo>
                  <a:cubicBezTo>
                    <a:pt x="16547" y="0"/>
                    <a:pt x="15152" y="177"/>
                    <a:pt x="13764" y="547"/>
                  </a:cubicBezTo>
                  <a:cubicBezTo>
                    <a:pt x="5147" y="2839"/>
                    <a:pt x="0" y="11715"/>
                    <a:pt x="2292" y="20332"/>
                  </a:cubicBezTo>
                  <a:cubicBezTo>
                    <a:pt x="3403" y="24507"/>
                    <a:pt x="6073" y="27999"/>
                    <a:pt x="9809" y="30167"/>
                  </a:cubicBezTo>
                  <a:cubicBezTo>
                    <a:pt x="12308" y="31615"/>
                    <a:pt x="15082" y="32355"/>
                    <a:pt x="17895" y="32355"/>
                  </a:cubicBezTo>
                  <a:cubicBezTo>
                    <a:pt x="19308" y="32354"/>
                    <a:pt x="20714" y="32169"/>
                    <a:pt x="22079" y="31804"/>
                  </a:cubicBezTo>
                  <a:cubicBezTo>
                    <a:pt x="30696" y="29512"/>
                    <a:pt x="35843" y="20637"/>
                    <a:pt x="33551" y="12019"/>
                  </a:cubicBezTo>
                  <a:cubicBezTo>
                    <a:pt x="31627" y="4790"/>
                    <a:pt x="25071" y="0"/>
                    <a:pt x="179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9"/>
            <p:cNvSpPr/>
            <p:nvPr/>
          </p:nvSpPr>
          <p:spPr>
            <a:xfrm>
              <a:off x="6111525" y="3822975"/>
              <a:ext cx="674500" cy="674475"/>
            </a:xfrm>
            <a:custGeom>
              <a:avLst/>
              <a:gdLst/>
              <a:ahLst/>
              <a:cxnLst/>
              <a:rect l="l" t="t" r="r" b="b"/>
              <a:pathLst>
                <a:path w="26980" h="26979" extrusionOk="0">
                  <a:moveTo>
                    <a:pt x="13490" y="1"/>
                  </a:moveTo>
                  <a:cubicBezTo>
                    <a:pt x="9912" y="1"/>
                    <a:pt x="6482" y="1421"/>
                    <a:pt x="3952" y="3952"/>
                  </a:cubicBezTo>
                  <a:cubicBezTo>
                    <a:pt x="1423" y="6481"/>
                    <a:pt x="1" y="9912"/>
                    <a:pt x="1" y="13489"/>
                  </a:cubicBezTo>
                  <a:cubicBezTo>
                    <a:pt x="1" y="17067"/>
                    <a:pt x="1423" y="20498"/>
                    <a:pt x="3952" y="23027"/>
                  </a:cubicBezTo>
                  <a:cubicBezTo>
                    <a:pt x="6482" y="25558"/>
                    <a:pt x="9912" y="26978"/>
                    <a:pt x="13490" y="26978"/>
                  </a:cubicBezTo>
                  <a:cubicBezTo>
                    <a:pt x="17068" y="26978"/>
                    <a:pt x="20499" y="25558"/>
                    <a:pt x="23029" y="23027"/>
                  </a:cubicBezTo>
                  <a:cubicBezTo>
                    <a:pt x="25558" y="20498"/>
                    <a:pt x="26980" y="17067"/>
                    <a:pt x="26980" y="13489"/>
                  </a:cubicBezTo>
                  <a:cubicBezTo>
                    <a:pt x="26980" y="9912"/>
                    <a:pt x="25558" y="6481"/>
                    <a:pt x="23029" y="3952"/>
                  </a:cubicBezTo>
                  <a:cubicBezTo>
                    <a:pt x="20499" y="1421"/>
                    <a:pt x="17068" y="1"/>
                    <a:pt x="13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9"/>
            <p:cNvSpPr/>
            <p:nvPr/>
          </p:nvSpPr>
          <p:spPr>
            <a:xfrm>
              <a:off x="6091875" y="3815250"/>
              <a:ext cx="713825" cy="689925"/>
            </a:xfrm>
            <a:custGeom>
              <a:avLst/>
              <a:gdLst/>
              <a:ahLst/>
              <a:cxnLst/>
              <a:rect l="l" t="t" r="r" b="b"/>
              <a:pathLst>
                <a:path w="28553" h="27597" extrusionOk="0">
                  <a:moveTo>
                    <a:pt x="14298" y="606"/>
                  </a:moveTo>
                  <a:cubicBezTo>
                    <a:pt x="16591" y="606"/>
                    <a:pt x="18854" y="1211"/>
                    <a:pt x="20890" y="2392"/>
                  </a:cubicBezTo>
                  <a:cubicBezTo>
                    <a:pt x="23937" y="4159"/>
                    <a:pt x="26115" y="7006"/>
                    <a:pt x="27020" y="10410"/>
                  </a:cubicBezTo>
                  <a:cubicBezTo>
                    <a:pt x="27925" y="13813"/>
                    <a:pt x="27451" y="17367"/>
                    <a:pt x="25684" y="20413"/>
                  </a:cubicBezTo>
                  <a:cubicBezTo>
                    <a:pt x="23916" y="23460"/>
                    <a:pt x="21070" y="25636"/>
                    <a:pt x="17665" y="26543"/>
                  </a:cubicBezTo>
                  <a:cubicBezTo>
                    <a:pt x="16536" y="26843"/>
                    <a:pt x="15391" y="26992"/>
                    <a:pt x="14253" y="26992"/>
                  </a:cubicBezTo>
                  <a:cubicBezTo>
                    <a:pt x="11960" y="26992"/>
                    <a:pt x="9698" y="26388"/>
                    <a:pt x="7661" y="25206"/>
                  </a:cubicBezTo>
                  <a:cubicBezTo>
                    <a:pt x="4615" y="23439"/>
                    <a:pt x="2439" y="20591"/>
                    <a:pt x="1533" y="17188"/>
                  </a:cubicBezTo>
                  <a:cubicBezTo>
                    <a:pt x="628" y="13785"/>
                    <a:pt x="1102" y="10233"/>
                    <a:pt x="2869" y="7186"/>
                  </a:cubicBezTo>
                  <a:cubicBezTo>
                    <a:pt x="4636" y="4138"/>
                    <a:pt x="7483" y="1961"/>
                    <a:pt x="10887" y="1056"/>
                  </a:cubicBezTo>
                  <a:cubicBezTo>
                    <a:pt x="11999" y="759"/>
                    <a:pt x="13147" y="608"/>
                    <a:pt x="14298" y="606"/>
                  </a:cubicBezTo>
                  <a:close/>
                  <a:moveTo>
                    <a:pt x="14299" y="1"/>
                  </a:moveTo>
                  <a:cubicBezTo>
                    <a:pt x="13109" y="1"/>
                    <a:pt x="11911" y="156"/>
                    <a:pt x="10731" y="470"/>
                  </a:cubicBezTo>
                  <a:cubicBezTo>
                    <a:pt x="7170" y="1416"/>
                    <a:pt x="4193" y="3693"/>
                    <a:pt x="2346" y="6881"/>
                  </a:cubicBezTo>
                  <a:cubicBezTo>
                    <a:pt x="498" y="10067"/>
                    <a:pt x="0" y="13784"/>
                    <a:pt x="948" y="17343"/>
                  </a:cubicBezTo>
                  <a:cubicBezTo>
                    <a:pt x="1895" y="20904"/>
                    <a:pt x="4171" y="23882"/>
                    <a:pt x="7358" y="25730"/>
                  </a:cubicBezTo>
                  <a:cubicBezTo>
                    <a:pt x="9489" y="26966"/>
                    <a:pt x="11855" y="27596"/>
                    <a:pt x="14254" y="27596"/>
                  </a:cubicBezTo>
                  <a:cubicBezTo>
                    <a:pt x="15458" y="27596"/>
                    <a:pt x="16658" y="27438"/>
                    <a:pt x="17822" y="27127"/>
                  </a:cubicBezTo>
                  <a:cubicBezTo>
                    <a:pt x="21381" y="26181"/>
                    <a:pt x="24359" y="23904"/>
                    <a:pt x="26208" y="20717"/>
                  </a:cubicBezTo>
                  <a:cubicBezTo>
                    <a:pt x="28056" y="17530"/>
                    <a:pt x="28552" y="13814"/>
                    <a:pt x="27604" y="10254"/>
                  </a:cubicBezTo>
                  <a:cubicBezTo>
                    <a:pt x="26658" y="6693"/>
                    <a:pt x="24381" y="3715"/>
                    <a:pt x="21195" y="1867"/>
                  </a:cubicBezTo>
                  <a:cubicBezTo>
                    <a:pt x="19064" y="632"/>
                    <a:pt x="16698" y="1"/>
                    <a:pt x="142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9"/>
            <p:cNvSpPr/>
            <p:nvPr/>
          </p:nvSpPr>
          <p:spPr>
            <a:xfrm>
              <a:off x="6271025" y="3916275"/>
              <a:ext cx="328225" cy="505750"/>
            </a:xfrm>
            <a:custGeom>
              <a:avLst/>
              <a:gdLst/>
              <a:ahLst/>
              <a:cxnLst/>
              <a:rect l="l" t="t" r="r" b="b"/>
              <a:pathLst>
                <a:path w="13129" h="20230" extrusionOk="0">
                  <a:moveTo>
                    <a:pt x="4134" y="1"/>
                  </a:moveTo>
                  <a:cubicBezTo>
                    <a:pt x="4062" y="1"/>
                    <a:pt x="3989" y="10"/>
                    <a:pt x="3916" y="27"/>
                  </a:cubicBezTo>
                  <a:cubicBezTo>
                    <a:pt x="3694" y="82"/>
                    <a:pt x="3511" y="213"/>
                    <a:pt x="3370" y="420"/>
                  </a:cubicBezTo>
                  <a:cubicBezTo>
                    <a:pt x="3228" y="627"/>
                    <a:pt x="3196" y="876"/>
                    <a:pt x="3273" y="1165"/>
                  </a:cubicBezTo>
                  <a:lnTo>
                    <a:pt x="3982" y="3833"/>
                  </a:lnTo>
                  <a:lnTo>
                    <a:pt x="3982" y="3833"/>
                  </a:lnTo>
                  <a:cubicBezTo>
                    <a:pt x="2783" y="4223"/>
                    <a:pt x="1848" y="4781"/>
                    <a:pt x="1177" y="5508"/>
                  </a:cubicBezTo>
                  <a:cubicBezTo>
                    <a:pt x="283" y="6478"/>
                    <a:pt x="1" y="7585"/>
                    <a:pt x="333" y="8833"/>
                  </a:cubicBezTo>
                  <a:cubicBezTo>
                    <a:pt x="469" y="9345"/>
                    <a:pt x="654" y="9774"/>
                    <a:pt x="887" y="10118"/>
                  </a:cubicBezTo>
                  <a:cubicBezTo>
                    <a:pt x="1121" y="10463"/>
                    <a:pt x="1380" y="10738"/>
                    <a:pt x="1662" y="10941"/>
                  </a:cubicBezTo>
                  <a:cubicBezTo>
                    <a:pt x="1945" y="11146"/>
                    <a:pt x="2320" y="11302"/>
                    <a:pt x="2787" y="11410"/>
                  </a:cubicBezTo>
                  <a:cubicBezTo>
                    <a:pt x="3235" y="11516"/>
                    <a:pt x="3690" y="11587"/>
                    <a:pt x="4148" y="11625"/>
                  </a:cubicBezTo>
                  <a:cubicBezTo>
                    <a:pt x="4586" y="11659"/>
                    <a:pt x="5164" y="11681"/>
                    <a:pt x="5880" y="11691"/>
                  </a:cubicBezTo>
                  <a:lnTo>
                    <a:pt x="7774" y="11695"/>
                  </a:lnTo>
                  <a:cubicBezTo>
                    <a:pt x="7806" y="11695"/>
                    <a:pt x="7838" y="11694"/>
                    <a:pt x="7870" y="11694"/>
                  </a:cubicBezTo>
                  <a:cubicBezTo>
                    <a:pt x="8344" y="11694"/>
                    <a:pt x="8732" y="11759"/>
                    <a:pt x="9033" y="11889"/>
                  </a:cubicBezTo>
                  <a:cubicBezTo>
                    <a:pt x="9353" y="12027"/>
                    <a:pt x="9544" y="12208"/>
                    <a:pt x="9602" y="12430"/>
                  </a:cubicBezTo>
                  <a:cubicBezTo>
                    <a:pt x="9678" y="12712"/>
                    <a:pt x="9649" y="12969"/>
                    <a:pt x="9519" y="13199"/>
                  </a:cubicBezTo>
                  <a:cubicBezTo>
                    <a:pt x="9389" y="13431"/>
                    <a:pt x="9200" y="13616"/>
                    <a:pt x="8954" y="13755"/>
                  </a:cubicBezTo>
                  <a:cubicBezTo>
                    <a:pt x="8691" y="13901"/>
                    <a:pt x="8417" y="14026"/>
                    <a:pt x="8135" y="14131"/>
                  </a:cubicBezTo>
                  <a:cubicBezTo>
                    <a:pt x="7857" y="14237"/>
                    <a:pt x="7568" y="14312"/>
                    <a:pt x="7274" y="14352"/>
                  </a:cubicBezTo>
                  <a:cubicBezTo>
                    <a:pt x="6893" y="14437"/>
                    <a:pt x="6505" y="14481"/>
                    <a:pt x="6116" y="14482"/>
                  </a:cubicBezTo>
                  <a:cubicBezTo>
                    <a:pt x="6093" y="14482"/>
                    <a:pt x="6071" y="14482"/>
                    <a:pt x="6049" y="14482"/>
                  </a:cubicBezTo>
                  <a:cubicBezTo>
                    <a:pt x="5697" y="14482"/>
                    <a:pt x="5420" y="14463"/>
                    <a:pt x="5216" y="14427"/>
                  </a:cubicBezTo>
                  <a:cubicBezTo>
                    <a:pt x="5000" y="14388"/>
                    <a:pt x="4743" y="14334"/>
                    <a:pt x="4445" y="14262"/>
                  </a:cubicBezTo>
                  <a:cubicBezTo>
                    <a:pt x="4147" y="14190"/>
                    <a:pt x="3965" y="14150"/>
                    <a:pt x="3898" y="14140"/>
                  </a:cubicBezTo>
                  <a:cubicBezTo>
                    <a:pt x="3750" y="14110"/>
                    <a:pt x="3609" y="14096"/>
                    <a:pt x="3477" y="14096"/>
                  </a:cubicBezTo>
                  <a:cubicBezTo>
                    <a:pt x="3292" y="14096"/>
                    <a:pt x="3123" y="14124"/>
                    <a:pt x="2970" y="14181"/>
                  </a:cubicBezTo>
                  <a:cubicBezTo>
                    <a:pt x="2708" y="14279"/>
                    <a:pt x="2514" y="14444"/>
                    <a:pt x="2389" y="14679"/>
                  </a:cubicBezTo>
                  <a:cubicBezTo>
                    <a:pt x="2267" y="14905"/>
                    <a:pt x="2195" y="15155"/>
                    <a:pt x="2181" y="15413"/>
                  </a:cubicBezTo>
                  <a:cubicBezTo>
                    <a:pt x="2165" y="15669"/>
                    <a:pt x="2230" y="15913"/>
                    <a:pt x="2376" y="16149"/>
                  </a:cubicBezTo>
                  <a:cubicBezTo>
                    <a:pt x="2520" y="16385"/>
                    <a:pt x="2731" y="16558"/>
                    <a:pt x="3008" y="16667"/>
                  </a:cubicBezTo>
                  <a:cubicBezTo>
                    <a:pt x="3963" y="17015"/>
                    <a:pt x="4959" y="17189"/>
                    <a:pt x="5996" y="17189"/>
                  </a:cubicBezTo>
                  <a:cubicBezTo>
                    <a:pt x="6569" y="17189"/>
                    <a:pt x="7155" y="17136"/>
                    <a:pt x="7753" y="17029"/>
                  </a:cubicBezTo>
                  <a:lnTo>
                    <a:pt x="7753" y="17029"/>
                  </a:lnTo>
                  <a:lnTo>
                    <a:pt x="8416" y="19521"/>
                  </a:lnTo>
                  <a:cubicBezTo>
                    <a:pt x="8519" y="19906"/>
                    <a:pt x="8736" y="20134"/>
                    <a:pt x="9071" y="20204"/>
                  </a:cubicBezTo>
                  <a:cubicBezTo>
                    <a:pt x="9148" y="20221"/>
                    <a:pt x="9224" y="20229"/>
                    <a:pt x="9297" y="20229"/>
                  </a:cubicBezTo>
                  <a:cubicBezTo>
                    <a:pt x="9540" y="20229"/>
                    <a:pt x="9761" y="20138"/>
                    <a:pt x="9958" y="19956"/>
                  </a:cubicBezTo>
                  <a:cubicBezTo>
                    <a:pt x="10214" y="19717"/>
                    <a:pt x="10294" y="19415"/>
                    <a:pt x="10196" y="19048"/>
                  </a:cubicBezTo>
                  <a:lnTo>
                    <a:pt x="9536" y="16565"/>
                  </a:lnTo>
                  <a:lnTo>
                    <a:pt x="9536" y="16565"/>
                  </a:lnTo>
                  <a:cubicBezTo>
                    <a:pt x="10126" y="16351"/>
                    <a:pt x="10655" y="16086"/>
                    <a:pt x="11122" y="15769"/>
                  </a:cubicBezTo>
                  <a:cubicBezTo>
                    <a:pt x="11896" y="15243"/>
                    <a:pt x="12446" y="14580"/>
                    <a:pt x="12773" y="13780"/>
                  </a:cubicBezTo>
                  <a:cubicBezTo>
                    <a:pt x="13100" y="12979"/>
                    <a:pt x="13129" y="12108"/>
                    <a:pt x="12859" y="11165"/>
                  </a:cubicBezTo>
                  <a:cubicBezTo>
                    <a:pt x="12695" y="10578"/>
                    <a:pt x="12457" y="10095"/>
                    <a:pt x="12146" y="9716"/>
                  </a:cubicBezTo>
                  <a:cubicBezTo>
                    <a:pt x="11833" y="9337"/>
                    <a:pt x="11442" y="9050"/>
                    <a:pt x="10970" y="8855"/>
                  </a:cubicBezTo>
                  <a:cubicBezTo>
                    <a:pt x="10486" y="8658"/>
                    <a:pt x="9979" y="8528"/>
                    <a:pt x="9460" y="8468"/>
                  </a:cubicBezTo>
                  <a:cubicBezTo>
                    <a:pt x="8949" y="8407"/>
                    <a:pt x="8328" y="8377"/>
                    <a:pt x="7601" y="8377"/>
                  </a:cubicBezTo>
                  <a:cubicBezTo>
                    <a:pt x="7571" y="8377"/>
                    <a:pt x="7540" y="8377"/>
                    <a:pt x="7509" y="8377"/>
                  </a:cubicBezTo>
                  <a:lnTo>
                    <a:pt x="5638" y="8408"/>
                  </a:lnTo>
                  <a:cubicBezTo>
                    <a:pt x="5557" y="8411"/>
                    <a:pt x="5478" y="8413"/>
                    <a:pt x="5403" y="8413"/>
                  </a:cubicBezTo>
                  <a:cubicBezTo>
                    <a:pt x="4967" y="8413"/>
                    <a:pt x="4633" y="8365"/>
                    <a:pt x="4401" y="8270"/>
                  </a:cubicBezTo>
                  <a:cubicBezTo>
                    <a:pt x="4130" y="8160"/>
                    <a:pt x="3953" y="7951"/>
                    <a:pt x="3871" y="7644"/>
                  </a:cubicBezTo>
                  <a:cubicBezTo>
                    <a:pt x="3803" y="7387"/>
                    <a:pt x="3889" y="7145"/>
                    <a:pt x="4130" y="6916"/>
                  </a:cubicBezTo>
                  <a:cubicBezTo>
                    <a:pt x="4371" y="6687"/>
                    <a:pt x="4663" y="6520"/>
                    <a:pt x="5005" y="6416"/>
                  </a:cubicBezTo>
                  <a:cubicBezTo>
                    <a:pt x="5348" y="6312"/>
                    <a:pt x="5675" y="6227"/>
                    <a:pt x="5987" y="6162"/>
                  </a:cubicBezTo>
                  <a:cubicBezTo>
                    <a:pt x="6549" y="6077"/>
                    <a:pt x="7115" y="6035"/>
                    <a:pt x="7682" y="6035"/>
                  </a:cubicBezTo>
                  <a:cubicBezTo>
                    <a:pt x="8039" y="6035"/>
                    <a:pt x="8395" y="6051"/>
                    <a:pt x="8751" y="6085"/>
                  </a:cubicBezTo>
                  <a:cubicBezTo>
                    <a:pt x="8805" y="6089"/>
                    <a:pt x="8858" y="6090"/>
                    <a:pt x="8910" y="6090"/>
                  </a:cubicBezTo>
                  <a:cubicBezTo>
                    <a:pt x="9205" y="6090"/>
                    <a:pt x="9459" y="6034"/>
                    <a:pt x="9675" y="5922"/>
                  </a:cubicBezTo>
                  <a:cubicBezTo>
                    <a:pt x="9928" y="5791"/>
                    <a:pt x="10092" y="5599"/>
                    <a:pt x="10166" y="5345"/>
                  </a:cubicBezTo>
                  <a:cubicBezTo>
                    <a:pt x="10239" y="5102"/>
                    <a:pt x="10257" y="4843"/>
                    <a:pt x="10219" y="4591"/>
                  </a:cubicBezTo>
                  <a:cubicBezTo>
                    <a:pt x="10180" y="4340"/>
                    <a:pt x="10052" y="4107"/>
                    <a:pt x="9834" y="3891"/>
                  </a:cubicBezTo>
                  <a:cubicBezTo>
                    <a:pt x="9617" y="3675"/>
                    <a:pt x="9339" y="3538"/>
                    <a:pt x="9004" y="3481"/>
                  </a:cubicBezTo>
                  <a:cubicBezTo>
                    <a:pt x="8572" y="3404"/>
                    <a:pt x="8221" y="3350"/>
                    <a:pt x="7947" y="3323"/>
                  </a:cubicBezTo>
                  <a:cubicBezTo>
                    <a:pt x="7778" y="3305"/>
                    <a:pt x="7566" y="3296"/>
                    <a:pt x="7311" y="3296"/>
                  </a:cubicBezTo>
                  <a:cubicBezTo>
                    <a:pt x="7156" y="3296"/>
                    <a:pt x="6985" y="3300"/>
                    <a:pt x="6798" y="3306"/>
                  </a:cubicBezTo>
                  <a:cubicBezTo>
                    <a:pt x="6451" y="3320"/>
                    <a:pt x="6105" y="3354"/>
                    <a:pt x="5763" y="3408"/>
                  </a:cubicBezTo>
                  <a:lnTo>
                    <a:pt x="5763" y="3408"/>
                  </a:lnTo>
                  <a:lnTo>
                    <a:pt x="5040" y="695"/>
                  </a:lnTo>
                  <a:cubicBezTo>
                    <a:pt x="4969" y="422"/>
                    <a:pt x="4819" y="229"/>
                    <a:pt x="4591" y="115"/>
                  </a:cubicBezTo>
                  <a:cubicBezTo>
                    <a:pt x="4438" y="39"/>
                    <a:pt x="4286" y="1"/>
                    <a:pt x="4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9"/>
            <p:cNvSpPr/>
            <p:nvPr/>
          </p:nvSpPr>
          <p:spPr>
            <a:xfrm>
              <a:off x="6113125" y="4374575"/>
              <a:ext cx="15400" cy="65575"/>
            </a:xfrm>
            <a:custGeom>
              <a:avLst/>
              <a:gdLst/>
              <a:ahLst/>
              <a:cxnLst/>
              <a:rect l="l" t="t" r="r" b="b"/>
              <a:pathLst>
                <a:path w="616" h="2623" extrusionOk="0">
                  <a:moveTo>
                    <a:pt x="308" y="1"/>
                  </a:moveTo>
                  <a:cubicBezTo>
                    <a:pt x="137" y="1"/>
                    <a:pt x="1" y="140"/>
                    <a:pt x="6" y="311"/>
                  </a:cubicBezTo>
                  <a:lnTo>
                    <a:pt x="6" y="2320"/>
                  </a:lnTo>
                  <a:cubicBezTo>
                    <a:pt x="4" y="2487"/>
                    <a:pt x="141" y="2622"/>
                    <a:pt x="308" y="2622"/>
                  </a:cubicBezTo>
                  <a:cubicBezTo>
                    <a:pt x="475" y="2622"/>
                    <a:pt x="611" y="2487"/>
                    <a:pt x="611" y="2320"/>
                  </a:cubicBezTo>
                  <a:lnTo>
                    <a:pt x="611" y="311"/>
                  </a:lnTo>
                  <a:cubicBezTo>
                    <a:pt x="615" y="140"/>
                    <a:pt x="478"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9"/>
            <p:cNvSpPr/>
            <p:nvPr/>
          </p:nvSpPr>
          <p:spPr>
            <a:xfrm>
              <a:off x="6148625" y="4424800"/>
              <a:ext cx="15350" cy="68525"/>
            </a:xfrm>
            <a:custGeom>
              <a:avLst/>
              <a:gdLst/>
              <a:ahLst/>
              <a:cxnLst/>
              <a:rect l="l" t="t" r="r" b="b"/>
              <a:pathLst>
                <a:path w="614" h="2741" extrusionOk="0">
                  <a:moveTo>
                    <a:pt x="306" y="0"/>
                  </a:moveTo>
                  <a:cubicBezTo>
                    <a:pt x="137" y="0"/>
                    <a:pt x="0" y="141"/>
                    <a:pt x="4" y="310"/>
                  </a:cubicBezTo>
                  <a:lnTo>
                    <a:pt x="4" y="2437"/>
                  </a:lnTo>
                  <a:cubicBezTo>
                    <a:pt x="4" y="2605"/>
                    <a:pt x="139" y="2740"/>
                    <a:pt x="306" y="2740"/>
                  </a:cubicBezTo>
                  <a:cubicBezTo>
                    <a:pt x="474" y="2740"/>
                    <a:pt x="609" y="2605"/>
                    <a:pt x="609" y="2437"/>
                  </a:cubicBezTo>
                  <a:lnTo>
                    <a:pt x="609" y="310"/>
                  </a:lnTo>
                  <a:cubicBezTo>
                    <a:pt x="613" y="141"/>
                    <a:pt x="477" y="0"/>
                    <a:pt x="3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9"/>
            <p:cNvSpPr/>
            <p:nvPr/>
          </p:nvSpPr>
          <p:spPr>
            <a:xfrm>
              <a:off x="6219500" y="4483875"/>
              <a:ext cx="15375" cy="65575"/>
            </a:xfrm>
            <a:custGeom>
              <a:avLst/>
              <a:gdLst/>
              <a:ahLst/>
              <a:cxnLst/>
              <a:rect l="l" t="t" r="r" b="b"/>
              <a:pathLst>
                <a:path w="615" h="2623" extrusionOk="0">
                  <a:moveTo>
                    <a:pt x="307" y="1"/>
                  </a:moveTo>
                  <a:cubicBezTo>
                    <a:pt x="137" y="1"/>
                    <a:pt x="0" y="141"/>
                    <a:pt x="4" y="311"/>
                  </a:cubicBezTo>
                  <a:lnTo>
                    <a:pt x="4" y="2319"/>
                  </a:lnTo>
                  <a:cubicBezTo>
                    <a:pt x="4" y="2487"/>
                    <a:pt x="139" y="2622"/>
                    <a:pt x="307" y="2622"/>
                  </a:cubicBezTo>
                  <a:cubicBezTo>
                    <a:pt x="474" y="2622"/>
                    <a:pt x="611" y="2487"/>
                    <a:pt x="611" y="2319"/>
                  </a:cubicBezTo>
                  <a:lnTo>
                    <a:pt x="611" y="311"/>
                  </a:lnTo>
                  <a:cubicBezTo>
                    <a:pt x="615"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9"/>
            <p:cNvSpPr/>
            <p:nvPr/>
          </p:nvSpPr>
          <p:spPr>
            <a:xfrm>
              <a:off x="6319950" y="4534075"/>
              <a:ext cx="15375" cy="59675"/>
            </a:xfrm>
            <a:custGeom>
              <a:avLst/>
              <a:gdLst/>
              <a:ahLst/>
              <a:cxnLst/>
              <a:rect l="l" t="t" r="r" b="b"/>
              <a:pathLst>
                <a:path w="615" h="2387" extrusionOk="0">
                  <a:moveTo>
                    <a:pt x="307" y="1"/>
                  </a:moveTo>
                  <a:cubicBezTo>
                    <a:pt x="138" y="1"/>
                    <a:pt x="1" y="141"/>
                    <a:pt x="5" y="311"/>
                  </a:cubicBezTo>
                  <a:lnTo>
                    <a:pt x="5" y="2084"/>
                  </a:lnTo>
                  <a:cubicBezTo>
                    <a:pt x="5" y="2251"/>
                    <a:pt x="140" y="2387"/>
                    <a:pt x="307" y="2387"/>
                  </a:cubicBezTo>
                  <a:cubicBezTo>
                    <a:pt x="475" y="2387"/>
                    <a:pt x="610" y="2251"/>
                    <a:pt x="610" y="2084"/>
                  </a:cubicBezTo>
                  <a:lnTo>
                    <a:pt x="610" y="311"/>
                  </a:lnTo>
                  <a:cubicBezTo>
                    <a:pt x="614"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9"/>
            <p:cNvSpPr/>
            <p:nvPr/>
          </p:nvSpPr>
          <p:spPr>
            <a:xfrm>
              <a:off x="6429225" y="4554800"/>
              <a:ext cx="15375" cy="36025"/>
            </a:xfrm>
            <a:custGeom>
              <a:avLst/>
              <a:gdLst/>
              <a:ahLst/>
              <a:cxnLst/>
              <a:rect l="l" t="t" r="r" b="b"/>
              <a:pathLst>
                <a:path w="615" h="1441" extrusionOk="0">
                  <a:moveTo>
                    <a:pt x="308" y="0"/>
                  </a:moveTo>
                  <a:cubicBezTo>
                    <a:pt x="137" y="0"/>
                    <a:pt x="0" y="139"/>
                    <a:pt x="6" y="310"/>
                  </a:cubicBezTo>
                  <a:lnTo>
                    <a:pt x="6" y="1137"/>
                  </a:lnTo>
                  <a:cubicBezTo>
                    <a:pt x="4" y="1304"/>
                    <a:pt x="141" y="1440"/>
                    <a:pt x="308" y="1440"/>
                  </a:cubicBezTo>
                  <a:cubicBezTo>
                    <a:pt x="476" y="1440"/>
                    <a:pt x="611" y="1304"/>
                    <a:pt x="611" y="1137"/>
                  </a:cubicBezTo>
                  <a:lnTo>
                    <a:pt x="611" y="310"/>
                  </a:lnTo>
                  <a:cubicBezTo>
                    <a:pt x="615" y="139"/>
                    <a:pt x="478"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9"/>
            <p:cNvSpPr/>
            <p:nvPr/>
          </p:nvSpPr>
          <p:spPr>
            <a:xfrm>
              <a:off x="6644875" y="4513450"/>
              <a:ext cx="15350" cy="47850"/>
            </a:xfrm>
            <a:custGeom>
              <a:avLst/>
              <a:gdLst/>
              <a:ahLst/>
              <a:cxnLst/>
              <a:rect l="l" t="t" r="r" b="b"/>
              <a:pathLst>
                <a:path w="614" h="1914" extrusionOk="0">
                  <a:moveTo>
                    <a:pt x="308" y="0"/>
                  </a:moveTo>
                  <a:cubicBezTo>
                    <a:pt x="137" y="0"/>
                    <a:pt x="1" y="139"/>
                    <a:pt x="4" y="310"/>
                  </a:cubicBezTo>
                  <a:lnTo>
                    <a:pt x="4" y="1610"/>
                  </a:lnTo>
                  <a:cubicBezTo>
                    <a:pt x="4" y="1776"/>
                    <a:pt x="140" y="1913"/>
                    <a:pt x="308" y="1913"/>
                  </a:cubicBezTo>
                  <a:cubicBezTo>
                    <a:pt x="475" y="1913"/>
                    <a:pt x="611" y="1776"/>
                    <a:pt x="610" y="1610"/>
                  </a:cubicBezTo>
                  <a:lnTo>
                    <a:pt x="610" y="310"/>
                  </a:lnTo>
                  <a:cubicBezTo>
                    <a:pt x="614" y="139"/>
                    <a:pt x="477"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p:nvPr/>
          </p:nvSpPr>
          <p:spPr>
            <a:xfrm>
              <a:off x="6692250" y="4463375"/>
              <a:ext cx="15150" cy="65400"/>
            </a:xfrm>
            <a:custGeom>
              <a:avLst/>
              <a:gdLst/>
              <a:ahLst/>
              <a:cxnLst/>
              <a:rect l="l" t="t" r="r" b="b"/>
              <a:pathLst>
                <a:path w="606" h="2616" extrusionOk="0">
                  <a:moveTo>
                    <a:pt x="304" y="0"/>
                  </a:moveTo>
                  <a:cubicBezTo>
                    <a:pt x="136" y="0"/>
                    <a:pt x="0" y="136"/>
                    <a:pt x="0" y="304"/>
                  </a:cubicBezTo>
                  <a:lnTo>
                    <a:pt x="0" y="2312"/>
                  </a:lnTo>
                  <a:cubicBezTo>
                    <a:pt x="0" y="2480"/>
                    <a:pt x="136" y="2615"/>
                    <a:pt x="304" y="2615"/>
                  </a:cubicBezTo>
                  <a:cubicBezTo>
                    <a:pt x="470" y="2615"/>
                    <a:pt x="606" y="2480"/>
                    <a:pt x="606" y="2312"/>
                  </a:cubicBezTo>
                  <a:lnTo>
                    <a:pt x="606" y="304"/>
                  </a:lnTo>
                  <a:cubicBezTo>
                    <a:pt x="606" y="136"/>
                    <a:pt x="470"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9"/>
            <p:cNvSpPr/>
            <p:nvPr/>
          </p:nvSpPr>
          <p:spPr>
            <a:xfrm>
              <a:off x="5996025" y="3741750"/>
              <a:ext cx="905525" cy="793600"/>
            </a:xfrm>
            <a:custGeom>
              <a:avLst/>
              <a:gdLst/>
              <a:ahLst/>
              <a:cxnLst/>
              <a:rect l="l" t="t" r="r" b="b"/>
              <a:pathLst>
                <a:path w="36221" h="31744" extrusionOk="0">
                  <a:moveTo>
                    <a:pt x="18126" y="0"/>
                  </a:moveTo>
                  <a:cubicBezTo>
                    <a:pt x="12790" y="0"/>
                    <a:pt x="7579" y="2692"/>
                    <a:pt x="4584" y="7573"/>
                  </a:cubicBezTo>
                  <a:cubicBezTo>
                    <a:pt x="0" y="15044"/>
                    <a:pt x="2340" y="24815"/>
                    <a:pt x="9812" y="29399"/>
                  </a:cubicBezTo>
                  <a:cubicBezTo>
                    <a:pt x="12400" y="30987"/>
                    <a:pt x="15265" y="31744"/>
                    <a:pt x="18095" y="31744"/>
                  </a:cubicBezTo>
                  <a:cubicBezTo>
                    <a:pt x="23431" y="31744"/>
                    <a:pt x="28642" y="29053"/>
                    <a:pt x="31636" y="24171"/>
                  </a:cubicBezTo>
                  <a:cubicBezTo>
                    <a:pt x="36220" y="16701"/>
                    <a:pt x="33880" y="6928"/>
                    <a:pt x="26409" y="2346"/>
                  </a:cubicBezTo>
                  <a:cubicBezTo>
                    <a:pt x="23821" y="757"/>
                    <a:pt x="20955" y="0"/>
                    <a:pt x="18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9"/>
            <p:cNvSpPr/>
            <p:nvPr/>
          </p:nvSpPr>
          <p:spPr>
            <a:xfrm>
              <a:off x="5987575" y="3734050"/>
              <a:ext cx="922425" cy="808725"/>
            </a:xfrm>
            <a:custGeom>
              <a:avLst/>
              <a:gdLst/>
              <a:ahLst/>
              <a:cxnLst/>
              <a:rect l="l" t="t" r="r" b="b"/>
              <a:pathLst>
                <a:path w="36897" h="32349" extrusionOk="0">
                  <a:moveTo>
                    <a:pt x="18476" y="608"/>
                  </a:moveTo>
                  <a:cubicBezTo>
                    <a:pt x="21315" y="608"/>
                    <a:pt x="24107" y="1389"/>
                    <a:pt x="26588" y="2912"/>
                  </a:cubicBezTo>
                  <a:cubicBezTo>
                    <a:pt x="33904" y="7401"/>
                    <a:pt x="36205" y="17005"/>
                    <a:pt x="31717" y="24321"/>
                  </a:cubicBezTo>
                  <a:cubicBezTo>
                    <a:pt x="28782" y="29103"/>
                    <a:pt x="23661" y="31743"/>
                    <a:pt x="18422" y="31743"/>
                  </a:cubicBezTo>
                  <a:cubicBezTo>
                    <a:pt x="15648" y="31743"/>
                    <a:pt x="12840" y="31003"/>
                    <a:pt x="10307" y="29448"/>
                  </a:cubicBezTo>
                  <a:cubicBezTo>
                    <a:pt x="2991" y="24959"/>
                    <a:pt x="691" y="15355"/>
                    <a:pt x="5180" y="8040"/>
                  </a:cubicBezTo>
                  <a:cubicBezTo>
                    <a:pt x="7354" y="4495"/>
                    <a:pt x="10779" y="2010"/>
                    <a:pt x="14822" y="1042"/>
                  </a:cubicBezTo>
                  <a:cubicBezTo>
                    <a:pt x="16019" y="754"/>
                    <a:pt x="17246" y="608"/>
                    <a:pt x="18476" y="608"/>
                  </a:cubicBezTo>
                  <a:close/>
                  <a:moveTo>
                    <a:pt x="18478" y="1"/>
                  </a:moveTo>
                  <a:cubicBezTo>
                    <a:pt x="17214" y="1"/>
                    <a:pt x="15942" y="150"/>
                    <a:pt x="14681" y="452"/>
                  </a:cubicBezTo>
                  <a:cubicBezTo>
                    <a:pt x="10480" y="1458"/>
                    <a:pt x="6923" y="4041"/>
                    <a:pt x="4664" y="7722"/>
                  </a:cubicBezTo>
                  <a:cubicBezTo>
                    <a:pt x="1" y="15324"/>
                    <a:pt x="2391" y="25302"/>
                    <a:pt x="9991" y="29965"/>
                  </a:cubicBezTo>
                  <a:cubicBezTo>
                    <a:pt x="12524" y="31523"/>
                    <a:pt x="15440" y="32348"/>
                    <a:pt x="18415" y="32348"/>
                  </a:cubicBezTo>
                  <a:cubicBezTo>
                    <a:pt x="18417" y="32348"/>
                    <a:pt x="18419" y="32348"/>
                    <a:pt x="18422" y="32348"/>
                  </a:cubicBezTo>
                  <a:cubicBezTo>
                    <a:pt x="23864" y="32348"/>
                    <a:pt x="29185" y="29607"/>
                    <a:pt x="32234" y="24637"/>
                  </a:cubicBezTo>
                  <a:cubicBezTo>
                    <a:pt x="36897" y="17036"/>
                    <a:pt x="34506" y="7058"/>
                    <a:pt x="26906" y="2396"/>
                  </a:cubicBezTo>
                  <a:cubicBezTo>
                    <a:pt x="24328" y="813"/>
                    <a:pt x="21427" y="1"/>
                    <a:pt x="18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9"/>
            <p:cNvSpPr/>
            <p:nvPr/>
          </p:nvSpPr>
          <p:spPr>
            <a:xfrm>
              <a:off x="6052050" y="3688750"/>
              <a:ext cx="793475" cy="793450"/>
            </a:xfrm>
            <a:custGeom>
              <a:avLst/>
              <a:gdLst/>
              <a:ahLst/>
              <a:cxnLst/>
              <a:rect l="l" t="t" r="r" b="b"/>
              <a:pathLst>
                <a:path w="31739" h="31738" extrusionOk="0">
                  <a:moveTo>
                    <a:pt x="15870" y="0"/>
                  </a:moveTo>
                  <a:cubicBezTo>
                    <a:pt x="11661" y="0"/>
                    <a:pt x="7624" y="1671"/>
                    <a:pt x="4648" y="4648"/>
                  </a:cubicBezTo>
                  <a:cubicBezTo>
                    <a:pt x="1673" y="7624"/>
                    <a:pt x="0" y="11661"/>
                    <a:pt x="0" y="15868"/>
                  </a:cubicBezTo>
                  <a:cubicBezTo>
                    <a:pt x="0" y="20077"/>
                    <a:pt x="1673" y="24114"/>
                    <a:pt x="4648" y="27090"/>
                  </a:cubicBezTo>
                  <a:cubicBezTo>
                    <a:pt x="7624" y="30066"/>
                    <a:pt x="11661" y="31738"/>
                    <a:pt x="15870" y="31738"/>
                  </a:cubicBezTo>
                  <a:cubicBezTo>
                    <a:pt x="20078" y="31738"/>
                    <a:pt x="24115" y="30066"/>
                    <a:pt x="27090" y="27090"/>
                  </a:cubicBezTo>
                  <a:cubicBezTo>
                    <a:pt x="30067" y="24114"/>
                    <a:pt x="31738" y="20077"/>
                    <a:pt x="31738" y="15868"/>
                  </a:cubicBezTo>
                  <a:cubicBezTo>
                    <a:pt x="31738" y="11661"/>
                    <a:pt x="30067" y="7624"/>
                    <a:pt x="27090" y="4648"/>
                  </a:cubicBezTo>
                  <a:cubicBezTo>
                    <a:pt x="24115" y="1671"/>
                    <a:pt x="20078"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9"/>
            <p:cNvSpPr/>
            <p:nvPr/>
          </p:nvSpPr>
          <p:spPr>
            <a:xfrm>
              <a:off x="6000750" y="3681150"/>
              <a:ext cx="866550" cy="808800"/>
            </a:xfrm>
            <a:custGeom>
              <a:avLst/>
              <a:gdLst/>
              <a:ahLst/>
              <a:cxnLst/>
              <a:rect l="l" t="t" r="r" b="b"/>
              <a:pathLst>
                <a:path w="34662" h="32352" extrusionOk="0">
                  <a:moveTo>
                    <a:pt x="17918" y="605"/>
                  </a:moveTo>
                  <a:cubicBezTo>
                    <a:pt x="24801" y="605"/>
                    <a:pt x="31114" y="5213"/>
                    <a:pt x="32965" y="12172"/>
                  </a:cubicBezTo>
                  <a:cubicBezTo>
                    <a:pt x="34034" y="16191"/>
                    <a:pt x="33472" y="20384"/>
                    <a:pt x="31387" y="23981"/>
                  </a:cubicBezTo>
                  <a:cubicBezTo>
                    <a:pt x="29303" y="27579"/>
                    <a:pt x="25941" y="30148"/>
                    <a:pt x="21923" y="31216"/>
                  </a:cubicBezTo>
                  <a:cubicBezTo>
                    <a:pt x="20587" y="31572"/>
                    <a:pt x="19245" y="31742"/>
                    <a:pt x="17924" y="31742"/>
                  </a:cubicBezTo>
                  <a:cubicBezTo>
                    <a:pt x="11042" y="31742"/>
                    <a:pt x="4729" y="27133"/>
                    <a:pt x="2878" y="20174"/>
                  </a:cubicBezTo>
                  <a:cubicBezTo>
                    <a:pt x="672" y="11879"/>
                    <a:pt x="5625" y="3336"/>
                    <a:pt x="13920" y="1130"/>
                  </a:cubicBezTo>
                  <a:cubicBezTo>
                    <a:pt x="15224" y="782"/>
                    <a:pt x="16568" y="605"/>
                    <a:pt x="17918" y="605"/>
                  </a:cubicBezTo>
                  <a:close/>
                  <a:moveTo>
                    <a:pt x="17914" y="0"/>
                  </a:moveTo>
                  <a:cubicBezTo>
                    <a:pt x="16543" y="0"/>
                    <a:pt x="15150" y="176"/>
                    <a:pt x="13764" y="544"/>
                  </a:cubicBezTo>
                  <a:cubicBezTo>
                    <a:pt x="5147" y="2836"/>
                    <a:pt x="0" y="11712"/>
                    <a:pt x="2292" y="20331"/>
                  </a:cubicBezTo>
                  <a:cubicBezTo>
                    <a:pt x="3403" y="24504"/>
                    <a:pt x="6073" y="27997"/>
                    <a:pt x="9809" y="30164"/>
                  </a:cubicBezTo>
                  <a:cubicBezTo>
                    <a:pt x="12308" y="31612"/>
                    <a:pt x="15083" y="32352"/>
                    <a:pt x="17895" y="32352"/>
                  </a:cubicBezTo>
                  <a:cubicBezTo>
                    <a:pt x="19308" y="32352"/>
                    <a:pt x="20714" y="32167"/>
                    <a:pt x="22079" y="31802"/>
                  </a:cubicBezTo>
                  <a:cubicBezTo>
                    <a:pt x="26253" y="30692"/>
                    <a:pt x="29745" y="28023"/>
                    <a:pt x="31912" y="24286"/>
                  </a:cubicBezTo>
                  <a:cubicBezTo>
                    <a:pt x="34079" y="20548"/>
                    <a:pt x="34661" y="16191"/>
                    <a:pt x="33551" y="12016"/>
                  </a:cubicBezTo>
                  <a:cubicBezTo>
                    <a:pt x="31626" y="4785"/>
                    <a:pt x="25068" y="0"/>
                    <a:pt x="179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9"/>
            <p:cNvSpPr/>
            <p:nvPr/>
          </p:nvSpPr>
          <p:spPr>
            <a:xfrm>
              <a:off x="6647425" y="3812950"/>
              <a:ext cx="147300" cy="413175"/>
            </a:xfrm>
            <a:custGeom>
              <a:avLst/>
              <a:gdLst/>
              <a:ahLst/>
              <a:cxnLst/>
              <a:rect l="l" t="t" r="r" b="b"/>
              <a:pathLst>
                <a:path w="5892" h="16527" extrusionOk="0">
                  <a:moveTo>
                    <a:pt x="0" y="0"/>
                  </a:moveTo>
                  <a:lnTo>
                    <a:pt x="4316" y="16526"/>
                  </a:lnTo>
                  <a:cubicBezTo>
                    <a:pt x="5613" y="13696"/>
                    <a:pt x="5892" y="10505"/>
                    <a:pt x="5106" y="7492"/>
                  </a:cubicBezTo>
                  <a:cubicBezTo>
                    <a:pt x="4320" y="4482"/>
                    <a:pt x="2516" y="183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9"/>
            <p:cNvSpPr/>
            <p:nvPr/>
          </p:nvSpPr>
          <p:spPr>
            <a:xfrm>
              <a:off x="6638825" y="3805375"/>
              <a:ext cx="163750" cy="428300"/>
            </a:xfrm>
            <a:custGeom>
              <a:avLst/>
              <a:gdLst/>
              <a:ahLst/>
              <a:cxnLst/>
              <a:rect l="l" t="t" r="r" b="b"/>
              <a:pathLst>
                <a:path w="6550" h="17132" extrusionOk="0">
                  <a:moveTo>
                    <a:pt x="344" y="0"/>
                  </a:moveTo>
                  <a:cubicBezTo>
                    <a:pt x="250" y="0"/>
                    <a:pt x="158" y="44"/>
                    <a:pt x="99" y="125"/>
                  </a:cubicBezTo>
                  <a:cubicBezTo>
                    <a:pt x="0" y="260"/>
                    <a:pt x="30" y="449"/>
                    <a:pt x="166" y="548"/>
                  </a:cubicBezTo>
                  <a:cubicBezTo>
                    <a:pt x="2598" y="2319"/>
                    <a:pt x="4366" y="4900"/>
                    <a:pt x="5142" y="7815"/>
                  </a:cubicBezTo>
                  <a:cubicBezTo>
                    <a:pt x="5928" y="10775"/>
                    <a:pt x="5660" y="13917"/>
                    <a:pt x="4384" y="16702"/>
                  </a:cubicBezTo>
                  <a:cubicBezTo>
                    <a:pt x="4291" y="16902"/>
                    <a:pt x="4438" y="17131"/>
                    <a:pt x="4660" y="17131"/>
                  </a:cubicBezTo>
                  <a:cubicBezTo>
                    <a:pt x="4777" y="17131"/>
                    <a:pt x="4885" y="17062"/>
                    <a:pt x="4935" y="16956"/>
                  </a:cubicBezTo>
                  <a:cubicBezTo>
                    <a:pt x="6269" y="14042"/>
                    <a:pt x="6549" y="10755"/>
                    <a:pt x="5726" y="7659"/>
                  </a:cubicBezTo>
                  <a:cubicBezTo>
                    <a:pt x="4916" y="4610"/>
                    <a:pt x="3067" y="1910"/>
                    <a:pt x="523" y="59"/>
                  </a:cubicBezTo>
                  <a:cubicBezTo>
                    <a:pt x="469" y="19"/>
                    <a:pt x="406"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9"/>
            <p:cNvSpPr/>
            <p:nvPr/>
          </p:nvSpPr>
          <p:spPr>
            <a:xfrm>
              <a:off x="6075000" y="3748150"/>
              <a:ext cx="656725" cy="674650"/>
            </a:xfrm>
            <a:custGeom>
              <a:avLst/>
              <a:gdLst/>
              <a:ahLst/>
              <a:cxnLst/>
              <a:rect l="l" t="t" r="r" b="b"/>
              <a:pathLst>
                <a:path w="26269" h="26986" extrusionOk="0">
                  <a:moveTo>
                    <a:pt x="14959" y="1"/>
                  </a:moveTo>
                  <a:cubicBezTo>
                    <a:pt x="13793" y="1"/>
                    <a:pt x="12625" y="153"/>
                    <a:pt x="11484" y="458"/>
                  </a:cubicBezTo>
                  <a:cubicBezTo>
                    <a:pt x="4285" y="2372"/>
                    <a:pt x="1" y="9761"/>
                    <a:pt x="1915" y="16960"/>
                  </a:cubicBezTo>
                  <a:cubicBezTo>
                    <a:pt x="3522" y="22998"/>
                    <a:pt x="8978" y="26986"/>
                    <a:pt x="14944" y="26986"/>
                  </a:cubicBezTo>
                  <a:cubicBezTo>
                    <a:pt x="16091" y="26986"/>
                    <a:pt x="17257" y="26838"/>
                    <a:pt x="18419" y="26530"/>
                  </a:cubicBezTo>
                  <a:cubicBezTo>
                    <a:pt x="21784" y="25634"/>
                    <a:pt x="24512" y="23542"/>
                    <a:pt x="26269" y="20833"/>
                  </a:cubicBezTo>
                  <a:lnTo>
                    <a:pt x="20123" y="1034"/>
                  </a:lnTo>
                  <a:cubicBezTo>
                    <a:pt x="18476" y="347"/>
                    <a:pt x="16721" y="1"/>
                    <a:pt x="149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9"/>
            <p:cNvSpPr/>
            <p:nvPr/>
          </p:nvSpPr>
          <p:spPr>
            <a:xfrm>
              <a:off x="6066675" y="3740500"/>
              <a:ext cx="673775" cy="689825"/>
            </a:xfrm>
            <a:custGeom>
              <a:avLst/>
              <a:gdLst/>
              <a:ahLst/>
              <a:cxnLst/>
              <a:rect l="l" t="t" r="r" b="b"/>
              <a:pathLst>
                <a:path w="26951" h="27593" extrusionOk="0">
                  <a:moveTo>
                    <a:pt x="15304" y="0"/>
                  </a:moveTo>
                  <a:cubicBezTo>
                    <a:pt x="14114" y="0"/>
                    <a:pt x="12918" y="157"/>
                    <a:pt x="11739" y="471"/>
                  </a:cubicBezTo>
                  <a:cubicBezTo>
                    <a:pt x="4389" y="2426"/>
                    <a:pt x="0" y="9996"/>
                    <a:pt x="1955" y="17345"/>
                  </a:cubicBezTo>
                  <a:cubicBezTo>
                    <a:pt x="3596" y="23510"/>
                    <a:pt x="9187" y="27592"/>
                    <a:pt x="15286" y="27592"/>
                  </a:cubicBezTo>
                  <a:lnTo>
                    <a:pt x="15286" y="27592"/>
                  </a:lnTo>
                  <a:cubicBezTo>
                    <a:pt x="19959" y="27588"/>
                    <a:pt x="24311" y="25222"/>
                    <a:pt x="26856" y="21303"/>
                  </a:cubicBezTo>
                  <a:cubicBezTo>
                    <a:pt x="26951" y="21163"/>
                    <a:pt x="26912" y="20971"/>
                    <a:pt x="26768" y="20879"/>
                  </a:cubicBezTo>
                  <a:cubicBezTo>
                    <a:pt x="26718" y="20846"/>
                    <a:pt x="26661" y="20830"/>
                    <a:pt x="26605" y="20830"/>
                  </a:cubicBezTo>
                  <a:cubicBezTo>
                    <a:pt x="26503" y="20830"/>
                    <a:pt x="26403" y="20881"/>
                    <a:pt x="26346" y="20975"/>
                  </a:cubicBezTo>
                  <a:cubicBezTo>
                    <a:pt x="24569" y="23719"/>
                    <a:pt x="21834" y="25704"/>
                    <a:pt x="18673" y="26543"/>
                  </a:cubicBezTo>
                  <a:cubicBezTo>
                    <a:pt x="17542" y="26844"/>
                    <a:pt x="16406" y="26987"/>
                    <a:pt x="15287" y="26987"/>
                  </a:cubicBezTo>
                  <a:cubicBezTo>
                    <a:pt x="9456" y="26987"/>
                    <a:pt x="4109" y="23083"/>
                    <a:pt x="2541" y="17188"/>
                  </a:cubicBezTo>
                  <a:cubicBezTo>
                    <a:pt x="672" y="10163"/>
                    <a:pt x="4868" y="2925"/>
                    <a:pt x="11895" y="1056"/>
                  </a:cubicBezTo>
                  <a:cubicBezTo>
                    <a:pt x="13023" y="756"/>
                    <a:pt x="14166" y="606"/>
                    <a:pt x="15303" y="606"/>
                  </a:cubicBezTo>
                  <a:cubicBezTo>
                    <a:pt x="17017" y="606"/>
                    <a:pt x="18719" y="946"/>
                    <a:pt x="20339" y="1620"/>
                  </a:cubicBezTo>
                  <a:cubicBezTo>
                    <a:pt x="20377" y="1635"/>
                    <a:pt x="20415" y="1643"/>
                    <a:pt x="20454" y="1643"/>
                  </a:cubicBezTo>
                  <a:cubicBezTo>
                    <a:pt x="20572" y="1643"/>
                    <a:pt x="20685" y="1572"/>
                    <a:pt x="20734" y="1456"/>
                  </a:cubicBezTo>
                  <a:cubicBezTo>
                    <a:pt x="20797" y="1302"/>
                    <a:pt x="20726" y="1125"/>
                    <a:pt x="20572" y="1061"/>
                  </a:cubicBezTo>
                  <a:cubicBezTo>
                    <a:pt x="18877" y="356"/>
                    <a:pt x="17097" y="0"/>
                    <a:pt x="15304" y="0"/>
                  </a:cubicBezTo>
                  <a:close/>
                  <a:moveTo>
                    <a:pt x="15286" y="27592"/>
                  </a:moveTo>
                  <a:cubicBezTo>
                    <a:pt x="15286" y="27592"/>
                    <a:pt x="15286" y="27592"/>
                    <a:pt x="15286" y="27592"/>
                  </a:cubicBezTo>
                  <a:lnTo>
                    <a:pt x="15288" y="27592"/>
                  </a:lnTo>
                  <a:cubicBezTo>
                    <a:pt x="15287" y="27592"/>
                    <a:pt x="15287" y="27592"/>
                    <a:pt x="15286" y="275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9"/>
            <p:cNvSpPr/>
            <p:nvPr/>
          </p:nvSpPr>
          <p:spPr>
            <a:xfrm>
              <a:off x="6271025" y="3841550"/>
              <a:ext cx="328225" cy="505750"/>
            </a:xfrm>
            <a:custGeom>
              <a:avLst/>
              <a:gdLst/>
              <a:ahLst/>
              <a:cxnLst/>
              <a:rect l="l" t="t" r="r" b="b"/>
              <a:pathLst>
                <a:path w="13129" h="20230" extrusionOk="0">
                  <a:moveTo>
                    <a:pt x="4134" y="1"/>
                  </a:moveTo>
                  <a:cubicBezTo>
                    <a:pt x="4062" y="1"/>
                    <a:pt x="3989" y="9"/>
                    <a:pt x="3916" y="27"/>
                  </a:cubicBezTo>
                  <a:cubicBezTo>
                    <a:pt x="3694" y="82"/>
                    <a:pt x="3511" y="213"/>
                    <a:pt x="3370" y="420"/>
                  </a:cubicBezTo>
                  <a:cubicBezTo>
                    <a:pt x="3228" y="626"/>
                    <a:pt x="3196" y="875"/>
                    <a:pt x="3273" y="1165"/>
                  </a:cubicBezTo>
                  <a:lnTo>
                    <a:pt x="3982" y="3834"/>
                  </a:lnTo>
                  <a:lnTo>
                    <a:pt x="3982" y="3834"/>
                  </a:lnTo>
                  <a:cubicBezTo>
                    <a:pt x="2783" y="4222"/>
                    <a:pt x="1848" y="4780"/>
                    <a:pt x="1177" y="5508"/>
                  </a:cubicBezTo>
                  <a:cubicBezTo>
                    <a:pt x="283" y="6477"/>
                    <a:pt x="1" y="7586"/>
                    <a:pt x="333" y="8833"/>
                  </a:cubicBezTo>
                  <a:cubicBezTo>
                    <a:pt x="469" y="9345"/>
                    <a:pt x="654" y="9773"/>
                    <a:pt x="887" y="10119"/>
                  </a:cubicBezTo>
                  <a:cubicBezTo>
                    <a:pt x="1121" y="10464"/>
                    <a:pt x="1380" y="10737"/>
                    <a:pt x="1662" y="10942"/>
                  </a:cubicBezTo>
                  <a:cubicBezTo>
                    <a:pt x="1945" y="11145"/>
                    <a:pt x="2320" y="11301"/>
                    <a:pt x="2787" y="11410"/>
                  </a:cubicBezTo>
                  <a:cubicBezTo>
                    <a:pt x="3235" y="11516"/>
                    <a:pt x="3690" y="11587"/>
                    <a:pt x="4148" y="11624"/>
                  </a:cubicBezTo>
                  <a:cubicBezTo>
                    <a:pt x="4586" y="11658"/>
                    <a:pt x="5164" y="11681"/>
                    <a:pt x="5880" y="11692"/>
                  </a:cubicBezTo>
                  <a:lnTo>
                    <a:pt x="7774" y="11696"/>
                  </a:lnTo>
                  <a:cubicBezTo>
                    <a:pt x="7810" y="11695"/>
                    <a:pt x="7845" y="11694"/>
                    <a:pt x="7880" y="11694"/>
                  </a:cubicBezTo>
                  <a:cubicBezTo>
                    <a:pt x="8350" y="11694"/>
                    <a:pt x="8734" y="11760"/>
                    <a:pt x="9033" y="11888"/>
                  </a:cubicBezTo>
                  <a:cubicBezTo>
                    <a:pt x="9353" y="12028"/>
                    <a:pt x="9544" y="12209"/>
                    <a:pt x="9602" y="12430"/>
                  </a:cubicBezTo>
                  <a:cubicBezTo>
                    <a:pt x="9678" y="12711"/>
                    <a:pt x="9649" y="12968"/>
                    <a:pt x="9519" y="13200"/>
                  </a:cubicBezTo>
                  <a:cubicBezTo>
                    <a:pt x="9389" y="13431"/>
                    <a:pt x="9200" y="13616"/>
                    <a:pt x="8954" y="13754"/>
                  </a:cubicBezTo>
                  <a:cubicBezTo>
                    <a:pt x="8691" y="13902"/>
                    <a:pt x="8417" y="14027"/>
                    <a:pt x="8135" y="14131"/>
                  </a:cubicBezTo>
                  <a:cubicBezTo>
                    <a:pt x="7857" y="14236"/>
                    <a:pt x="7568" y="14311"/>
                    <a:pt x="7274" y="14352"/>
                  </a:cubicBezTo>
                  <a:cubicBezTo>
                    <a:pt x="6893" y="14437"/>
                    <a:pt x="6505" y="14480"/>
                    <a:pt x="6116" y="14482"/>
                  </a:cubicBezTo>
                  <a:cubicBezTo>
                    <a:pt x="6103" y="14482"/>
                    <a:pt x="6091" y="14482"/>
                    <a:pt x="6078" y="14482"/>
                  </a:cubicBezTo>
                  <a:cubicBezTo>
                    <a:pt x="5712" y="14482"/>
                    <a:pt x="5425" y="14464"/>
                    <a:pt x="5216" y="14426"/>
                  </a:cubicBezTo>
                  <a:cubicBezTo>
                    <a:pt x="5000" y="14389"/>
                    <a:pt x="4743" y="14333"/>
                    <a:pt x="4445" y="14261"/>
                  </a:cubicBezTo>
                  <a:cubicBezTo>
                    <a:pt x="4147" y="14189"/>
                    <a:pt x="3965" y="14149"/>
                    <a:pt x="3898" y="14140"/>
                  </a:cubicBezTo>
                  <a:cubicBezTo>
                    <a:pt x="3749" y="14111"/>
                    <a:pt x="3608" y="14096"/>
                    <a:pt x="3476" y="14096"/>
                  </a:cubicBezTo>
                  <a:cubicBezTo>
                    <a:pt x="3291" y="14096"/>
                    <a:pt x="3123" y="14124"/>
                    <a:pt x="2970" y="14180"/>
                  </a:cubicBezTo>
                  <a:cubicBezTo>
                    <a:pt x="2708" y="14278"/>
                    <a:pt x="2514" y="14443"/>
                    <a:pt x="2389" y="14678"/>
                  </a:cubicBezTo>
                  <a:cubicBezTo>
                    <a:pt x="2267" y="14904"/>
                    <a:pt x="2195" y="15156"/>
                    <a:pt x="2181" y="15412"/>
                  </a:cubicBezTo>
                  <a:cubicBezTo>
                    <a:pt x="2165" y="15667"/>
                    <a:pt x="2230" y="15914"/>
                    <a:pt x="2376" y="16149"/>
                  </a:cubicBezTo>
                  <a:cubicBezTo>
                    <a:pt x="2520" y="16385"/>
                    <a:pt x="2731" y="16558"/>
                    <a:pt x="3008" y="16668"/>
                  </a:cubicBezTo>
                  <a:cubicBezTo>
                    <a:pt x="3963" y="17015"/>
                    <a:pt x="4959" y="17189"/>
                    <a:pt x="5996" y="17189"/>
                  </a:cubicBezTo>
                  <a:cubicBezTo>
                    <a:pt x="6569" y="17189"/>
                    <a:pt x="7155" y="17136"/>
                    <a:pt x="7753" y="17030"/>
                  </a:cubicBezTo>
                  <a:lnTo>
                    <a:pt x="7753" y="17030"/>
                  </a:lnTo>
                  <a:lnTo>
                    <a:pt x="8416" y="19521"/>
                  </a:lnTo>
                  <a:cubicBezTo>
                    <a:pt x="8519" y="19905"/>
                    <a:pt x="8736" y="20133"/>
                    <a:pt x="9071" y="20205"/>
                  </a:cubicBezTo>
                  <a:cubicBezTo>
                    <a:pt x="9148" y="20221"/>
                    <a:pt x="9223" y="20229"/>
                    <a:pt x="9297" y="20229"/>
                  </a:cubicBezTo>
                  <a:cubicBezTo>
                    <a:pt x="9540" y="20229"/>
                    <a:pt x="9760" y="20138"/>
                    <a:pt x="9958" y="19955"/>
                  </a:cubicBezTo>
                  <a:cubicBezTo>
                    <a:pt x="10214" y="19718"/>
                    <a:pt x="10294" y="19415"/>
                    <a:pt x="10196" y="19048"/>
                  </a:cubicBezTo>
                  <a:lnTo>
                    <a:pt x="9536" y="16566"/>
                  </a:lnTo>
                  <a:lnTo>
                    <a:pt x="9536" y="16566"/>
                  </a:lnTo>
                  <a:cubicBezTo>
                    <a:pt x="10126" y="16352"/>
                    <a:pt x="10655" y="16086"/>
                    <a:pt x="11122" y="15769"/>
                  </a:cubicBezTo>
                  <a:cubicBezTo>
                    <a:pt x="11896" y="15243"/>
                    <a:pt x="12446" y="14580"/>
                    <a:pt x="12773" y="13781"/>
                  </a:cubicBezTo>
                  <a:cubicBezTo>
                    <a:pt x="13100" y="12980"/>
                    <a:pt x="13129" y="12108"/>
                    <a:pt x="12859" y="11164"/>
                  </a:cubicBezTo>
                  <a:cubicBezTo>
                    <a:pt x="12695" y="10578"/>
                    <a:pt x="12457" y="10095"/>
                    <a:pt x="12146" y="9716"/>
                  </a:cubicBezTo>
                  <a:cubicBezTo>
                    <a:pt x="11833" y="9337"/>
                    <a:pt x="11442" y="9051"/>
                    <a:pt x="10970" y="8855"/>
                  </a:cubicBezTo>
                  <a:cubicBezTo>
                    <a:pt x="10486" y="8659"/>
                    <a:pt x="9979" y="8528"/>
                    <a:pt x="9460" y="8469"/>
                  </a:cubicBezTo>
                  <a:cubicBezTo>
                    <a:pt x="8957" y="8408"/>
                    <a:pt x="8349" y="8377"/>
                    <a:pt x="7636" y="8377"/>
                  </a:cubicBezTo>
                  <a:cubicBezTo>
                    <a:pt x="7595" y="8377"/>
                    <a:pt x="7552" y="8377"/>
                    <a:pt x="7509" y="8377"/>
                  </a:cubicBezTo>
                  <a:lnTo>
                    <a:pt x="5638" y="8409"/>
                  </a:lnTo>
                  <a:cubicBezTo>
                    <a:pt x="5559" y="8411"/>
                    <a:pt x="5483" y="8413"/>
                    <a:pt x="5410" y="8413"/>
                  </a:cubicBezTo>
                  <a:cubicBezTo>
                    <a:pt x="4971" y="8413"/>
                    <a:pt x="4634" y="8365"/>
                    <a:pt x="4401" y="8271"/>
                  </a:cubicBezTo>
                  <a:cubicBezTo>
                    <a:pt x="4130" y="8160"/>
                    <a:pt x="3953" y="7952"/>
                    <a:pt x="3871" y="7644"/>
                  </a:cubicBezTo>
                  <a:cubicBezTo>
                    <a:pt x="3803" y="7388"/>
                    <a:pt x="3889" y="7145"/>
                    <a:pt x="4130" y="6916"/>
                  </a:cubicBezTo>
                  <a:cubicBezTo>
                    <a:pt x="4371" y="6687"/>
                    <a:pt x="4663" y="6520"/>
                    <a:pt x="5005" y="6416"/>
                  </a:cubicBezTo>
                  <a:cubicBezTo>
                    <a:pt x="5348" y="6312"/>
                    <a:pt x="5675" y="6227"/>
                    <a:pt x="5987" y="6162"/>
                  </a:cubicBezTo>
                  <a:cubicBezTo>
                    <a:pt x="6549" y="6077"/>
                    <a:pt x="7115" y="6035"/>
                    <a:pt x="7682" y="6035"/>
                  </a:cubicBezTo>
                  <a:cubicBezTo>
                    <a:pt x="8039" y="6035"/>
                    <a:pt x="8395" y="6052"/>
                    <a:pt x="8751" y="6085"/>
                  </a:cubicBezTo>
                  <a:cubicBezTo>
                    <a:pt x="8804" y="6089"/>
                    <a:pt x="8856" y="6090"/>
                    <a:pt x="8906" y="6090"/>
                  </a:cubicBezTo>
                  <a:cubicBezTo>
                    <a:pt x="9203" y="6090"/>
                    <a:pt x="9458" y="6035"/>
                    <a:pt x="9675" y="5923"/>
                  </a:cubicBezTo>
                  <a:cubicBezTo>
                    <a:pt x="9928" y="5791"/>
                    <a:pt x="10092" y="5598"/>
                    <a:pt x="10166" y="5346"/>
                  </a:cubicBezTo>
                  <a:cubicBezTo>
                    <a:pt x="10239" y="5101"/>
                    <a:pt x="10257" y="4843"/>
                    <a:pt x="10219" y="4592"/>
                  </a:cubicBezTo>
                  <a:cubicBezTo>
                    <a:pt x="10180" y="4340"/>
                    <a:pt x="10052" y="4107"/>
                    <a:pt x="9834" y="3891"/>
                  </a:cubicBezTo>
                  <a:cubicBezTo>
                    <a:pt x="9617" y="3675"/>
                    <a:pt x="9339" y="3538"/>
                    <a:pt x="9004" y="3481"/>
                  </a:cubicBezTo>
                  <a:cubicBezTo>
                    <a:pt x="8572" y="3403"/>
                    <a:pt x="8221" y="3351"/>
                    <a:pt x="7947" y="3323"/>
                  </a:cubicBezTo>
                  <a:cubicBezTo>
                    <a:pt x="7778" y="3305"/>
                    <a:pt x="7566" y="3297"/>
                    <a:pt x="7311" y="3297"/>
                  </a:cubicBezTo>
                  <a:cubicBezTo>
                    <a:pt x="7156" y="3297"/>
                    <a:pt x="6985" y="3300"/>
                    <a:pt x="6798" y="3306"/>
                  </a:cubicBezTo>
                  <a:cubicBezTo>
                    <a:pt x="6451" y="3319"/>
                    <a:pt x="6105" y="3354"/>
                    <a:pt x="5763" y="3408"/>
                  </a:cubicBezTo>
                  <a:lnTo>
                    <a:pt x="5763" y="3408"/>
                  </a:lnTo>
                  <a:lnTo>
                    <a:pt x="5040" y="695"/>
                  </a:lnTo>
                  <a:cubicBezTo>
                    <a:pt x="4969" y="422"/>
                    <a:pt x="4819" y="228"/>
                    <a:pt x="4591" y="116"/>
                  </a:cubicBezTo>
                  <a:cubicBezTo>
                    <a:pt x="4438" y="39"/>
                    <a:pt x="4286" y="1"/>
                    <a:pt x="4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9"/>
            <p:cNvSpPr/>
            <p:nvPr/>
          </p:nvSpPr>
          <p:spPr>
            <a:xfrm>
              <a:off x="6113225" y="4300200"/>
              <a:ext cx="15200" cy="65200"/>
            </a:xfrm>
            <a:custGeom>
              <a:avLst/>
              <a:gdLst/>
              <a:ahLst/>
              <a:cxnLst/>
              <a:rect l="l" t="t" r="r" b="b"/>
              <a:pathLst>
                <a:path w="608" h="2608" extrusionOk="0">
                  <a:moveTo>
                    <a:pt x="304" y="0"/>
                  </a:moveTo>
                  <a:cubicBezTo>
                    <a:pt x="140" y="0"/>
                    <a:pt x="4" y="132"/>
                    <a:pt x="2" y="296"/>
                  </a:cubicBezTo>
                  <a:lnTo>
                    <a:pt x="2" y="2305"/>
                  </a:lnTo>
                  <a:cubicBezTo>
                    <a:pt x="0" y="2472"/>
                    <a:pt x="137" y="2607"/>
                    <a:pt x="304" y="2607"/>
                  </a:cubicBezTo>
                  <a:cubicBezTo>
                    <a:pt x="471" y="2607"/>
                    <a:pt x="607" y="2472"/>
                    <a:pt x="607" y="2305"/>
                  </a:cubicBezTo>
                  <a:lnTo>
                    <a:pt x="607" y="296"/>
                  </a:lnTo>
                  <a:cubicBezTo>
                    <a:pt x="603" y="132"/>
                    <a:pt x="468"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9"/>
            <p:cNvSpPr/>
            <p:nvPr/>
          </p:nvSpPr>
          <p:spPr>
            <a:xfrm>
              <a:off x="6148625" y="4350075"/>
              <a:ext cx="15350" cy="68525"/>
            </a:xfrm>
            <a:custGeom>
              <a:avLst/>
              <a:gdLst/>
              <a:ahLst/>
              <a:cxnLst/>
              <a:rect l="l" t="t" r="r" b="b"/>
              <a:pathLst>
                <a:path w="614" h="2741" extrusionOk="0">
                  <a:moveTo>
                    <a:pt x="306" y="0"/>
                  </a:moveTo>
                  <a:cubicBezTo>
                    <a:pt x="137" y="0"/>
                    <a:pt x="0" y="140"/>
                    <a:pt x="4" y="310"/>
                  </a:cubicBezTo>
                  <a:lnTo>
                    <a:pt x="4" y="2437"/>
                  </a:lnTo>
                  <a:cubicBezTo>
                    <a:pt x="3" y="2605"/>
                    <a:pt x="139" y="2740"/>
                    <a:pt x="306" y="2740"/>
                  </a:cubicBezTo>
                  <a:cubicBezTo>
                    <a:pt x="474" y="2740"/>
                    <a:pt x="609" y="2605"/>
                    <a:pt x="609" y="2437"/>
                  </a:cubicBezTo>
                  <a:lnTo>
                    <a:pt x="609" y="310"/>
                  </a:lnTo>
                  <a:cubicBezTo>
                    <a:pt x="613" y="140"/>
                    <a:pt x="477" y="0"/>
                    <a:pt x="3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9"/>
            <p:cNvSpPr/>
            <p:nvPr/>
          </p:nvSpPr>
          <p:spPr>
            <a:xfrm>
              <a:off x="6219575" y="4409475"/>
              <a:ext cx="15200" cy="65250"/>
            </a:xfrm>
            <a:custGeom>
              <a:avLst/>
              <a:gdLst/>
              <a:ahLst/>
              <a:cxnLst/>
              <a:rect l="l" t="t" r="r" b="b"/>
              <a:pathLst>
                <a:path w="608" h="2610" extrusionOk="0">
                  <a:moveTo>
                    <a:pt x="304" y="1"/>
                  </a:moveTo>
                  <a:cubicBezTo>
                    <a:pt x="140" y="1"/>
                    <a:pt x="5" y="133"/>
                    <a:pt x="1" y="297"/>
                  </a:cubicBezTo>
                  <a:lnTo>
                    <a:pt x="1" y="2306"/>
                  </a:lnTo>
                  <a:cubicBezTo>
                    <a:pt x="1" y="2473"/>
                    <a:pt x="136" y="2609"/>
                    <a:pt x="304" y="2609"/>
                  </a:cubicBezTo>
                  <a:cubicBezTo>
                    <a:pt x="471" y="2609"/>
                    <a:pt x="608" y="2474"/>
                    <a:pt x="608" y="2306"/>
                  </a:cubicBezTo>
                  <a:lnTo>
                    <a:pt x="608" y="297"/>
                  </a:lnTo>
                  <a:cubicBezTo>
                    <a:pt x="604" y="133"/>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9"/>
            <p:cNvSpPr/>
            <p:nvPr/>
          </p:nvSpPr>
          <p:spPr>
            <a:xfrm>
              <a:off x="6320050" y="4459725"/>
              <a:ext cx="15175" cy="59300"/>
            </a:xfrm>
            <a:custGeom>
              <a:avLst/>
              <a:gdLst/>
              <a:ahLst/>
              <a:cxnLst/>
              <a:rect l="l" t="t" r="r" b="b"/>
              <a:pathLst>
                <a:path w="607" h="2372" extrusionOk="0">
                  <a:moveTo>
                    <a:pt x="303" y="0"/>
                  </a:moveTo>
                  <a:cubicBezTo>
                    <a:pt x="139" y="0"/>
                    <a:pt x="5" y="132"/>
                    <a:pt x="1" y="296"/>
                  </a:cubicBezTo>
                  <a:lnTo>
                    <a:pt x="1" y="2068"/>
                  </a:lnTo>
                  <a:cubicBezTo>
                    <a:pt x="1" y="2235"/>
                    <a:pt x="136" y="2372"/>
                    <a:pt x="303" y="2372"/>
                  </a:cubicBezTo>
                  <a:cubicBezTo>
                    <a:pt x="471" y="2372"/>
                    <a:pt x="606" y="2235"/>
                    <a:pt x="606" y="2068"/>
                  </a:cubicBezTo>
                  <a:lnTo>
                    <a:pt x="606" y="296"/>
                  </a:lnTo>
                  <a:cubicBezTo>
                    <a:pt x="602" y="132"/>
                    <a:pt x="468"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9"/>
            <p:cNvSpPr/>
            <p:nvPr/>
          </p:nvSpPr>
          <p:spPr>
            <a:xfrm>
              <a:off x="6429225" y="4480050"/>
              <a:ext cx="15375" cy="36025"/>
            </a:xfrm>
            <a:custGeom>
              <a:avLst/>
              <a:gdLst/>
              <a:ahLst/>
              <a:cxnLst/>
              <a:rect l="l" t="t" r="r" b="b"/>
              <a:pathLst>
                <a:path w="615" h="1441" extrusionOk="0">
                  <a:moveTo>
                    <a:pt x="308" y="0"/>
                  </a:moveTo>
                  <a:cubicBezTo>
                    <a:pt x="137" y="0"/>
                    <a:pt x="0" y="141"/>
                    <a:pt x="6" y="310"/>
                  </a:cubicBezTo>
                  <a:lnTo>
                    <a:pt x="6" y="1138"/>
                  </a:lnTo>
                  <a:cubicBezTo>
                    <a:pt x="4" y="1305"/>
                    <a:pt x="141" y="1440"/>
                    <a:pt x="308" y="1440"/>
                  </a:cubicBezTo>
                  <a:cubicBezTo>
                    <a:pt x="474" y="1440"/>
                    <a:pt x="611" y="1305"/>
                    <a:pt x="611" y="1138"/>
                  </a:cubicBezTo>
                  <a:lnTo>
                    <a:pt x="611" y="310"/>
                  </a:lnTo>
                  <a:cubicBezTo>
                    <a:pt x="615" y="141"/>
                    <a:pt x="478"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9"/>
            <p:cNvSpPr/>
            <p:nvPr/>
          </p:nvSpPr>
          <p:spPr>
            <a:xfrm>
              <a:off x="6644975" y="4439050"/>
              <a:ext cx="15150" cy="47500"/>
            </a:xfrm>
            <a:custGeom>
              <a:avLst/>
              <a:gdLst/>
              <a:ahLst/>
              <a:cxnLst/>
              <a:rect l="l" t="t" r="r" b="b"/>
              <a:pathLst>
                <a:path w="606" h="1900" extrusionOk="0">
                  <a:moveTo>
                    <a:pt x="304" y="0"/>
                  </a:moveTo>
                  <a:cubicBezTo>
                    <a:pt x="139" y="0"/>
                    <a:pt x="4" y="132"/>
                    <a:pt x="0" y="296"/>
                  </a:cubicBezTo>
                  <a:lnTo>
                    <a:pt x="0" y="1596"/>
                  </a:lnTo>
                  <a:cubicBezTo>
                    <a:pt x="0" y="1764"/>
                    <a:pt x="136" y="1899"/>
                    <a:pt x="304" y="1899"/>
                  </a:cubicBezTo>
                  <a:cubicBezTo>
                    <a:pt x="471" y="1899"/>
                    <a:pt x="606" y="1762"/>
                    <a:pt x="606" y="1596"/>
                  </a:cubicBezTo>
                  <a:lnTo>
                    <a:pt x="606" y="296"/>
                  </a:lnTo>
                  <a:cubicBezTo>
                    <a:pt x="602"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9"/>
            <p:cNvSpPr/>
            <p:nvPr/>
          </p:nvSpPr>
          <p:spPr>
            <a:xfrm>
              <a:off x="6692250" y="4388650"/>
              <a:ext cx="15150" cy="65400"/>
            </a:xfrm>
            <a:custGeom>
              <a:avLst/>
              <a:gdLst/>
              <a:ahLst/>
              <a:cxnLst/>
              <a:rect l="l" t="t" r="r" b="b"/>
              <a:pathLst>
                <a:path w="606" h="2616" extrusionOk="0">
                  <a:moveTo>
                    <a:pt x="304" y="1"/>
                  </a:moveTo>
                  <a:cubicBezTo>
                    <a:pt x="136" y="1"/>
                    <a:pt x="0" y="136"/>
                    <a:pt x="0" y="303"/>
                  </a:cubicBezTo>
                  <a:lnTo>
                    <a:pt x="0" y="2312"/>
                  </a:lnTo>
                  <a:cubicBezTo>
                    <a:pt x="0" y="2480"/>
                    <a:pt x="136" y="2616"/>
                    <a:pt x="304" y="2616"/>
                  </a:cubicBezTo>
                  <a:cubicBezTo>
                    <a:pt x="470" y="2616"/>
                    <a:pt x="606" y="2480"/>
                    <a:pt x="606" y="2312"/>
                  </a:cubicBezTo>
                  <a:lnTo>
                    <a:pt x="606" y="303"/>
                  </a:lnTo>
                  <a:cubicBezTo>
                    <a:pt x="606" y="136"/>
                    <a:pt x="470"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9"/>
            <p:cNvSpPr/>
            <p:nvPr/>
          </p:nvSpPr>
          <p:spPr>
            <a:xfrm>
              <a:off x="5411225" y="4030375"/>
              <a:ext cx="793500" cy="793500"/>
            </a:xfrm>
            <a:custGeom>
              <a:avLst/>
              <a:gdLst/>
              <a:ahLst/>
              <a:cxnLst/>
              <a:rect l="l" t="t" r="r" b="b"/>
              <a:pathLst>
                <a:path w="31740" h="31740" extrusionOk="0">
                  <a:moveTo>
                    <a:pt x="15870" y="0"/>
                  </a:moveTo>
                  <a:cubicBezTo>
                    <a:pt x="11661" y="0"/>
                    <a:pt x="7624" y="1671"/>
                    <a:pt x="4649" y="4648"/>
                  </a:cubicBezTo>
                  <a:cubicBezTo>
                    <a:pt x="1673" y="7624"/>
                    <a:pt x="1" y="11661"/>
                    <a:pt x="1" y="15870"/>
                  </a:cubicBezTo>
                  <a:cubicBezTo>
                    <a:pt x="1" y="20078"/>
                    <a:pt x="1673" y="24114"/>
                    <a:pt x="4649" y="27090"/>
                  </a:cubicBezTo>
                  <a:cubicBezTo>
                    <a:pt x="7624" y="30067"/>
                    <a:pt x="11661" y="31739"/>
                    <a:pt x="15870" y="31739"/>
                  </a:cubicBezTo>
                  <a:cubicBezTo>
                    <a:pt x="20079" y="31739"/>
                    <a:pt x="24115" y="30067"/>
                    <a:pt x="27092" y="27090"/>
                  </a:cubicBezTo>
                  <a:cubicBezTo>
                    <a:pt x="30068" y="24114"/>
                    <a:pt x="31740" y="20078"/>
                    <a:pt x="31740" y="15870"/>
                  </a:cubicBezTo>
                  <a:cubicBezTo>
                    <a:pt x="31740" y="11661"/>
                    <a:pt x="30068" y="7624"/>
                    <a:pt x="27092" y="4648"/>
                  </a:cubicBezTo>
                  <a:cubicBezTo>
                    <a:pt x="24115" y="1671"/>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9"/>
            <p:cNvSpPr/>
            <p:nvPr/>
          </p:nvSpPr>
          <p:spPr>
            <a:xfrm>
              <a:off x="5389625" y="4022600"/>
              <a:ext cx="879575" cy="808975"/>
            </a:xfrm>
            <a:custGeom>
              <a:avLst/>
              <a:gdLst/>
              <a:ahLst/>
              <a:cxnLst/>
              <a:rect l="l" t="t" r="r" b="b"/>
              <a:pathLst>
                <a:path w="35183" h="32359" extrusionOk="0">
                  <a:moveTo>
                    <a:pt x="16763" y="607"/>
                  </a:moveTo>
                  <a:cubicBezTo>
                    <a:pt x="19602" y="607"/>
                    <a:pt x="22395" y="1389"/>
                    <a:pt x="24875" y="2912"/>
                  </a:cubicBezTo>
                  <a:cubicBezTo>
                    <a:pt x="32191" y="7401"/>
                    <a:pt x="34491" y="17005"/>
                    <a:pt x="30003" y="24320"/>
                  </a:cubicBezTo>
                  <a:cubicBezTo>
                    <a:pt x="27828" y="27865"/>
                    <a:pt x="24405" y="30348"/>
                    <a:pt x="20360" y="31318"/>
                  </a:cubicBezTo>
                  <a:cubicBezTo>
                    <a:pt x="19146" y="31609"/>
                    <a:pt x="17921" y="31753"/>
                    <a:pt x="16704" y="31753"/>
                  </a:cubicBezTo>
                  <a:cubicBezTo>
                    <a:pt x="13866" y="31753"/>
                    <a:pt x="11075" y="30971"/>
                    <a:pt x="8594" y="29449"/>
                  </a:cubicBezTo>
                  <a:cubicBezTo>
                    <a:pt x="5049" y="27275"/>
                    <a:pt x="2564" y="23850"/>
                    <a:pt x="1595" y="19806"/>
                  </a:cubicBezTo>
                  <a:cubicBezTo>
                    <a:pt x="627" y="15762"/>
                    <a:pt x="1291" y="11585"/>
                    <a:pt x="3465" y="8040"/>
                  </a:cubicBezTo>
                  <a:cubicBezTo>
                    <a:pt x="5640" y="4495"/>
                    <a:pt x="9065" y="2010"/>
                    <a:pt x="13108" y="1042"/>
                  </a:cubicBezTo>
                  <a:cubicBezTo>
                    <a:pt x="14304" y="754"/>
                    <a:pt x="15532" y="608"/>
                    <a:pt x="16763" y="607"/>
                  </a:cubicBezTo>
                  <a:close/>
                  <a:moveTo>
                    <a:pt x="16766" y="0"/>
                  </a:moveTo>
                  <a:cubicBezTo>
                    <a:pt x="15501" y="0"/>
                    <a:pt x="14228" y="150"/>
                    <a:pt x="12967" y="452"/>
                  </a:cubicBezTo>
                  <a:cubicBezTo>
                    <a:pt x="8766" y="1458"/>
                    <a:pt x="5209" y="4039"/>
                    <a:pt x="2950" y="7722"/>
                  </a:cubicBezTo>
                  <a:cubicBezTo>
                    <a:pt x="690" y="11405"/>
                    <a:pt x="0" y="15747"/>
                    <a:pt x="1007" y="19948"/>
                  </a:cubicBezTo>
                  <a:cubicBezTo>
                    <a:pt x="2012" y="24148"/>
                    <a:pt x="4595" y="27706"/>
                    <a:pt x="8276" y="29965"/>
                  </a:cubicBezTo>
                  <a:cubicBezTo>
                    <a:pt x="10855" y="31546"/>
                    <a:pt x="13755" y="32359"/>
                    <a:pt x="16704" y="32359"/>
                  </a:cubicBezTo>
                  <a:cubicBezTo>
                    <a:pt x="17983" y="32357"/>
                    <a:pt x="19258" y="32206"/>
                    <a:pt x="20502" y="31907"/>
                  </a:cubicBezTo>
                  <a:cubicBezTo>
                    <a:pt x="24703" y="30900"/>
                    <a:pt x="28261" y="28319"/>
                    <a:pt x="30519" y="24636"/>
                  </a:cubicBezTo>
                  <a:cubicBezTo>
                    <a:pt x="35182" y="17036"/>
                    <a:pt x="32793" y="7058"/>
                    <a:pt x="25193" y="2395"/>
                  </a:cubicBezTo>
                  <a:cubicBezTo>
                    <a:pt x="22615" y="812"/>
                    <a:pt x="19715" y="0"/>
                    <a:pt x="167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9"/>
            <p:cNvSpPr/>
            <p:nvPr/>
          </p:nvSpPr>
          <p:spPr>
            <a:xfrm>
              <a:off x="5411225" y="3977300"/>
              <a:ext cx="793500" cy="793500"/>
            </a:xfrm>
            <a:custGeom>
              <a:avLst/>
              <a:gdLst/>
              <a:ahLst/>
              <a:cxnLst/>
              <a:rect l="l" t="t" r="r" b="b"/>
              <a:pathLst>
                <a:path w="31740" h="31740" extrusionOk="0">
                  <a:moveTo>
                    <a:pt x="15870" y="0"/>
                  </a:moveTo>
                  <a:cubicBezTo>
                    <a:pt x="11661" y="0"/>
                    <a:pt x="7624" y="1672"/>
                    <a:pt x="4649" y="4648"/>
                  </a:cubicBezTo>
                  <a:cubicBezTo>
                    <a:pt x="1673" y="7624"/>
                    <a:pt x="1" y="11661"/>
                    <a:pt x="1" y="15870"/>
                  </a:cubicBezTo>
                  <a:cubicBezTo>
                    <a:pt x="1" y="20079"/>
                    <a:pt x="1673" y="24115"/>
                    <a:pt x="4649" y="27090"/>
                  </a:cubicBezTo>
                  <a:cubicBezTo>
                    <a:pt x="7624" y="30067"/>
                    <a:pt x="11661" y="31739"/>
                    <a:pt x="15870" y="31739"/>
                  </a:cubicBezTo>
                  <a:cubicBezTo>
                    <a:pt x="20079" y="31739"/>
                    <a:pt x="24115" y="30067"/>
                    <a:pt x="27092" y="27090"/>
                  </a:cubicBezTo>
                  <a:cubicBezTo>
                    <a:pt x="30068" y="24115"/>
                    <a:pt x="31740" y="20079"/>
                    <a:pt x="31740" y="15870"/>
                  </a:cubicBezTo>
                  <a:cubicBezTo>
                    <a:pt x="31740" y="11661"/>
                    <a:pt x="30068" y="7624"/>
                    <a:pt x="27092" y="4648"/>
                  </a:cubicBezTo>
                  <a:cubicBezTo>
                    <a:pt x="24115" y="1672"/>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9"/>
            <p:cNvSpPr/>
            <p:nvPr/>
          </p:nvSpPr>
          <p:spPr>
            <a:xfrm>
              <a:off x="5389625" y="3969800"/>
              <a:ext cx="879575" cy="808700"/>
            </a:xfrm>
            <a:custGeom>
              <a:avLst/>
              <a:gdLst/>
              <a:ahLst/>
              <a:cxnLst/>
              <a:rect l="l" t="t" r="r" b="b"/>
              <a:pathLst>
                <a:path w="35183" h="32348" extrusionOk="0">
                  <a:moveTo>
                    <a:pt x="16759" y="606"/>
                  </a:moveTo>
                  <a:cubicBezTo>
                    <a:pt x="19625" y="606"/>
                    <a:pt x="22434" y="1401"/>
                    <a:pt x="24875" y="2901"/>
                  </a:cubicBezTo>
                  <a:cubicBezTo>
                    <a:pt x="32191" y="7391"/>
                    <a:pt x="34491" y="16994"/>
                    <a:pt x="30003" y="24310"/>
                  </a:cubicBezTo>
                  <a:cubicBezTo>
                    <a:pt x="27828" y="27855"/>
                    <a:pt x="24405" y="30340"/>
                    <a:pt x="20360" y="31309"/>
                  </a:cubicBezTo>
                  <a:cubicBezTo>
                    <a:pt x="19146" y="31599"/>
                    <a:pt x="17921" y="31743"/>
                    <a:pt x="16704" y="31743"/>
                  </a:cubicBezTo>
                  <a:cubicBezTo>
                    <a:pt x="13866" y="31743"/>
                    <a:pt x="11075" y="30961"/>
                    <a:pt x="8594" y="29439"/>
                  </a:cubicBezTo>
                  <a:cubicBezTo>
                    <a:pt x="5049" y="27264"/>
                    <a:pt x="2564" y="23840"/>
                    <a:pt x="1595" y="19797"/>
                  </a:cubicBezTo>
                  <a:cubicBezTo>
                    <a:pt x="628" y="15753"/>
                    <a:pt x="1292" y="11574"/>
                    <a:pt x="3465" y="8029"/>
                  </a:cubicBezTo>
                  <a:cubicBezTo>
                    <a:pt x="6401" y="3246"/>
                    <a:pt x="11521" y="606"/>
                    <a:pt x="16759" y="606"/>
                  </a:cubicBezTo>
                  <a:close/>
                  <a:moveTo>
                    <a:pt x="16761" y="0"/>
                  </a:moveTo>
                  <a:cubicBezTo>
                    <a:pt x="11319" y="0"/>
                    <a:pt x="5999" y="2742"/>
                    <a:pt x="2950" y="7712"/>
                  </a:cubicBezTo>
                  <a:cubicBezTo>
                    <a:pt x="690" y="11394"/>
                    <a:pt x="0" y="15735"/>
                    <a:pt x="1007" y="19936"/>
                  </a:cubicBezTo>
                  <a:cubicBezTo>
                    <a:pt x="2012" y="24137"/>
                    <a:pt x="4595" y="27695"/>
                    <a:pt x="8276" y="29954"/>
                  </a:cubicBezTo>
                  <a:cubicBezTo>
                    <a:pt x="10855" y="31535"/>
                    <a:pt x="13755" y="32348"/>
                    <a:pt x="16704" y="32348"/>
                  </a:cubicBezTo>
                  <a:cubicBezTo>
                    <a:pt x="17983" y="32347"/>
                    <a:pt x="19258" y="32196"/>
                    <a:pt x="20502" y="31896"/>
                  </a:cubicBezTo>
                  <a:cubicBezTo>
                    <a:pt x="24703" y="30891"/>
                    <a:pt x="28259" y="28308"/>
                    <a:pt x="30519" y="24627"/>
                  </a:cubicBezTo>
                  <a:cubicBezTo>
                    <a:pt x="35182" y="17025"/>
                    <a:pt x="32791" y="7047"/>
                    <a:pt x="25191" y="2384"/>
                  </a:cubicBezTo>
                  <a:cubicBezTo>
                    <a:pt x="22560" y="769"/>
                    <a:pt x="19643"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9"/>
            <p:cNvSpPr/>
            <p:nvPr/>
          </p:nvSpPr>
          <p:spPr>
            <a:xfrm>
              <a:off x="5951900" y="4069050"/>
              <a:ext cx="240925" cy="604575"/>
            </a:xfrm>
            <a:custGeom>
              <a:avLst/>
              <a:gdLst/>
              <a:ahLst/>
              <a:cxnLst/>
              <a:rect l="l" t="t" r="r" b="b"/>
              <a:pathLst>
                <a:path w="9637" h="24183" extrusionOk="0">
                  <a:moveTo>
                    <a:pt x="1" y="0"/>
                  </a:moveTo>
                  <a:lnTo>
                    <a:pt x="443" y="24182"/>
                  </a:lnTo>
                  <a:cubicBezTo>
                    <a:pt x="2627" y="23054"/>
                    <a:pt x="4460" y="21350"/>
                    <a:pt x="5741" y="19254"/>
                  </a:cubicBezTo>
                  <a:cubicBezTo>
                    <a:pt x="9636" y="12903"/>
                    <a:pt x="7648" y="4597"/>
                    <a:pt x="1296" y="702"/>
                  </a:cubicBezTo>
                  <a:cubicBezTo>
                    <a:pt x="877" y="444"/>
                    <a:pt x="445" y="21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9"/>
            <p:cNvSpPr/>
            <p:nvPr/>
          </p:nvSpPr>
          <p:spPr>
            <a:xfrm>
              <a:off x="5943275" y="4061450"/>
              <a:ext cx="221475" cy="619725"/>
            </a:xfrm>
            <a:custGeom>
              <a:avLst/>
              <a:gdLst/>
              <a:ahLst/>
              <a:cxnLst/>
              <a:rect l="l" t="t" r="r" b="b"/>
              <a:pathLst>
                <a:path w="8859" h="24789" extrusionOk="0">
                  <a:moveTo>
                    <a:pt x="346" y="0"/>
                  </a:moveTo>
                  <a:cubicBezTo>
                    <a:pt x="233" y="0"/>
                    <a:pt x="124" y="65"/>
                    <a:pt x="72" y="174"/>
                  </a:cubicBezTo>
                  <a:cubicBezTo>
                    <a:pt x="1" y="325"/>
                    <a:pt x="64" y="506"/>
                    <a:pt x="217" y="576"/>
                  </a:cubicBezTo>
                  <a:cubicBezTo>
                    <a:pt x="650" y="783"/>
                    <a:pt x="1074" y="1013"/>
                    <a:pt x="1484" y="1264"/>
                  </a:cubicBezTo>
                  <a:cubicBezTo>
                    <a:pt x="4486" y="3105"/>
                    <a:pt x="6591" y="6007"/>
                    <a:pt x="7412" y="9432"/>
                  </a:cubicBezTo>
                  <a:cubicBezTo>
                    <a:pt x="8232" y="12857"/>
                    <a:pt x="7670" y="16396"/>
                    <a:pt x="5828" y="19399"/>
                  </a:cubicBezTo>
                  <a:cubicBezTo>
                    <a:pt x="4573" y="21447"/>
                    <a:pt x="2782" y="23112"/>
                    <a:pt x="650" y="24216"/>
                  </a:cubicBezTo>
                  <a:cubicBezTo>
                    <a:pt x="525" y="24280"/>
                    <a:pt x="462" y="24421"/>
                    <a:pt x="494" y="24556"/>
                  </a:cubicBezTo>
                  <a:cubicBezTo>
                    <a:pt x="527" y="24693"/>
                    <a:pt x="649" y="24788"/>
                    <a:pt x="788" y="24788"/>
                  </a:cubicBezTo>
                  <a:cubicBezTo>
                    <a:pt x="837" y="24788"/>
                    <a:pt x="885" y="24776"/>
                    <a:pt x="928" y="24754"/>
                  </a:cubicBezTo>
                  <a:cubicBezTo>
                    <a:pt x="3159" y="23600"/>
                    <a:pt x="5031" y="21858"/>
                    <a:pt x="6344" y="19716"/>
                  </a:cubicBezTo>
                  <a:cubicBezTo>
                    <a:pt x="8270" y="16576"/>
                    <a:pt x="8859" y="12872"/>
                    <a:pt x="8000" y="9291"/>
                  </a:cubicBezTo>
                  <a:cubicBezTo>
                    <a:pt x="7142" y="5709"/>
                    <a:pt x="4941" y="2674"/>
                    <a:pt x="1800" y="748"/>
                  </a:cubicBezTo>
                  <a:cubicBezTo>
                    <a:pt x="1372" y="485"/>
                    <a:pt x="929" y="244"/>
                    <a:pt x="476" y="29"/>
                  </a:cubicBezTo>
                  <a:cubicBezTo>
                    <a:pt x="434" y="10"/>
                    <a:pt x="390"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9"/>
            <p:cNvSpPr/>
            <p:nvPr/>
          </p:nvSpPr>
          <p:spPr>
            <a:xfrm>
              <a:off x="5804475" y="4695475"/>
              <a:ext cx="105525" cy="15850"/>
            </a:xfrm>
            <a:custGeom>
              <a:avLst/>
              <a:gdLst/>
              <a:ahLst/>
              <a:cxnLst/>
              <a:rect l="l" t="t" r="r" b="b"/>
              <a:pathLst>
                <a:path w="4221" h="634" extrusionOk="0">
                  <a:moveTo>
                    <a:pt x="4220" y="0"/>
                  </a:moveTo>
                  <a:lnTo>
                    <a:pt x="1" y="633"/>
                  </a:lnTo>
                  <a:cubicBezTo>
                    <a:pt x="42" y="633"/>
                    <a:pt x="83" y="634"/>
                    <a:pt x="124" y="634"/>
                  </a:cubicBezTo>
                  <a:cubicBezTo>
                    <a:pt x="1514" y="634"/>
                    <a:pt x="2895" y="42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9"/>
            <p:cNvSpPr/>
            <p:nvPr/>
          </p:nvSpPr>
          <p:spPr>
            <a:xfrm>
              <a:off x="5797025" y="4687900"/>
              <a:ext cx="121475" cy="31000"/>
            </a:xfrm>
            <a:custGeom>
              <a:avLst/>
              <a:gdLst/>
              <a:ahLst/>
              <a:cxnLst/>
              <a:rect l="l" t="t" r="r" b="b"/>
              <a:pathLst>
                <a:path w="4859" h="1240" extrusionOk="0">
                  <a:moveTo>
                    <a:pt x="4519" y="1"/>
                  </a:moveTo>
                  <a:cubicBezTo>
                    <a:pt x="4489" y="1"/>
                    <a:pt x="4458" y="6"/>
                    <a:pt x="4427" y="15"/>
                  </a:cubicBezTo>
                  <a:cubicBezTo>
                    <a:pt x="3134" y="426"/>
                    <a:pt x="1785" y="634"/>
                    <a:pt x="428" y="634"/>
                  </a:cubicBezTo>
                  <a:lnTo>
                    <a:pt x="299" y="634"/>
                  </a:lnTo>
                  <a:cubicBezTo>
                    <a:pt x="134" y="637"/>
                    <a:pt x="2" y="771"/>
                    <a:pt x="1" y="935"/>
                  </a:cubicBezTo>
                  <a:cubicBezTo>
                    <a:pt x="1" y="1100"/>
                    <a:pt x="131" y="1234"/>
                    <a:pt x="295" y="1239"/>
                  </a:cubicBezTo>
                  <a:lnTo>
                    <a:pt x="428" y="1239"/>
                  </a:lnTo>
                  <a:cubicBezTo>
                    <a:pt x="1846" y="1239"/>
                    <a:pt x="3258" y="1022"/>
                    <a:pt x="4611" y="592"/>
                  </a:cubicBezTo>
                  <a:cubicBezTo>
                    <a:pt x="4770" y="541"/>
                    <a:pt x="4858" y="371"/>
                    <a:pt x="4807" y="212"/>
                  </a:cubicBezTo>
                  <a:cubicBezTo>
                    <a:pt x="4766" y="83"/>
                    <a:pt x="4647" y="1"/>
                    <a:pt x="45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9"/>
            <p:cNvSpPr/>
            <p:nvPr/>
          </p:nvSpPr>
          <p:spPr>
            <a:xfrm>
              <a:off x="5631600" y="4661475"/>
              <a:ext cx="124425" cy="45875"/>
            </a:xfrm>
            <a:custGeom>
              <a:avLst/>
              <a:gdLst/>
              <a:ahLst/>
              <a:cxnLst/>
              <a:rect l="l" t="t" r="r" b="b"/>
              <a:pathLst>
                <a:path w="4977" h="1835" extrusionOk="0">
                  <a:moveTo>
                    <a:pt x="1" y="1"/>
                  </a:moveTo>
                  <a:lnTo>
                    <a:pt x="1" y="1"/>
                  </a:lnTo>
                  <a:cubicBezTo>
                    <a:pt x="1522" y="936"/>
                    <a:pt x="3212" y="1559"/>
                    <a:pt x="4977" y="1834"/>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9"/>
            <p:cNvSpPr/>
            <p:nvPr/>
          </p:nvSpPr>
          <p:spPr>
            <a:xfrm>
              <a:off x="5623050" y="4653925"/>
              <a:ext cx="140825" cy="61000"/>
            </a:xfrm>
            <a:custGeom>
              <a:avLst/>
              <a:gdLst/>
              <a:ahLst/>
              <a:cxnLst/>
              <a:rect l="l" t="t" r="r" b="b"/>
              <a:pathLst>
                <a:path w="5633" h="2440" extrusionOk="0">
                  <a:moveTo>
                    <a:pt x="344" y="1"/>
                  </a:moveTo>
                  <a:cubicBezTo>
                    <a:pt x="243" y="1"/>
                    <a:pt x="144" y="52"/>
                    <a:pt x="88" y="145"/>
                  </a:cubicBezTo>
                  <a:cubicBezTo>
                    <a:pt x="0" y="287"/>
                    <a:pt x="43" y="472"/>
                    <a:pt x="184" y="560"/>
                  </a:cubicBezTo>
                  <a:cubicBezTo>
                    <a:pt x="1739" y="1518"/>
                    <a:pt x="3468" y="2154"/>
                    <a:pt x="5272" y="2436"/>
                  </a:cubicBezTo>
                  <a:cubicBezTo>
                    <a:pt x="5288" y="2438"/>
                    <a:pt x="5303" y="2440"/>
                    <a:pt x="5320" y="2440"/>
                  </a:cubicBezTo>
                  <a:cubicBezTo>
                    <a:pt x="5478" y="2438"/>
                    <a:pt x="5609" y="2317"/>
                    <a:pt x="5621" y="2160"/>
                  </a:cubicBezTo>
                  <a:cubicBezTo>
                    <a:pt x="5633" y="2002"/>
                    <a:pt x="5522" y="1861"/>
                    <a:pt x="5366" y="1837"/>
                  </a:cubicBezTo>
                  <a:cubicBezTo>
                    <a:pt x="3642" y="1568"/>
                    <a:pt x="1988" y="959"/>
                    <a:pt x="502" y="45"/>
                  </a:cubicBezTo>
                  <a:cubicBezTo>
                    <a:pt x="452" y="15"/>
                    <a:pt x="398" y="1"/>
                    <a:pt x="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9"/>
            <p:cNvSpPr/>
            <p:nvPr/>
          </p:nvSpPr>
          <p:spPr>
            <a:xfrm>
              <a:off x="5442950" y="4036750"/>
              <a:ext cx="459775" cy="552975"/>
            </a:xfrm>
            <a:custGeom>
              <a:avLst/>
              <a:gdLst/>
              <a:ahLst/>
              <a:cxnLst/>
              <a:rect l="l" t="t" r="r" b="b"/>
              <a:pathLst>
                <a:path w="18391" h="22119" extrusionOk="0">
                  <a:moveTo>
                    <a:pt x="14614" y="0"/>
                  </a:moveTo>
                  <a:cubicBezTo>
                    <a:pt x="10078" y="0"/>
                    <a:pt x="5649" y="2288"/>
                    <a:pt x="3104" y="6437"/>
                  </a:cubicBezTo>
                  <a:cubicBezTo>
                    <a:pt x="0" y="11495"/>
                    <a:pt x="632" y="17796"/>
                    <a:pt x="4226" y="22118"/>
                  </a:cubicBezTo>
                  <a:lnTo>
                    <a:pt x="18391" y="542"/>
                  </a:lnTo>
                  <a:cubicBezTo>
                    <a:pt x="17149" y="178"/>
                    <a:pt x="15877" y="0"/>
                    <a:pt x="146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9"/>
            <p:cNvSpPr/>
            <p:nvPr/>
          </p:nvSpPr>
          <p:spPr>
            <a:xfrm>
              <a:off x="5436700" y="4029175"/>
              <a:ext cx="474300" cy="568125"/>
            </a:xfrm>
            <a:custGeom>
              <a:avLst/>
              <a:gdLst/>
              <a:ahLst/>
              <a:cxnLst/>
              <a:rect l="l" t="t" r="r" b="b"/>
              <a:pathLst>
                <a:path w="18972" h="22725" extrusionOk="0">
                  <a:moveTo>
                    <a:pt x="14869" y="0"/>
                  </a:moveTo>
                  <a:cubicBezTo>
                    <a:pt x="10164" y="0"/>
                    <a:pt x="5647" y="2421"/>
                    <a:pt x="3096" y="6582"/>
                  </a:cubicBezTo>
                  <a:cubicBezTo>
                    <a:pt x="0" y="11627"/>
                    <a:pt x="463" y="18069"/>
                    <a:pt x="4243" y="22615"/>
                  </a:cubicBezTo>
                  <a:cubicBezTo>
                    <a:pt x="4300" y="22684"/>
                    <a:pt x="4386" y="22725"/>
                    <a:pt x="4476" y="22725"/>
                  </a:cubicBezTo>
                  <a:lnTo>
                    <a:pt x="4477" y="22725"/>
                  </a:lnTo>
                  <a:cubicBezTo>
                    <a:pt x="4734" y="22725"/>
                    <a:pt x="4875" y="22425"/>
                    <a:pt x="4711" y="22228"/>
                  </a:cubicBezTo>
                  <a:cubicBezTo>
                    <a:pt x="1095" y="17881"/>
                    <a:pt x="654" y="11722"/>
                    <a:pt x="3611" y="6899"/>
                  </a:cubicBezTo>
                  <a:cubicBezTo>
                    <a:pt x="6052" y="2921"/>
                    <a:pt x="10370" y="605"/>
                    <a:pt x="14869" y="605"/>
                  </a:cubicBezTo>
                  <a:cubicBezTo>
                    <a:pt x="16095" y="605"/>
                    <a:pt x="17336" y="778"/>
                    <a:pt x="18555" y="1135"/>
                  </a:cubicBezTo>
                  <a:cubicBezTo>
                    <a:pt x="18582" y="1143"/>
                    <a:pt x="18609" y="1147"/>
                    <a:pt x="18636" y="1147"/>
                  </a:cubicBezTo>
                  <a:cubicBezTo>
                    <a:pt x="18767" y="1147"/>
                    <a:pt x="18887" y="1060"/>
                    <a:pt x="18926" y="928"/>
                  </a:cubicBezTo>
                  <a:cubicBezTo>
                    <a:pt x="18972" y="771"/>
                    <a:pt x="18883" y="604"/>
                    <a:pt x="18726" y="555"/>
                  </a:cubicBezTo>
                  <a:cubicBezTo>
                    <a:pt x="17450" y="180"/>
                    <a:pt x="16152" y="0"/>
                    <a:pt x="148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9"/>
            <p:cNvSpPr/>
            <p:nvPr/>
          </p:nvSpPr>
          <p:spPr>
            <a:xfrm>
              <a:off x="5608850" y="4144975"/>
              <a:ext cx="352525" cy="456450"/>
            </a:xfrm>
            <a:custGeom>
              <a:avLst/>
              <a:gdLst/>
              <a:ahLst/>
              <a:cxnLst/>
              <a:rect l="l" t="t" r="r" b="b"/>
              <a:pathLst>
                <a:path w="14101" h="18258" extrusionOk="0">
                  <a:moveTo>
                    <a:pt x="12328" y="1"/>
                  </a:moveTo>
                  <a:cubicBezTo>
                    <a:pt x="12271" y="1"/>
                    <a:pt x="12212" y="6"/>
                    <a:pt x="12152" y="16"/>
                  </a:cubicBezTo>
                  <a:cubicBezTo>
                    <a:pt x="11905" y="56"/>
                    <a:pt x="11702" y="204"/>
                    <a:pt x="11545" y="460"/>
                  </a:cubicBezTo>
                  <a:lnTo>
                    <a:pt x="10101" y="2812"/>
                  </a:lnTo>
                  <a:lnTo>
                    <a:pt x="10101" y="2812"/>
                  </a:lnTo>
                  <a:cubicBezTo>
                    <a:pt x="9021" y="2227"/>
                    <a:pt x="7998" y="1935"/>
                    <a:pt x="7030" y="1935"/>
                  </a:cubicBezTo>
                  <a:cubicBezTo>
                    <a:pt x="7005" y="1935"/>
                    <a:pt x="6980" y="1935"/>
                    <a:pt x="6955" y="1935"/>
                  </a:cubicBezTo>
                  <a:cubicBezTo>
                    <a:pt x="5637" y="1955"/>
                    <a:pt x="4639" y="2515"/>
                    <a:pt x="3965" y="3615"/>
                  </a:cubicBezTo>
                  <a:cubicBezTo>
                    <a:pt x="3687" y="4067"/>
                    <a:pt x="3505" y="4497"/>
                    <a:pt x="3415" y="4903"/>
                  </a:cubicBezTo>
                  <a:cubicBezTo>
                    <a:pt x="3327" y="5309"/>
                    <a:pt x="3306" y="5686"/>
                    <a:pt x="3354" y="6031"/>
                  </a:cubicBezTo>
                  <a:cubicBezTo>
                    <a:pt x="3401" y="6377"/>
                    <a:pt x="3547" y="6756"/>
                    <a:pt x="3790" y="7170"/>
                  </a:cubicBezTo>
                  <a:cubicBezTo>
                    <a:pt x="4021" y="7568"/>
                    <a:pt x="4283" y="7947"/>
                    <a:pt x="4572" y="8303"/>
                  </a:cubicBezTo>
                  <a:cubicBezTo>
                    <a:pt x="4849" y="8646"/>
                    <a:pt x="5231" y="9079"/>
                    <a:pt x="5716" y="9606"/>
                  </a:cubicBezTo>
                  <a:lnTo>
                    <a:pt x="7019" y="10981"/>
                  </a:lnTo>
                  <a:cubicBezTo>
                    <a:pt x="7383" y="11349"/>
                    <a:pt x="7627" y="11697"/>
                    <a:pt x="7747" y="12025"/>
                  </a:cubicBezTo>
                  <a:cubicBezTo>
                    <a:pt x="7866" y="12353"/>
                    <a:pt x="7866" y="12615"/>
                    <a:pt x="7747" y="12810"/>
                  </a:cubicBezTo>
                  <a:cubicBezTo>
                    <a:pt x="7594" y="13059"/>
                    <a:pt x="7390" y="13217"/>
                    <a:pt x="7132" y="13281"/>
                  </a:cubicBezTo>
                  <a:cubicBezTo>
                    <a:pt x="7019" y="13309"/>
                    <a:pt x="6904" y="13323"/>
                    <a:pt x="6789" y="13323"/>
                  </a:cubicBezTo>
                  <a:cubicBezTo>
                    <a:pt x="6641" y="13323"/>
                    <a:pt x="6491" y="13300"/>
                    <a:pt x="6340" y="13253"/>
                  </a:cubicBezTo>
                  <a:cubicBezTo>
                    <a:pt x="6052" y="13165"/>
                    <a:pt x="5772" y="13053"/>
                    <a:pt x="5503" y="12920"/>
                  </a:cubicBezTo>
                  <a:cubicBezTo>
                    <a:pt x="5234" y="12792"/>
                    <a:pt x="4982" y="12635"/>
                    <a:pt x="4750" y="12450"/>
                  </a:cubicBezTo>
                  <a:cubicBezTo>
                    <a:pt x="4426" y="12232"/>
                    <a:pt x="4126" y="11981"/>
                    <a:pt x="3857" y="11700"/>
                  </a:cubicBezTo>
                  <a:cubicBezTo>
                    <a:pt x="3591" y="11422"/>
                    <a:pt x="3398" y="11193"/>
                    <a:pt x="3277" y="11009"/>
                  </a:cubicBezTo>
                  <a:cubicBezTo>
                    <a:pt x="3156" y="10826"/>
                    <a:pt x="3018" y="10602"/>
                    <a:pt x="2866" y="10337"/>
                  </a:cubicBezTo>
                  <a:cubicBezTo>
                    <a:pt x="2712" y="10072"/>
                    <a:pt x="2616" y="9912"/>
                    <a:pt x="2577" y="9857"/>
                  </a:cubicBezTo>
                  <a:cubicBezTo>
                    <a:pt x="2381" y="9550"/>
                    <a:pt x="2159" y="9336"/>
                    <a:pt x="1907" y="9212"/>
                  </a:cubicBezTo>
                  <a:cubicBezTo>
                    <a:pt x="1748" y="9135"/>
                    <a:pt x="1587" y="9096"/>
                    <a:pt x="1425" y="9096"/>
                  </a:cubicBezTo>
                  <a:cubicBezTo>
                    <a:pt x="1332" y="9096"/>
                    <a:pt x="1239" y="9109"/>
                    <a:pt x="1145" y="9134"/>
                  </a:cubicBezTo>
                  <a:cubicBezTo>
                    <a:pt x="897" y="9202"/>
                    <a:pt x="666" y="9323"/>
                    <a:pt x="469" y="9490"/>
                  </a:cubicBezTo>
                  <a:cubicBezTo>
                    <a:pt x="274" y="9655"/>
                    <a:pt x="141" y="9871"/>
                    <a:pt x="71" y="10140"/>
                  </a:cubicBezTo>
                  <a:cubicBezTo>
                    <a:pt x="1" y="10406"/>
                    <a:pt x="20" y="10677"/>
                    <a:pt x="131" y="10953"/>
                  </a:cubicBezTo>
                  <a:cubicBezTo>
                    <a:pt x="762" y="12400"/>
                    <a:pt x="1766" y="13630"/>
                    <a:pt x="3141" y="14641"/>
                  </a:cubicBezTo>
                  <a:lnTo>
                    <a:pt x="3141" y="14641"/>
                  </a:lnTo>
                  <a:lnTo>
                    <a:pt x="1791" y="16840"/>
                  </a:lnTo>
                  <a:cubicBezTo>
                    <a:pt x="1584" y="17178"/>
                    <a:pt x="1569" y="17493"/>
                    <a:pt x="1748" y="17784"/>
                  </a:cubicBezTo>
                  <a:cubicBezTo>
                    <a:pt x="1927" y="18076"/>
                    <a:pt x="2191" y="18232"/>
                    <a:pt x="2540" y="18255"/>
                  </a:cubicBezTo>
                  <a:cubicBezTo>
                    <a:pt x="2562" y="18257"/>
                    <a:pt x="2584" y="18257"/>
                    <a:pt x="2606" y="18257"/>
                  </a:cubicBezTo>
                  <a:cubicBezTo>
                    <a:pt x="2924" y="18257"/>
                    <a:pt x="3177" y="18106"/>
                    <a:pt x="3362" y="17802"/>
                  </a:cubicBezTo>
                  <a:lnTo>
                    <a:pt x="4705" y="15613"/>
                  </a:lnTo>
                  <a:lnTo>
                    <a:pt x="4705" y="15613"/>
                  </a:lnTo>
                  <a:cubicBezTo>
                    <a:pt x="5268" y="15893"/>
                    <a:pt x="5824" y="16093"/>
                    <a:pt x="6375" y="16213"/>
                  </a:cubicBezTo>
                  <a:cubicBezTo>
                    <a:pt x="6729" y="16290"/>
                    <a:pt x="7074" y="16328"/>
                    <a:pt x="7411" y="16328"/>
                  </a:cubicBezTo>
                  <a:cubicBezTo>
                    <a:pt x="7947" y="16328"/>
                    <a:pt x="8462" y="16231"/>
                    <a:pt x="8955" y="16039"/>
                  </a:cubicBezTo>
                  <a:cubicBezTo>
                    <a:pt x="9760" y="15724"/>
                    <a:pt x="10411" y="15143"/>
                    <a:pt x="10908" y="14298"/>
                  </a:cubicBezTo>
                  <a:cubicBezTo>
                    <a:pt x="11221" y="13774"/>
                    <a:pt x="11406" y="13269"/>
                    <a:pt x="11466" y="12782"/>
                  </a:cubicBezTo>
                  <a:cubicBezTo>
                    <a:pt x="11526" y="12295"/>
                    <a:pt x="11463" y="11813"/>
                    <a:pt x="11280" y="11338"/>
                  </a:cubicBezTo>
                  <a:cubicBezTo>
                    <a:pt x="11089" y="10852"/>
                    <a:pt x="10834" y="10393"/>
                    <a:pt x="10520" y="9977"/>
                  </a:cubicBezTo>
                  <a:cubicBezTo>
                    <a:pt x="10197" y="9546"/>
                    <a:pt x="9772" y="9053"/>
                    <a:pt x="9242" y="8500"/>
                  </a:cubicBezTo>
                  <a:lnTo>
                    <a:pt x="7929" y="7166"/>
                  </a:lnTo>
                  <a:cubicBezTo>
                    <a:pt x="7534" y="6778"/>
                    <a:pt x="7283" y="6449"/>
                    <a:pt x="7176" y="6175"/>
                  </a:cubicBezTo>
                  <a:cubicBezTo>
                    <a:pt x="7068" y="5903"/>
                    <a:pt x="7098" y="5631"/>
                    <a:pt x="7265" y="5359"/>
                  </a:cubicBezTo>
                  <a:cubicBezTo>
                    <a:pt x="7393" y="5149"/>
                    <a:pt x="7606" y="5045"/>
                    <a:pt x="7902" y="5045"/>
                  </a:cubicBezTo>
                  <a:cubicBezTo>
                    <a:pt x="7925" y="5045"/>
                    <a:pt x="7947" y="5045"/>
                    <a:pt x="7971" y="5046"/>
                  </a:cubicBezTo>
                  <a:cubicBezTo>
                    <a:pt x="8301" y="5063"/>
                    <a:pt x="8624" y="5160"/>
                    <a:pt x="8936" y="5335"/>
                  </a:cubicBezTo>
                  <a:cubicBezTo>
                    <a:pt x="9248" y="5511"/>
                    <a:pt x="9535" y="5690"/>
                    <a:pt x="9796" y="5871"/>
                  </a:cubicBezTo>
                  <a:cubicBezTo>
                    <a:pt x="10527" y="6438"/>
                    <a:pt x="11186" y="7094"/>
                    <a:pt x="11758" y="7820"/>
                  </a:cubicBezTo>
                  <a:cubicBezTo>
                    <a:pt x="11991" y="8099"/>
                    <a:pt x="12242" y="8284"/>
                    <a:pt x="12513" y="8378"/>
                  </a:cubicBezTo>
                  <a:cubicBezTo>
                    <a:pt x="12630" y="8418"/>
                    <a:pt x="12743" y="8438"/>
                    <a:pt x="12854" y="8438"/>
                  </a:cubicBezTo>
                  <a:cubicBezTo>
                    <a:pt x="12997" y="8438"/>
                    <a:pt x="13136" y="8404"/>
                    <a:pt x="13268" y="8336"/>
                  </a:cubicBezTo>
                  <a:cubicBezTo>
                    <a:pt x="13496" y="8220"/>
                    <a:pt x="13695" y="8056"/>
                    <a:pt x="13852" y="7854"/>
                  </a:cubicBezTo>
                  <a:cubicBezTo>
                    <a:pt x="14007" y="7652"/>
                    <a:pt x="14087" y="7400"/>
                    <a:pt x="14094" y="7092"/>
                  </a:cubicBezTo>
                  <a:cubicBezTo>
                    <a:pt x="14100" y="6785"/>
                    <a:pt x="14009" y="6491"/>
                    <a:pt x="13819" y="6208"/>
                  </a:cubicBezTo>
                  <a:cubicBezTo>
                    <a:pt x="13577" y="5842"/>
                    <a:pt x="13372" y="5550"/>
                    <a:pt x="13206" y="5334"/>
                  </a:cubicBezTo>
                  <a:cubicBezTo>
                    <a:pt x="13038" y="5117"/>
                    <a:pt x="12777" y="4835"/>
                    <a:pt x="12424" y="4489"/>
                  </a:cubicBezTo>
                  <a:cubicBezTo>
                    <a:pt x="12175" y="4247"/>
                    <a:pt x="11912" y="4020"/>
                    <a:pt x="11636" y="3809"/>
                  </a:cubicBezTo>
                  <a:lnTo>
                    <a:pt x="11636" y="3809"/>
                  </a:lnTo>
                  <a:lnTo>
                    <a:pt x="13104" y="1417"/>
                  </a:lnTo>
                  <a:cubicBezTo>
                    <a:pt x="13251" y="1176"/>
                    <a:pt x="13289" y="934"/>
                    <a:pt x="13215" y="692"/>
                  </a:cubicBezTo>
                  <a:cubicBezTo>
                    <a:pt x="13141" y="449"/>
                    <a:pt x="13006" y="266"/>
                    <a:pt x="12814" y="142"/>
                  </a:cubicBezTo>
                  <a:cubicBezTo>
                    <a:pt x="12667" y="48"/>
                    <a:pt x="12505" y="1"/>
                    <a:pt x="123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9"/>
            <p:cNvSpPr/>
            <p:nvPr/>
          </p:nvSpPr>
          <p:spPr>
            <a:xfrm>
              <a:off x="5472350" y="4588375"/>
              <a:ext cx="15350" cy="65600"/>
            </a:xfrm>
            <a:custGeom>
              <a:avLst/>
              <a:gdLst/>
              <a:ahLst/>
              <a:cxnLst/>
              <a:rect l="l" t="t" r="r" b="b"/>
              <a:pathLst>
                <a:path w="614" h="2624" extrusionOk="0">
                  <a:moveTo>
                    <a:pt x="308" y="1"/>
                  </a:moveTo>
                  <a:cubicBezTo>
                    <a:pt x="137" y="1"/>
                    <a:pt x="0" y="142"/>
                    <a:pt x="4" y="311"/>
                  </a:cubicBezTo>
                  <a:lnTo>
                    <a:pt x="4" y="2320"/>
                  </a:lnTo>
                  <a:cubicBezTo>
                    <a:pt x="4" y="2487"/>
                    <a:pt x="140" y="2624"/>
                    <a:pt x="308" y="2624"/>
                  </a:cubicBezTo>
                  <a:cubicBezTo>
                    <a:pt x="474" y="2624"/>
                    <a:pt x="610" y="2487"/>
                    <a:pt x="610" y="2320"/>
                  </a:cubicBezTo>
                  <a:lnTo>
                    <a:pt x="610" y="311"/>
                  </a:lnTo>
                  <a:cubicBezTo>
                    <a:pt x="614" y="142"/>
                    <a:pt x="477"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9"/>
            <p:cNvSpPr/>
            <p:nvPr/>
          </p:nvSpPr>
          <p:spPr>
            <a:xfrm>
              <a:off x="5507800" y="4638625"/>
              <a:ext cx="15350" cy="68525"/>
            </a:xfrm>
            <a:custGeom>
              <a:avLst/>
              <a:gdLst/>
              <a:ahLst/>
              <a:cxnLst/>
              <a:rect l="l" t="t" r="r" b="b"/>
              <a:pathLst>
                <a:path w="614" h="2741" extrusionOk="0">
                  <a:moveTo>
                    <a:pt x="308" y="0"/>
                  </a:moveTo>
                  <a:cubicBezTo>
                    <a:pt x="137" y="0"/>
                    <a:pt x="0" y="140"/>
                    <a:pt x="4" y="310"/>
                  </a:cubicBezTo>
                  <a:lnTo>
                    <a:pt x="4" y="2437"/>
                  </a:lnTo>
                  <a:cubicBezTo>
                    <a:pt x="4" y="2605"/>
                    <a:pt x="140" y="2740"/>
                    <a:pt x="308" y="2740"/>
                  </a:cubicBezTo>
                  <a:cubicBezTo>
                    <a:pt x="474" y="2740"/>
                    <a:pt x="610" y="2604"/>
                    <a:pt x="610" y="2437"/>
                  </a:cubicBezTo>
                  <a:lnTo>
                    <a:pt x="610" y="310"/>
                  </a:lnTo>
                  <a:cubicBezTo>
                    <a:pt x="614" y="140"/>
                    <a:pt x="477"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9"/>
            <p:cNvSpPr/>
            <p:nvPr/>
          </p:nvSpPr>
          <p:spPr>
            <a:xfrm>
              <a:off x="5578700" y="4697725"/>
              <a:ext cx="15375" cy="65550"/>
            </a:xfrm>
            <a:custGeom>
              <a:avLst/>
              <a:gdLst/>
              <a:ahLst/>
              <a:cxnLst/>
              <a:rect l="l" t="t" r="r" b="b"/>
              <a:pathLst>
                <a:path w="615" h="2622" extrusionOk="0">
                  <a:moveTo>
                    <a:pt x="307" y="0"/>
                  </a:moveTo>
                  <a:cubicBezTo>
                    <a:pt x="137" y="0"/>
                    <a:pt x="1" y="139"/>
                    <a:pt x="5" y="310"/>
                  </a:cubicBezTo>
                  <a:lnTo>
                    <a:pt x="5" y="2318"/>
                  </a:lnTo>
                  <a:cubicBezTo>
                    <a:pt x="5" y="2486"/>
                    <a:pt x="140" y="2621"/>
                    <a:pt x="307" y="2621"/>
                  </a:cubicBezTo>
                  <a:cubicBezTo>
                    <a:pt x="475" y="2621"/>
                    <a:pt x="610" y="2486"/>
                    <a:pt x="610" y="2318"/>
                  </a:cubicBezTo>
                  <a:lnTo>
                    <a:pt x="610" y="310"/>
                  </a:lnTo>
                  <a:cubicBezTo>
                    <a:pt x="614" y="139"/>
                    <a:pt x="477"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9"/>
            <p:cNvSpPr/>
            <p:nvPr/>
          </p:nvSpPr>
          <p:spPr>
            <a:xfrm>
              <a:off x="5679150" y="4747925"/>
              <a:ext cx="15350" cy="59650"/>
            </a:xfrm>
            <a:custGeom>
              <a:avLst/>
              <a:gdLst/>
              <a:ahLst/>
              <a:cxnLst/>
              <a:rect l="l" t="t" r="r" b="b"/>
              <a:pathLst>
                <a:path w="614" h="2386" extrusionOk="0">
                  <a:moveTo>
                    <a:pt x="306" y="0"/>
                  </a:moveTo>
                  <a:cubicBezTo>
                    <a:pt x="137" y="0"/>
                    <a:pt x="0" y="141"/>
                    <a:pt x="4" y="310"/>
                  </a:cubicBezTo>
                  <a:lnTo>
                    <a:pt x="4" y="2082"/>
                  </a:lnTo>
                  <a:cubicBezTo>
                    <a:pt x="4" y="2250"/>
                    <a:pt x="140" y="2386"/>
                    <a:pt x="306" y="2386"/>
                  </a:cubicBezTo>
                  <a:cubicBezTo>
                    <a:pt x="474" y="2386"/>
                    <a:pt x="610" y="2250"/>
                    <a:pt x="610" y="2082"/>
                  </a:cubicBezTo>
                  <a:lnTo>
                    <a:pt x="610" y="310"/>
                  </a:lnTo>
                  <a:cubicBezTo>
                    <a:pt x="614" y="141"/>
                    <a:pt x="477"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9"/>
            <p:cNvSpPr/>
            <p:nvPr/>
          </p:nvSpPr>
          <p:spPr>
            <a:xfrm>
              <a:off x="5788525" y="4768775"/>
              <a:ext cx="15175" cy="35875"/>
            </a:xfrm>
            <a:custGeom>
              <a:avLst/>
              <a:gdLst/>
              <a:ahLst/>
              <a:cxnLst/>
              <a:rect l="l" t="t" r="r" b="b"/>
              <a:pathLst>
                <a:path w="607" h="1435" extrusionOk="0">
                  <a:moveTo>
                    <a:pt x="304" y="1"/>
                  </a:moveTo>
                  <a:cubicBezTo>
                    <a:pt x="136" y="1"/>
                    <a:pt x="1" y="136"/>
                    <a:pt x="1" y="304"/>
                  </a:cubicBezTo>
                  <a:lnTo>
                    <a:pt x="1" y="1131"/>
                  </a:lnTo>
                  <a:cubicBezTo>
                    <a:pt x="1" y="1298"/>
                    <a:pt x="136" y="1435"/>
                    <a:pt x="304" y="1435"/>
                  </a:cubicBezTo>
                  <a:cubicBezTo>
                    <a:pt x="471" y="1435"/>
                    <a:pt x="606" y="1298"/>
                    <a:pt x="606" y="1131"/>
                  </a:cubicBezTo>
                  <a:lnTo>
                    <a:pt x="606" y="304"/>
                  </a:lnTo>
                  <a:cubicBezTo>
                    <a:pt x="606" y="136"/>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9"/>
            <p:cNvSpPr/>
            <p:nvPr/>
          </p:nvSpPr>
          <p:spPr>
            <a:xfrm>
              <a:off x="6004150" y="4727400"/>
              <a:ext cx="15200" cy="47700"/>
            </a:xfrm>
            <a:custGeom>
              <a:avLst/>
              <a:gdLst/>
              <a:ahLst/>
              <a:cxnLst/>
              <a:rect l="l" t="t" r="r" b="b"/>
              <a:pathLst>
                <a:path w="608" h="1908" extrusionOk="0">
                  <a:moveTo>
                    <a:pt x="304" y="1"/>
                  </a:moveTo>
                  <a:cubicBezTo>
                    <a:pt x="138" y="1"/>
                    <a:pt x="1" y="136"/>
                    <a:pt x="1" y="304"/>
                  </a:cubicBezTo>
                  <a:lnTo>
                    <a:pt x="1" y="1604"/>
                  </a:lnTo>
                  <a:cubicBezTo>
                    <a:pt x="1" y="1772"/>
                    <a:pt x="136" y="1907"/>
                    <a:pt x="304" y="1907"/>
                  </a:cubicBezTo>
                  <a:cubicBezTo>
                    <a:pt x="472" y="1907"/>
                    <a:pt x="608" y="1772"/>
                    <a:pt x="608" y="1604"/>
                  </a:cubicBezTo>
                  <a:lnTo>
                    <a:pt x="608" y="304"/>
                  </a:lnTo>
                  <a:cubicBezTo>
                    <a:pt x="608" y="136"/>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9"/>
            <p:cNvSpPr/>
            <p:nvPr/>
          </p:nvSpPr>
          <p:spPr>
            <a:xfrm>
              <a:off x="6051425" y="4677375"/>
              <a:ext cx="15175" cy="65200"/>
            </a:xfrm>
            <a:custGeom>
              <a:avLst/>
              <a:gdLst/>
              <a:ahLst/>
              <a:cxnLst/>
              <a:rect l="l" t="t" r="r" b="b"/>
              <a:pathLst>
                <a:path w="607" h="2608" extrusionOk="0">
                  <a:moveTo>
                    <a:pt x="304" y="0"/>
                  </a:moveTo>
                  <a:cubicBezTo>
                    <a:pt x="139" y="0"/>
                    <a:pt x="5" y="132"/>
                    <a:pt x="1" y="297"/>
                  </a:cubicBezTo>
                  <a:lnTo>
                    <a:pt x="1" y="2305"/>
                  </a:lnTo>
                  <a:cubicBezTo>
                    <a:pt x="1" y="2472"/>
                    <a:pt x="136" y="2607"/>
                    <a:pt x="304" y="2607"/>
                  </a:cubicBezTo>
                  <a:cubicBezTo>
                    <a:pt x="305" y="2607"/>
                    <a:pt x="306" y="2607"/>
                    <a:pt x="307" y="2607"/>
                  </a:cubicBezTo>
                  <a:cubicBezTo>
                    <a:pt x="472" y="2607"/>
                    <a:pt x="606" y="2471"/>
                    <a:pt x="606" y="2305"/>
                  </a:cubicBezTo>
                  <a:lnTo>
                    <a:pt x="606" y="297"/>
                  </a:lnTo>
                  <a:cubicBezTo>
                    <a:pt x="602"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3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Types</a:t>
            </a:r>
            <a:endParaRPr dirty="0"/>
          </a:p>
        </p:txBody>
      </p:sp>
      <p:sp>
        <p:nvSpPr>
          <p:cNvPr id="875" name="Google Shape;875;p37"/>
          <p:cNvSpPr txBox="1">
            <a:spLocks noGrp="1"/>
          </p:cNvSpPr>
          <p:nvPr>
            <p:ph type="body" idx="1"/>
          </p:nvPr>
        </p:nvSpPr>
        <p:spPr>
          <a:xfrm>
            <a:off x="3294529" y="3024130"/>
            <a:ext cx="2662518" cy="114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Spear phishing is a targeted attack where the attacker gathers information about the victim to personalize the attack. The emails or messages are designed to appear as if they are from a trusted source known to the victim.</a:t>
            </a:r>
            <a:endParaRPr dirty="0"/>
          </a:p>
        </p:txBody>
      </p:sp>
      <p:sp>
        <p:nvSpPr>
          <p:cNvPr id="876" name="Google Shape;876;p37"/>
          <p:cNvSpPr txBox="1">
            <a:spLocks noGrp="1"/>
          </p:cNvSpPr>
          <p:nvPr>
            <p:ph type="title" idx="2"/>
          </p:nvPr>
        </p:nvSpPr>
        <p:spPr>
          <a:xfrm>
            <a:off x="3464998" y="2526279"/>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Spear Phishing</a:t>
            </a:r>
            <a:endParaRPr dirty="0"/>
          </a:p>
        </p:txBody>
      </p:sp>
      <p:sp>
        <p:nvSpPr>
          <p:cNvPr id="877" name="Google Shape;877;p37"/>
          <p:cNvSpPr txBox="1">
            <a:spLocks noGrp="1"/>
          </p:cNvSpPr>
          <p:nvPr>
            <p:ph type="body" idx="3"/>
          </p:nvPr>
        </p:nvSpPr>
        <p:spPr>
          <a:xfrm>
            <a:off x="262218" y="3042068"/>
            <a:ext cx="2850776" cy="114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Attackers send deceptive emails that appear to be from a legitimate source, such as a bank or a company. The emails often contain links to fake websites where victims are tricked into entering their personal information.</a:t>
            </a:r>
            <a:endParaRPr dirty="0"/>
          </a:p>
        </p:txBody>
      </p:sp>
      <p:sp>
        <p:nvSpPr>
          <p:cNvPr id="878" name="Google Shape;878;p37"/>
          <p:cNvSpPr txBox="1">
            <a:spLocks noGrp="1"/>
          </p:cNvSpPr>
          <p:nvPr>
            <p:ph type="title" idx="4"/>
          </p:nvPr>
        </p:nvSpPr>
        <p:spPr>
          <a:xfrm>
            <a:off x="523785" y="2544217"/>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Email Phishing</a:t>
            </a:r>
            <a:endParaRPr dirty="0"/>
          </a:p>
        </p:txBody>
      </p:sp>
      <p:sp>
        <p:nvSpPr>
          <p:cNvPr id="879" name="Google Shape;879;p37"/>
          <p:cNvSpPr txBox="1">
            <a:spLocks noGrp="1"/>
          </p:cNvSpPr>
          <p:nvPr>
            <p:ph type="body" idx="5"/>
          </p:nvPr>
        </p:nvSpPr>
        <p:spPr>
          <a:xfrm>
            <a:off x="6094778" y="3010690"/>
            <a:ext cx="2351732" cy="114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Smishing is a form of phishing that occurs through SMS or text messages. Attackers send text messages containing malicious links or ask victims to reply with sensitive information.</a:t>
            </a:r>
            <a:endParaRPr dirty="0"/>
          </a:p>
        </p:txBody>
      </p:sp>
      <p:sp>
        <p:nvSpPr>
          <p:cNvPr id="880" name="Google Shape;880;p37"/>
          <p:cNvSpPr txBox="1">
            <a:spLocks noGrp="1"/>
          </p:cNvSpPr>
          <p:nvPr>
            <p:ph type="title" idx="6"/>
          </p:nvPr>
        </p:nvSpPr>
        <p:spPr>
          <a:xfrm>
            <a:off x="6094778" y="2519556"/>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Smishing</a:t>
            </a:r>
            <a:endParaRPr dirty="0"/>
          </a:p>
        </p:txBody>
      </p:sp>
      <p:sp>
        <p:nvSpPr>
          <p:cNvPr id="881" name="Google Shape;881;p37"/>
          <p:cNvSpPr/>
          <p:nvPr/>
        </p:nvSpPr>
        <p:spPr>
          <a:xfrm>
            <a:off x="1177243" y="1342266"/>
            <a:ext cx="969900" cy="96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7"/>
          <p:cNvSpPr/>
          <p:nvPr/>
        </p:nvSpPr>
        <p:spPr>
          <a:xfrm>
            <a:off x="4025892" y="1327457"/>
            <a:ext cx="969900" cy="96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99" name="Google Shape;899;p37"/>
          <p:cNvGrpSpPr/>
          <p:nvPr/>
        </p:nvGrpSpPr>
        <p:grpSpPr>
          <a:xfrm>
            <a:off x="1325715" y="1549595"/>
            <a:ext cx="676401" cy="506963"/>
            <a:chOff x="1817317" y="2480330"/>
            <a:chExt cx="350958" cy="263043"/>
          </a:xfrm>
        </p:grpSpPr>
        <p:sp>
          <p:nvSpPr>
            <p:cNvPr id="900" name="Google Shape;900;p37"/>
            <p:cNvSpPr/>
            <p:nvPr/>
          </p:nvSpPr>
          <p:spPr>
            <a:xfrm>
              <a:off x="1817317" y="2480330"/>
              <a:ext cx="350958" cy="191426"/>
            </a:xfrm>
            <a:custGeom>
              <a:avLst/>
              <a:gdLst/>
              <a:ahLst/>
              <a:cxnLst/>
              <a:rect l="l" t="t" r="r" b="b"/>
              <a:pathLst>
                <a:path w="11026" h="6014" extrusionOk="0">
                  <a:moveTo>
                    <a:pt x="4477" y="1"/>
                  </a:moveTo>
                  <a:cubicBezTo>
                    <a:pt x="3918" y="1"/>
                    <a:pt x="3382" y="179"/>
                    <a:pt x="2917" y="524"/>
                  </a:cubicBezTo>
                  <a:cubicBezTo>
                    <a:pt x="2513" y="834"/>
                    <a:pt x="2203" y="1251"/>
                    <a:pt x="2036" y="1727"/>
                  </a:cubicBezTo>
                  <a:cubicBezTo>
                    <a:pt x="905" y="1787"/>
                    <a:pt x="0" y="2727"/>
                    <a:pt x="0" y="3870"/>
                  </a:cubicBezTo>
                  <a:cubicBezTo>
                    <a:pt x="0" y="5061"/>
                    <a:pt x="965" y="6013"/>
                    <a:pt x="2143" y="6013"/>
                  </a:cubicBezTo>
                  <a:lnTo>
                    <a:pt x="2917" y="6013"/>
                  </a:lnTo>
                  <a:cubicBezTo>
                    <a:pt x="3001" y="6013"/>
                    <a:pt x="3084" y="5942"/>
                    <a:pt x="3084" y="5847"/>
                  </a:cubicBezTo>
                  <a:cubicBezTo>
                    <a:pt x="3084" y="5763"/>
                    <a:pt x="3001" y="5692"/>
                    <a:pt x="2917" y="5692"/>
                  </a:cubicBezTo>
                  <a:lnTo>
                    <a:pt x="2143" y="5692"/>
                  </a:lnTo>
                  <a:cubicBezTo>
                    <a:pt x="1131" y="5692"/>
                    <a:pt x="310" y="4870"/>
                    <a:pt x="310" y="3858"/>
                  </a:cubicBezTo>
                  <a:cubicBezTo>
                    <a:pt x="310" y="2846"/>
                    <a:pt x="1131" y="2025"/>
                    <a:pt x="2132" y="2025"/>
                  </a:cubicBezTo>
                  <a:lnTo>
                    <a:pt x="2143" y="2025"/>
                  </a:lnTo>
                  <a:cubicBezTo>
                    <a:pt x="2215" y="2025"/>
                    <a:pt x="2274" y="1977"/>
                    <a:pt x="2286" y="1906"/>
                  </a:cubicBezTo>
                  <a:cubicBezTo>
                    <a:pt x="2429" y="1441"/>
                    <a:pt x="2703" y="1036"/>
                    <a:pt x="3096" y="739"/>
                  </a:cubicBezTo>
                  <a:cubicBezTo>
                    <a:pt x="3477" y="441"/>
                    <a:pt x="3953" y="286"/>
                    <a:pt x="4453" y="286"/>
                  </a:cubicBezTo>
                  <a:cubicBezTo>
                    <a:pt x="5239" y="286"/>
                    <a:pt x="5953" y="679"/>
                    <a:pt x="6370" y="1334"/>
                  </a:cubicBezTo>
                  <a:cubicBezTo>
                    <a:pt x="6412" y="1386"/>
                    <a:pt x="6471" y="1420"/>
                    <a:pt x="6533" y="1420"/>
                  </a:cubicBezTo>
                  <a:cubicBezTo>
                    <a:pt x="6542" y="1420"/>
                    <a:pt x="6551" y="1419"/>
                    <a:pt x="6561" y="1417"/>
                  </a:cubicBezTo>
                  <a:cubicBezTo>
                    <a:pt x="6751" y="1358"/>
                    <a:pt x="6954" y="1322"/>
                    <a:pt x="7144" y="1322"/>
                  </a:cubicBezTo>
                  <a:cubicBezTo>
                    <a:pt x="7942" y="1322"/>
                    <a:pt x="8644" y="1846"/>
                    <a:pt x="8882" y="2608"/>
                  </a:cubicBezTo>
                  <a:cubicBezTo>
                    <a:pt x="8918" y="2679"/>
                    <a:pt x="8978" y="2727"/>
                    <a:pt x="9061" y="2727"/>
                  </a:cubicBezTo>
                  <a:cubicBezTo>
                    <a:pt x="9121" y="2727"/>
                    <a:pt x="9168" y="2703"/>
                    <a:pt x="9228" y="2703"/>
                  </a:cubicBezTo>
                  <a:cubicBezTo>
                    <a:pt x="10049" y="2703"/>
                    <a:pt x="10704" y="3382"/>
                    <a:pt x="10704" y="4180"/>
                  </a:cubicBezTo>
                  <a:cubicBezTo>
                    <a:pt x="10704" y="4989"/>
                    <a:pt x="10025" y="5656"/>
                    <a:pt x="9228" y="5656"/>
                  </a:cubicBezTo>
                  <a:lnTo>
                    <a:pt x="8109" y="5656"/>
                  </a:lnTo>
                  <a:cubicBezTo>
                    <a:pt x="8025" y="5656"/>
                    <a:pt x="7942" y="5727"/>
                    <a:pt x="7942" y="5823"/>
                  </a:cubicBezTo>
                  <a:cubicBezTo>
                    <a:pt x="7942" y="5906"/>
                    <a:pt x="8025" y="5978"/>
                    <a:pt x="8109" y="5978"/>
                  </a:cubicBezTo>
                  <a:lnTo>
                    <a:pt x="9228" y="5978"/>
                  </a:lnTo>
                  <a:cubicBezTo>
                    <a:pt x="10228" y="5978"/>
                    <a:pt x="11026" y="5180"/>
                    <a:pt x="11026" y="4180"/>
                  </a:cubicBezTo>
                  <a:cubicBezTo>
                    <a:pt x="11026" y="3180"/>
                    <a:pt x="10204" y="2429"/>
                    <a:pt x="9228" y="2429"/>
                  </a:cubicBezTo>
                  <a:lnTo>
                    <a:pt x="9168" y="2429"/>
                  </a:lnTo>
                  <a:cubicBezTo>
                    <a:pt x="9013" y="2060"/>
                    <a:pt x="8763" y="1715"/>
                    <a:pt x="8442" y="1477"/>
                  </a:cubicBezTo>
                  <a:cubicBezTo>
                    <a:pt x="8061" y="1191"/>
                    <a:pt x="7620" y="1048"/>
                    <a:pt x="7156" y="1048"/>
                  </a:cubicBezTo>
                  <a:cubicBezTo>
                    <a:pt x="6966" y="1048"/>
                    <a:pt x="6787" y="1072"/>
                    <a:pt x="6596" y="1120"/>
                  </a:cubicBezTo>
                  <a:cubicBezTo>
                    <a:pt x="6096" y="417"/>
                    <a:pt x="5322" y="1"/>
                    <a:pt x="44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p:cNvSpPr/>
            <p:nvPr/>
          </p:nvSpPr>
          <p:spPr>
            <a:xfrm>
              <a:off x="1926844" y="2568626"/>
              <a:ext cx="131140" cy="174747"/>
            </a:xfrm>
            <a:custGeom>
              <a:avLst/>
              <a:gdLst/>
              <a:ahLst/>
              <a:cxnLst/>
              <a:rect l="l" t="t" r="r" b="b"/>
              <a:pathLst>
                <a:path w="4120" h="5490" extrusionOk="0">
                  <a:moveTo>
                    <a:pt x="2417" y="322"/>
                  </a:moveTo>
                  <a:lnTo>
                    <a:pt x="2417" y="1370"/>
                  </a:lnTo>
                  <a:cubicBezTo>
                    <a:pt x="2417" y="1537"/>
                    <a:pt x="2572" y="1691"/>
                    <a:pt x="2751" y="1691"/>
                  </a:cubicBezTo>
                  <a:lnTo>
                    <a:pt x="3274" y="1691"/>
                  </a:lnTo>
                  <a:cubicBezTo>
                    <a:pt x="3358" y="1691"/>
                    <a:pt x="3429" y="1620"/>
                    <a:pt x="3429" y="1525"/>
                  </a:cubicBezTo>
                  <a:cubicBezTo>
                    <a:pt x="3429" y="1441"/>
                    <a:pt x="3358" y="1358"/>
                    <a:pt x="3274" y="1358"/>
                  </a:cubicBezTo>
                  <a:lnTo>
                    <a:pt x="2751" y="1358"/>
                  </a:lnTo>
                  <a:cubicBezTo>
                    <a:pt x="2751" y="1358"/>
                    <a:pt x="2727" y="1358"/>
                    <a:pt x="2727" y="1346"/>
                  </a:cubicBezTo>
                  <a:lnTo>
                    <a:pt x="2727" y="346"/>
                  </a:lnTo>
                  <a:lnTo>
                    <a:pt x="3751" y="1358"/>
                  </a:lnTo>
                  <a:cubicBezTo>
                    <a:pt x="3775" y="1394"/>
                    <a:pt x="3798" y="1441"/>
                    <a:pt x="3798" y="1501"/>
                  </a:cubicBezTo>
                  <a:lnTo>
                    <a:pt x="3798" y="5180"/>
                  </a:lnTo>
                  <a:lnTo>
                    <a:pt x="3810" y="5180"/>
                  </a:lnTo>
                  <a:lnTo>
                    <a:pt x="334" y="5192"/>
                  </a:lnTo>
                  <a:cubicBezTo>
                    <a:pt x="334" y="5192"/>
                    <a:pt x="322" y="5192"/>
                    <a:pt x="322" y="5180"/>
                  </a:cubicBezTo>
                  <a:lnTo>
                    <a:pt x="322" y="334"/>
                  </a:lnTo>
                  <a:cubicBezTo>
                    <a:pt x="322" y="334"/>
                    <a:pt x="322" y="322"/>
                    <a:pt x="334" y="322"/>
                  </a:cubicBezTo>
                  <a:close/>
                  <a:moveTo>
                    <a:pt x="322" y="1"/>
                  </a:moveTo>
                  <a:cubicBezTo>
                    <a:pt x="143" y="1"/>
                    <a:pt x="0" y="144"/>
                    <a:pt x="0" y="322"/>
                  </a:cubicBezTo>
                  <a:lnTo>
                    <a:pt x="0" y="5156"/>
                  </a:lnTo>
                  <a:cubicBezTo>
                    <a:pt x="0" y="5335"/>
                    <a:pt x="143" y="5489"/>
                    <a:pt x="322" y="5489"/>
                  </a:cubicBezTo>
                  <a:lnTo>
                    <a:pt x="3775" y="5489"/>
                  </a:lnTo>
                  <a:cubicBezTo>
                    <a:pt x="3953" y="5489"/>
                    <a:pt x="4108" y="5335"/>
                    <a:pt x="4108" y="5156"/>
                  </a:cubicBezTo>
                  <a:lnTo>
                    <a:pt x="4108" y="1501"/>
                  </a:lnTo>
                  <a:cubicBezTo>
                    <a:pt x="4120" y="1382"/>
                    <a:pt x="4072" y="1251"/>
                    <a:pt x="3965" y="1156"/>
                  </a:cubicBezTo>
                  <a:lnTo>
                    <a:pt x="2953" y="144"/>
                  </a:lnTo>
                  <a:cubicBezTo>
                    <a:pt x="2870" y="48"/>
                    <a:pt x="2739" y="1"/>
                    <a:pt x="2596"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7"/>
            <p:cNvSpPr/>
            <p:nvPr/>
          </p:nvSpPr>
          <p:spPr>
            <a:xfrm>
              <a:off x="1965485" y="2639893"/>
              <a:ext cx="55002" cy="70885"/>
            </a:xfrm>
            <a:custGeom>
              <a:avLst/>
              <a:gdLst/>
              <a:ahLst/>
              <a:cxnLst/>
              <a:rect l="l" t="t" r="r" b="b"/>
              <a:pathLst>
                <a:path w="1728" h="2227" extrusionOk="0">
                  <a:moveTo>
                    <a:pt x="870" y="0"/>
                  </a:moveTo>
                  <a:cubicBezTo>
                    <a:pt x="822" y="0"/>
                    <a:pt x="775" y="36"/>
                    <a:pt x="751" y="60"/>
                  </a:cubicBezTo>
                  <a:lnTo>
                    <a:pt x="60" y="929"/>
                  </a:lnTo>
                  <a:cubicBezTo>
                    <a:pt x="1" y="1000"/>
                    <a:pt x="13" y="1107"/>
                    <a:pt x="84" y="1155"/>
                  </a:cubicBezTo>
                  <a:cubicBezTo>
                    <a:pt x="117" y="1178"/>
                    <a:pt x="151" y="1189"/>
                    <a:pt x="183" y="1189"/>
                  </a:cubicBezTo>
                  <a:cubicBezTo>
                    <a:pt x="234" y="1189"/>
                    <a:pt x="281" y="1163"/>
                    <a:pt x="310" y="1119"/>
                  </a:cubicBezTo>
                  <a:lnTo>
                    <a:pt x="715" y="619"/>
                  </a:lnTo>
                  <a:lnTo>
                    <a:pt x="715" y="2060"/>
                  </a:lnTo>
                  <a:cubicBezTo>
                    <a:pt x="715" y="2143"/>
                    <a:pt x="787" y="2227"/>
                    <a:pt x="882" y="2227"/>
                  </a:cubicBezTo>
                  <a:cubicBezTo>
                    <a:pt x="965" y="2227"/>
                    <a:pt x="1048" y="2143"/>
                    <a:pt x="1048" y="2060"/>
                  </a:cubicBezTo>
                  <a:lnTo>
                    <a:pt x="1048" y="619"/>
                  </a:lnTo>
                  <a:lnTo>
                    <a:pt x="1441" y="1119"/>
                  </a:lnTo>
                  <a:cubicBezTo>
                    <a:pt x="1477" y="1167"/>
                    <a:pt x="1513" y="1179"/>
                    <a:pt x="1560" y="1179"/>
                  </a:cubicBezTo>
                  <a:cubicBezTo>
                    <a:pt x="1596" y="1179"/>
                    <a:pt x="1644" y="1167"/>
                    <a:pt x="1668" y="1155"/>
                  </a:cubicBezTo>
                  <a:cubicBezTo>
                    <a:pt x="1715" y="1107"/>
                    <a:pt x="1727" y="1000"/>
                    <a:pt x="1668" y="929"/>
                  </a:cubicBezTo>
                  <a:lnTo>
                    <a:pt x="989" y="60"/>
                  </a:lnTo>
                  <a:cubicBezTo>
                    <a:pt x="953" y="24"/>
                    <a:pt x="906" y="0"/>
                    <a:pt x="87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p:cNvSpPr/>
            <p:nvPr/>
          </p:nvSpPr>
          <p:spPr>
            <a:xfrm>
              <a:off x="1965103" y="2503406"/>
              <a:ext cx="43989" cy="31162"/>
            </a:xfrm>
            <a:custGeom>
              <a:avLst/>
              <a:gdLst/>
              <a:ahLst/>
              <a:cxnLst/>
              <a:rect l="l" t="t" r="r" b="b"/>
              <a:pathLst>
                <a:path w="1382" h="979" extrusionOk="0">
                  <a:moveTo>
                    <a:pt x="181" y="0"/>
                  </a:moveTo>
                  <a:cubicBezTo>
                    <a:pt x="104" y="0"/>
                    <a:pt x="24" y="56"/>
                    <a:pt x="13" y="121"/>
                  </a:cubicBezTo>
                  <a:cubicBezTo>
                    <a:pt x="1" y="216"/>
                    <a:pt x="60" y="300"/>
                    <a:pt x="132" y="323"/>
                  </a:cubicBezTo>
                  <a:cubicBezTo>
                    <a:pt x="501" y="395"/>
                    <a:pt x="846" y="597"/>
                    <a:pt x="1072" y="919"/>
                  </a:cubicBezTo>
                  <a:cubicBezTo>
                    <a:pt x="1096" y="954"/>
                    <a:pt x="1144" y="978"/>
                    <a:pt x="1203" y="978"/>
                  </a:cubicBezTo>
                  <a:cubicBezTo>
                    <a:pt x="1227" y="978"/>
                    <a:pt x="1275" y="954"/>
                    <a:pt x="1310" y="942"/>
                  </a:cubicBezTo>
                  <a:cubicBezTo>
                    <a:pt x="1370" y="895"/>
                    <a:pt x="1382" y="800"/>
                    <a:pt x="1334" y="716"/>
                  </a:cubicBezTo>
                  <a:cubicBezTo>
                    <a:pt x="1060" y="347"/>
                    <a:pt x="656" y="97"/>
                    <a:pt x="203" y="2"/>
                  </a:cubicBezTo>
                  <a:cubicBezTo>
                    <a:pt x="196" y="1"/>
                    <a:pt x="189" y="0"/>
                    <a:pt x="181"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7"/>
            <p:cNvSpPr/>
            <p:nvPr/>
          </p:nvSpPr>
          <p:spPr>
            <a:xfrm>
              <a:off x="2052668" y="2537369"/>
              <a:ext cx="34504" cy="30175"/>
            </a:xfrm>
            <a:custGeom>
              <a:avLst/>
              <a:gdLst/>
              <a:ahLst/>
              <a:cxnLst/>
              <a:rect l="l" t="t" r="r" b="b"/>
              <a:pathLst>
                <a:path w="1084" h="948" extrusionOk="0">
                  <a:moveTo>
                    <a:pt x="194" y="0"/>
                  </a:moveTo>
                  <a:cubicBezTo>
                    <a:pt x="124" y="0"/>
                    <a:pt x="56" y="45"/>
                    <a:pt x="36" y="114"/>
                  </a:cubicBezTo>
                  <a:cubicBezTo>
                    <a:pt x="0" y="209"/>
                    <a:pt x="48" y="292"/>
                    <a:pt x="131" y="328"/>
                  </a:cubicBezTo>
                  <a:cubicBezTo>
                    <a:pt x="405" y="411"/>
                    <a:pt x="631" y="602"/>
                    <a:pt x="762" y="864"/>
                  </a:cubicBezTo>
                  <a:cubicBezTo>
                    <a:pt x="786" y="923"/>
                    <a:pt x="845" y="947"/>
                    <a:pt x="905" y="947"/>
                  </a:cubicBezTo>
                  <a:cubicBezTo>
                    <a:pt x="941" y="947"/>
                    <a:pt x="953" y="947"/>
                    <a:pt x="988" y="935"/>
                  </a:cubicBezTo>
                  <a:cubicBezTo>
                    <a:pt x="1060" y="887"/>
                    <a:pt x="1084" y="804"/>
                    <a:pt x="1048" y="709"/>
                  </a:cubicBezTo>
                  <a:cubicBezTo>
                    <a:pt x="869" y="387"/>
                    <a:pt x="584" y="149"/>
                    <a:pt x="238" y="6"/>
                  </a:cubicBezTo>
                  <a:cubicBezTo>
                    <a:pt x="224" y="2"/>
                    <a:pt x="209" y="0"/>
                    <a:pt x="19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882;p37">
            <a:extLst>
              <a:ext uri="{FF2B5EF4-FFF2-40B4-BE49-F238E27FC236}">
                <a16:creationId xmlns:a16="http://schemas.microsoft.com/office/drawing/2014/main" id="{E81C0CA8-F1E8-A8A1-B618-11A8E07DEE8F}"/>
              </a:ext>
            </a:extLst>
          </p:cNvPr>
          <p:cNvSpPr/>
          <p:nvPr/>
        </p:nvSpPr>
        <p:spPr>
          <a:xfrm>
            <a:off x="6710625" y="1300708"/>
            <a:ext cx="969900" cy="96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 name="Google Shape;2076;p50">
            <a:extLst>
              <a:ext uri="{FF2B5EF4-FFF2-40B4-BE49-F238E27FC236}">
                <a16:creationId xmlns:a16="http://schemas.microsoft.com/office/drawing/2014/main" id="{2885062A-D154-901B-B892-B8E97A500E8A}"/>
              </a:ext>
            </a:extLst>
          </p:cNvPr>
          <p:cNvGrpSpPr/>
          <p:nvPr/>
        </p:nvGrpSpPr>
        <p:grpSpPr>
          <a:xfrm>
            <a:off x="6887100" y="1511556"/>
            <a:ext cx="630531" cy="539700"/>
            <a:chOff x="7384751" y="4147984"/>
            <a:chExt cx="380012" cy="351274"/>
          </a:xfrm>
          <a:solidFill>
            <a:schemeClr val="accent2"/>
          </a:solidFill>
        </p:grpSpPr>
        <p:sp>
          <p:nvSpPr>
            <p:cNvPr id="5" name="Google Shape;2077;p50">
              <a:extLst>
                <a:ext uri="{FF2B5EF4-FFF2-40B4-BE49-F238E27FC236}">
                  <a16:creationId xmlns:a16="http://schemas.microsoft.com/office/drawing/2014/main" id="{6B7399D4-22F5-598E-98CC-6BF8E5C4D3A8}"/>
                </a:ext>
              </a:extLst>
            </p:cNvPr>
            <p:cNvSpPr/>
            <p:nvPr/>
          </p:nvSpPr>
          <p:spPr>
            <a:xfrm>
              <a:off x="7385513" y="4225879"/>
              <a:ext cx="379250" cy="273379"/>
            </a:xfrm>
            <a:custGeom>
              <a:avLst/>
              <a:gdLst/>
              <a:ahLst/>
              <a:cxnLst/>
              <a:rect l="l" t="t" r="r" b="b"/>
              <a:pathLst>
                <a:path w="11943" h="8609" extrusionOk="0">
                  <a:moveTo>
                    <a:pt x="11740" y="0"/>
                  </a:moveTo>
                  <a:cubicBezTo>
                    <a:pt x="11645" y="0"/>
                    <a:pt x="11562" y="72"/>
                    <a:pt x="11562" y="179"/>
                  </a:cubicBezTo>
                  <a:lnTo>
                    <a:pt x="11562" y="2667"/>
                  </a:lnTo>
                  <a:cubicBezTo>
                    <a:pt x="11562" y="3393"/>
                    <a:pt x="10966" y="3989"/>
                    <a:pt x="10240" y="3989"/>
                  </a:cubicBezTo>
                  <a:lnTo>
                    <a:pt x="9085" y="3989"/>
                  </a:lnTo>
                  <a:cubicBezTo>
                    <a:pt x="8954" y="3989"/>
                    <a:pt x="8823" y="4084"/>
                    <a:pt x="8776" y="4203"/>
                  </a:cubicBezTo>
                  <a:cubicBezTo>
                    <a:pt x="8573" y="4703"/>
                    <a:pt x="8549" y="5167"/>
                    <a:pt x="8752" y="5537"/>
                  </a:cubicBezTo>
                  <a:cubicBezTo>
                    <a:pt x="8823" y="5703"/>
                    <a:pt x="8942" y="5834"/>
                    <a:pt x="9049" y="5941"/>
                  </a:cubicBezTo>
                  <a:cubicBezTo>
                    <a:pt x="8752" y="5929"/>
                    <a:pt x="8514" y="5822"/>
                    <a:pt x="8359" y="5656"/>
                  </a:cubicBezTo>
                  <a:cubicBezTo>
                    <a:pt x="8240" y="5537"/>
                    <a:pt x="7978" y="5167"/>
                    <a:pt x="8073" y="4358"/>
                  </a:cubicBezTo>
                  <a:cubicBezTo>
                    <a:pt x="8109" y="4155"/>
                    <a:pt x="7942" y="3977"/>
                    <a:pt x="7740" y="3977"/>
                  </a:cubicBezTo>
                  <a:lnTo>
                    <a:pt x="5954" y="3977"/>
                  </a:lnTo>
                  <a:cubicBezTo>
                    <a:pt x="5859" y="3977"/>
                    <a:pt x="5775" y="4048"/>
                    <a:pt x="5775" y="4155"/>
                  </a:cubicBezTo>
                  <a:cubicBezTo>
                    <a:pt x="5775" y="4263"/>
                    <a:pt x="5847" y="4334"/>
                    <a:pt x="5954" y="4334"/>
                  </a:cubicBezTo>
                  <a:lnTo>
                    <a:pt x="6847" y="4334"/>
                  </a:lnTo>
                  <a:lnTo>
                    <a:pt x="6847" y="5691"/>
                  </a:lnTo>
                  <a:cubicBezTo>
                    <a:pt x="6847" y="6430"/>
                    <a:pt x="6228" y="7037"/>
                    <a:pt x="5490" y="7037"/>
                  </a:cubicBezTo>
                  <a:lnTo>
                    <a:pt x="4704" y="7037"/>
                  </a:lnTo>
                  <a:cubicBezTo>
                    <a:pt x="4561" y="7037"/>
                    <a:pt x="4466" y="7144"/>
                    <a:pt x="4466" y="7275"/>
                  </a:cubicBezTo>
                  <a:cubicBezTo>
                    <a:pt x="4442" y="7834"/>
                    <a:pt x="4239" y="8215"/>
                    <a:pt x="3668" y="8251"/>
                  </a:cubicBezTo>
                  <a:cubicBezTo>
                    <a:pt x="3930" y="7977"/>
                    <a:pt x="3954" y="7573"/>
                    <a:pt x="3882" y="7239"/>
                  </a:cubicBezTo>
                  <a:cubicBezTo>
                    <a:pt x="3846" y="7120"/>
                    <a:pt x="3763" y="7037"/>
                    <a:pt x="3644" y="7037"/>
                  </a:cubicBezTo>
                  <a:lnTo>
                    <a:pt x="1703" y="7037"/>
                  </a:lnTo>
                  <a:cubicBezTo>
                    <a:pt x="965" y="7037"/>
                    <a:pt x="358" y="6430"/>
                    <a:pt x="358" y="5691"/>
                  </a:cubicBezTo>
                  <a:lnTo>
                    <a:pt x="358" y="5310"/>
                  </a:lnTo>
                  <a:cubicBezTo>
                    <a:pt x="358" y="5227"/>
                    <a:pt x="275" y="5132"/>
                    <a:pt x="179" y="5132"/>
                  </a:cubicBezTo>
                  <a:cubicBezTo>
                    <a:pt x="84" y="5132"/>
                    <a:pt x="1" y="5215"/>
                    <a:pt x="1" y="5310"/>
                  </a:cubicBezTo>
                  <a:lnTo>
                    <a:pt x="1" y="5691"/>
                  </a:lnTo>
                  <a:cubicBezTo>
                    <a:pt x="1" y="6620"/>
                    <a:pt x="751" y="7394"/>
                    <a:pt x="1703" y="7394"/>
                  </a:cubicBezTo>
                  <a:lnTo>
                    <a:pt x="3573" y="7394"/>
                  </a:lnTo>
                  <a:cubicBezTo>
                    <a:pt x="3596" y="7620"/>
                    <a:pt x="3596" y="8025"/>
                    <a:pt x="3215" y="8144"/>
                  </a:cubicBezTo>
                  <a:cubicBezTo>
                    <a:pt x="2989" y="8215"/>
                    <a:pt x="3001" y="8525"/>
                    <a:pt x="3239" y="8573"/>
                  </a:cubicBezTo>
                  <a:cubicBezTo>
                    <a:pt x="3370" y="8608"/>
                    <a:pt x="3489" y="8608"/>
                    <a:pt x="3596" y="8608"/>
                  </a:cubicBezTo>
                  <a:cubicBezTo>
                    <a:pt x="4299" y="8608"/>
                    <a:pt x="4763" y="8204"/>
                    <a:pt x="4823" y="7394"/>
                  </a:cubicBezTo>
                  <a:lnTo>
                    <a:pt x="5513" y="7394"/>
                  </a:lnTo>
                  <a:cubicBezTo>
                    <a:pt x="6454" y="7394"/>
                    <a:pt x="7228" y="6644"/>
                    <a:pt x="7228" y="5691"/>
                  </a:cubicBezTo>
                  <a:lnTo>
                    <a:pt x="7228" y="4334"/>
                  </a:lnTo>
                  <a:lnTo>
                    <a:pt x="7764" y="4334"/>
                  </a:lnTo>
                  <a:cubicBezTo>
                    <a:pt x="7716" y="4715"/>
                    <a:pt x="7704" y="5429"/>
                    <a:pt x="8157" y="5894"/>
                  </a:cubicBezTo>
                  <a:cubicBezTo>
                    <a:pt x="8407" y="6168"/>
                    <a:pt x="8764" y="6299"/>
                    <a:pt x="9240" y="6299"/>
                  </a:cubicBezTo>
                  <a:cubicBezTo>
                    <a:pt x="9311" y="6299"/>
                    <a:pt x="9383" y="6299"/>
                    <a:pt x="9478" y="6287"/>
                  </a:cubicBezTo>
                  <a:cubicBezTo>
                    <a:pt x="9704" y="6263"/>
                    <a:pt x="9776" y="5965"/>
                    <a:pt x="9561" y="5846"/>
                  </a:cubicBezTo>
                  <a:cubicBezTo>
                    <a:pt x="8847" y="5429"/>
                    <a:pt x="9002" y="4715"/>
                    <a:pt x="9145" y="4334"/>
                  </a:cubicBezTo>
                  <a:lnTo>
                    <a:pt x="10276" y="4334"/>
                  </a:lnTo>
                  <a:cubicBezTo>
                    <a:pt x="11205" y="4334"/>
                    <a:pt x="11943" y="3584"/>
                    <a:pt x="11943" y="2667"/>
                  </a:cubicBezTo>
                  <a:lnTo>
                    <a:pt x="11943" y="179"/>
                  </a:lnTo>
                  <a:cubicBezTo>
                    <a:pt x="11919" y="95"/>
                    <a:pt x="11847" y="0"/>
                    <a:pt x="117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2078;p50">
              <a:extLst>
                <a:ext uri="{FF2B5EF4-FFF2-40B4-BE49-F238E27FC236}">
                  <a16:creationId xmlns:a16="http://schemas.microsoft.com/office/drawing/2014/main" id="{854C695B-55ED-4B82-DDE2-929A3998E4FE}"/>
                </a:ext>
              </a:extLst>
            </p:cNvPr>
            <p:cNvSpPr/>
            <p:nvPr/>
          </p:nvSpPr>
          <p:spPr>
            <a:xfrm>
              <a:off x="7384751" y="4147984"/>
              <a:ext cx="380012" cy="228382"/>
            </a:xfrm>
            <a:custGeom>
              <a:avLst/>
              <a:gdLst/>
              <a:ahLst/>
              <a:cxnLst/>
              <a:rect l="l" t="t" r="r" b="b"/>
              <a:pathLst>
                <a:path w="11967" h="7192" extrusionOk="0">
                  <a:moveTo>
                    <a:pt x="3144" y="0"/>
                  </a:moveTo>
                  <a:cubicBezTo>
                    <a:pt x="2227" y="0"/>
                    <a:pt x="1477" y="739"/>
                    <a:pt x="1477" y="1667"/>
                  </a:cubicBezTo>
                  <a:lnTo>
                    <a:pt x="1477" y="4132"/>
                  </a:lnTo>
                  <a:cubicBezTo>
                    <a:pt x="1108" y="4191"/>
                    <a:pt x="751" y="4358"/>
                    <a:pt x="477" y="4644"/>
                  </a:cubicBezTo>
                  <a:cubicBezTo>
                    <a:pt x="168" y="4965"/>
                    <a:pt x="1" y="5382"/>
                    <a:pt x="1" y="5823"/>
                  </a:cubicBezTo>
                  <a:lnTo>
                    <a:pt x="1" y="7013"/>
                  </a:lnTo>
                  <a:cubicBezTo>
                    <a:pt x="1" y="7097"/>
                    <a:pt x="84" y="7192"/>
                    <a:pt x="180" y="7192"/>
                  </a:cubicBezTo>
                  <a:cubicBezTo>
                    <a:pt x="275" y="7192"/>
                    <a:pt x="358" y="7108"/>
                    <a:pt x="358" y="7013"/>
                  </a:cubicBezTo>
                  <a:lnTo>
                    <a:pt x="358" y="5823"/>
                  </a:lnTo>
                  <a:cubicBezTo>
                    <a:pt x="358" y="5465"/>
                    <a:pt x="501" y="5132"/>
                    <a:pt x="751" y="4882"/>
                  </a:cubicBezTo>
                  <a:cubicBezTo>
                    <a:pt x="953" y="4668"/>
                    <a:pt x="1203" y="4537"/>
                    <a:pt x="1489" y="4477"/>
                  </a:cubicBezTo>
                  <a:lnTo>
                    <a:pt x="1489" y="5084"/>
                  </a:lnTo>
                  <a:cubicBezTo>
                    <a:pt x="1489" y="6013"/>
                    <a:pt x="2239" y="6751"/>
                    <a:pt x="3156" y="6751"/>
                  </a:cubicBezTo>
                  <a:lnTo>
                    <a:pt x="5240" y="6751"/>
                  </a:lnTo>
                  <a:cubicBezTo>
                    <a:pt x="5335" y="6751"/>
                    <a:pt x="5418" y="6680"/>
                    <a:pt x="5418" y="6573"/>
                  </a:cubicBezTo>
                  <a:cubicBezTo>
                    <a:pt x="5418" y="6489"/>
                    <a:pt x="5347" y="6394"/>
                    <a:pt x="5240" y="6394"/>
                  </a:cubicBezTo>
                  <a:lnTo>
                    <a:pt x="3156" y="6394"/>
                  </a:lnTo>
                  <a:cubicBezTo>
                    <a:pt x="2430" y="6394"/>
                    <a:pt x="1834" y="5799"/>
                    <a:pt x="1834" y="5073"/>
                  </a:cubicBezTo>
                  <a:lnTo>
                    <a:pt x="1834" y="1620"/>
                  </a:lnTo>
                  <a:cubicBezTo>
                    <a:pt x="1834" y="893"/>
                    <a:pt x="2430" y="298"/>
                    <a:pt x="3156" y="298"/>
                  </a:cubicBezTo>
                  <a:lnTo>
                    <a:pt x="10288" y="298"/>
                  </a:lnTo>
                  <a:cubicBezTo>
                    <a:pt x="11014" y="298"/>
                    <a:pt x="11610" y="893"/>
                    <a:pt x="11610" y="1620"/>
                  </a:cubicBezTo>
                  <a:lnTo>
                    <a:pt x="11610" y="1846"/>
                  </a:lnTo>
                  <a:cubicBezTo>
                    <a:pt x="11610" y="1929"/>
                    <a:pt x="11693" y="2025"/>
                    <a:pt x="11788" y="2025"/>
                  </a:cubicBezTo>
                  <a:cubicBezTo>
                    <a:pt x="11883" y="2025"/>
                    <a:pt x="11967" y="1953"/>
                    <a:pt x="11967" y="1846"/>
                  </a:cubicBezTo>
                  <a:lnTo>
                    <a:pt x="11967" y="1620"/>
                  </a:lnTo>
                  <a:cubicBezTo>
                    <a:pt x="11943" y="762"/>
                    <a:pt x="11193" y="0"/>
                    <a:pt x="102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079;p50">
              <a:extLst>
                <a:ext uri="{FF2B5EF4-FFF2-40B4-BE49-F238E27FC236}">
                  <a16:creationId xmlns:a16="http://schemas.microsoft.com/office/drawing/2014/main" id="{89B3F09D-507F-C15D-E013-7A07F9B11A00}"/>
                </a:ext>
              </a:extLst>
            </p:cNvPr>
            <p:cNvSpPr/>
            <p:nvPr/>
          </p:nvSpPr>
          <p:spPr>
            <a:xfrm>
              <a:off x="7507642" y="4228134"/>
              <a:ext cx="37852" cy="37852"/>
            </a:xfrm>
            <a:custGeom>
              <a:avLst/>
              <a:gdLst/>
              <a:ahLst/>
              <a:cxnLst/>
              <a:rect l="l" t="t" r="r" b="b"/>
              <a:pathLst>
                <a:path w="1192" h="1192" extrusionOk="0">
                  <a:moveTo>
                    <a:pt x="596" y="358"/>
                  </a:moveTo>
                  <a:cubicBezTo>
                    <a:pt x="739" y="358"/>
                    <a:pt x="834" y="465"/>
                    <a:pt x="834" y="596"/>
                  </a:cubicBezTo>
                  <a:cubicBezTo>
                    <a:pt x="834" y="739"/>
                    <a:pt x="739" y="834"/>
                    <a:pt x="596" y="834"/>
                  </a:cubicBezTo>
                  <a:cubicBezTo>
                    <a:pt x="465" y="834"/>
                    <a:pt x="358" y="739"/>
                    <a:pt x="358" y="596"/>
                  </a:cubicBezTo>
                  <a:cubicBezTo>
                    <a:pt x="358" y="465"/>
                    <a:pt x="465" y="358"/>
                    <a:pt x="596" y="358"/>
                  </a:cubicBezTo>
                  <a:close/>
                  <a:moveTo>
                    <a:pt x="596" y="1"/>
                  </a:moveTo>
                  <a:cubicBezTo>
                    <a:pt x="274" y="1"/>
                    <a:pt x="0" y="274"/>
                    <a:pt x="0" y="596"/>
                  </a:cubicBezTo>
                  <a:cubicBezTo>
                    <a:pt x="0" y="929"/>
                    <a:pt x="274" y="1191"/>
                    <a:pt x="596" y="1191"/>
                  </a:cubicBezTo>
                  <a:cubicBezTo>
                    <a:pt x="929" y="1191"/>
                    <a:pt x="1191" y="929"/>
                    <a:pt x="1191" y="596"/>
                  </a:cubicBezTo>
                  <a:cubicBezTo>
                    <a:pt x="1191" y="274"/>
                    <a:pt x="929" y="1"/>
                    <a:pt x="5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080;p50">
              <a:extLst>
                <a:ext uri="{FF2B5EF4-FFF2-40B4-BE49-F238E27FC236}">
                  <a16:creationId xmlns:a16="http://schemas.microsoft.com/office/drawing/2014/main" id="{3F535EFE-7C96-99ED-EC53-4E9986E23203}"/>
                </a:ext>
              </a:extLst>
            </p:cNvPr>
            <p:cNvSpPr/>
            <p:nvPr/>
          </p:nvSpPr>
          <p:spPr>
            <a:xfrm>
              <a:off x="7573820" y="4228134"/>
              <a:ext cx="37820" cy="37852"/>
            </a:xfrm>
            <a:custGeom>
              <a:avLst/>
              <a:gdLst/>
              <a:ahLst/>
              <a:cxnLst/>
              <a:rect l="l" t="t" r="r" b="b"/>
              <a:pathLst>
                <a:path w="1191" h="1192" extrusionOk="0">
                  <a:moveTo>
                    <a:pt x="595" y="358"/>
                  </a:moveTo>
                  <a:cubicBezTo>
                    <a:pt x="738" y="358"/>
                    <a:pt x="833" y="465"/>
                    <a:pt x="833" y="596"/>
                  </a:cubicBezTo>
                  <a:cubicBezTo>
                    <a:pt x="833" y="739"/>
                    <a:pt x="738" y="834"/>
                    <a:pt x="595" y="834"/>
                  </a:cubicBezTo>
                  <a:cubicBezTo>
                    <a:pt x="464" y="834"/>
                    <a:pt x="357" y="739"/>
                    <a:pt x="357" y="596"/>
                  </a:cubicBezTo>
                  <a:cubicBezTo>
                    <a:pt x="357" y="465"/>
                    <a:pt x="464" y="358"/>
                    <a:pt x="595" y="358"/>
                  </a:cubicBezTo>
                  <a:close/>
                  <a:moveTo>
                    <a:pt x="595" y="1"/>
                  </a:moveTo>
                  <a:cubicBezTo>
                    <a:pt x="274" y="1"/>
                    <a:pt x="0" y="274"/>
                    <a:pt x="0" y="596"/>
                  </a:cubicBezTo>
                  <a:cubicBezTo>
                    <a:pt x="0" y="929"/>
                    <a:pt x="274" y="1191"/>
                    <a:pt x="595" y="1191"/>
                  </a:cubicBezTo>
                  <a:cubicBezTo>
                    <a:pt x="929" y="1191"/>
                    <a:pt x="1191" y="929"/>
                    <a:pt x="1191" y="596"/>
                  </a:cubicBezTo>
                  <a:cubicBezTo>
                    <a:pt x="1191" y="274"/>
                    <a:pt x="929" y="1"/>
                    <a:pt x="5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081;p50">
              <a:extLst>
                <a:ext uri="{FF2B5EF4-FFF2-40B4-BE49-F238E27FC236}">
                  <a16:creationId xmlns:a16="http://schemas.microsoft.com/office/drawing/2014/main" id="{33BB8D84-7682-3F2B-7151-061B496617CE}"/>
                </a:ext>
              </a:extLst>
            </p:cNvPr>
            <p:cNvSpPr/>
            <p:nvPr/>
          </p:nvSpPr>
          <p:spPr>
            <a:xfrm>
              <a:off x="7640728" y="4228134"/>
              <a:ext cx="37852" cy="37852"/>
            </a:xfrm>
            <a:custGeom>
              <a:avLst/>
              <a:gdLst/>
              <a:ahLst/>
              <a:cxnLst/>
              <a:rect l="l" t="t" r="r" b="b"/>
              <a:pathLst>
                <a:path w="1192" h="1192" extrusionOk="0">
                  <a:moveTo>
                    <a:pt x="596" y="358"/>
                  </a:moveTo>
                  <a:cubicBezTo>
                    <a:pt x="727" y="358"/>
                    <a:pt x="834" y="465"/>
                    <a:pt x="834" y="596"/>
                  </a:cubicBezTo>
                  <a:cubicBezTo>
                    <a:pt x="834" y="739"/>
                    <a:pt x="727" y="834"/>
                    <a:pt x="596" y="834"/>
                  </a:cubicBezTo>
                  <a:cubicBezTo>
                    <a:pt x="453" y="834"/>
                    <a:pt x="358" y="739"/>
                    <a:pt x="358" y="596"/>
                  </a:cubicBezTo>
                  <a:cubicBezTo>
                    <a:pt x="334" y="465"/>
                    <a:pt x="453" y="358"/>
                    <a:pt x="596" y="358"/>
                  </a:cubicBezTo>
                  <a:close/>
                  <a:moveTo>
                    <a:pt x="596" y="1"/>
                  </a:moveTo>
                  <a:cubicBezTo>
                    <a:pt x="262" y="1"/>
                    <a:pt x="0" y="274"/>
                    <a:pt x="0" y="596"/>
                  </a:cubicBezTo>
                  <a:cubicBezTo>
                    <a:pt x="0" y="929"/>
                    <a:pt x="262" y="1191"/>
                    <a:pt x="596" y="1191"/>
                  </a:cubicBezTo>
                  <a:cubicBezTo>
                    <a:pt x="917" y="1191"/>
                    <a:pt x="1191" y="929"/>
                    <a:pt x="1191" y="596"/>
                  </a:cubicBezTo>
                  <a:cubicBezTo>
                    <a:pt x="1191" y="274"/>
                    <a:pt x="917" y="1"/>
                    <a:pt x="5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12278;p76">
            <a:extLst>
              <a:ext uri="{FF2B5EF4-FFF2-40B4-BE49-F238E27FC236}">
                <a16:creationId xmlns:a16="http://schemas.microsoft.com/office/drawing/2014/main" id="{C8944295-B2F4-4F2B-DD32-855B5371B832}"/>
              </a:ext>
            </a:extLst>
          </p:cNvPr>
          <p:cNvGrpSpPr/>
          <p:nvPr/>
        </p:nvGrpSpPr>
        <p:grpSpPr>
          <a:xfrm>
            <a:off x="4249270" y="1532977"/>
            <a:ext cx="558048" cy="524435"/>
            <a:chOff x="4126815" y="2760704"/>
            <a:chExt cx="380393" cy="363118"/>
          </a:xfrm>
        </p:grpSpPr>
        <p:sp>
          <p:nvSpPr>
            <p:cNvPr id="11" name="Google Shape;12279;p76">
              <a:extLst>
                <a:ext uri="{FF2B5EF4-FFF2-40B4-BE49-F238E27FC236}">
                  <a16:creationId xmlns:a16="http://schemas.microsoft.com/office/drawing/2014/main" id="{76D6D280-1727-6BAE-3932-8C959B203D3A}"/>
                </a:ext>
              </a:extLst>
            </p:cNvPr>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280;p76">
              <a:extLst>
                <a:ext uri="{FF2B5EF4-FFF2-40B4-BE49-F238E27FC236}">
                  <a16:creationId xmlns:a16="http://schemas.microsoft.com/office/drawing/2014/main" id="{5385D09D-76FA-802A-AC26-3C94F1B52859}"/>
                </a:ext>
              </a:extLst>
            </p:cNvPr>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281;p76">
              <a:extLst>
                <a:ext uri="{FF2B5EF4-FFF2-40B4-BE49-F238E27FC236}">
                  <a16:creationId xmlns:a16="http://schemas.microsoft.com/office/drawing/2014/main" id="{28FE4FA5-9F40-7110-37BB-05BF5492CFBA}"/>
                </a:ext>
              </a:extLst>
            </p:cNvPr>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2282;p76">
              <a:extLst>
                <a:ext uri="{FF2B5EF4-FFF2-40B4-BE49-F238E27FC236}">
                  <a16:creationId xmlns:a16="http://schemas.microsoft.com/office/drawing/2014/main" id="{22DDB2C4-658C-4811-1592-3D47123A5AFA}"/>
                </a:ext>
              </a:extLst>
            </p:cNvPr>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899"/>
                                        </p:tgtEl>
                                      </p:cBhvr>
                                    </p:animEffect>
                                    <p:animScale>
                                      <p:cBhvr>
                                        <p:cTn id="7" dur="250" autoRev="1" fill="hold"/>
                                        <p:tgtEl>
                                          <p:spTgt spid="899"/>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878"/>
                                        </p:tgtEl>
                                      </p:cBhvr>
                                    </p:animEffect>
                                    <p:animScale>
                                      <p:cBhvr>
                                        <p:cTn id="10" dur="250" autoRev="1" fill="hold"/>
                                        <p:tgtEl>
                                          <p:spTgt spid="878"/>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881"/>
                                        </p:tgtEl>
                                      </p:cBhvr>
                                    </p:animEffect>
                                    <p:animScale>
                                      <p:cBhvr>
                                        <p:cTn id="13" dur="250" autoRev="1" fill="hold"/>
                                        <p:tgtEl>
                                          <p:spTgt spid="881"/>
                                        </p:tgtEl>
                                      </p:cBhvr>
                                      <p:by x="105000" y="105000"/>
                                    </p:animScale>
                                  </p:childTnLst>
                                </p:cTn>
                              </p:par>
                              <p:par>
                                <p:cTn id="14" presetID="26" presetClass="emph" presetSubtype="0" fill="hold" grpId="0" nodeType="withEffect">
                                  <p:stCondLst>
                                    <p:cond delay="0"/>
                                  </p:stCondLst>
                                  <p:childTnLst>
                                    <p:animEffect transition="out" filter="fade">
                                      <p:cBhvr>
                                        <p:cTn id="15" dur="500" tmFilter="0, 0; .2, .5; .8, .5; 1, 0"/>
                                        <p:tgtEl>
                                          <p:spTgt spid="877">
                                            <p:txEl>
                                              <p:pRg st="0" end="0"/>
                                            </p:txEl>
                                          </p:spTgt>
                                        </p:tgtEl>
                                      </p:cBhvr>
                                    </p:animEffect>
                                    <p:animScale>
                                      <p:cBhvr>
                                        <p:cTn id="16" dur="250" autoRev="1" fill="hold"/>
                                        <p:tgtEl>
                                          <p:spTgt spid="877">
                                            <p:txEl>
                                              <p:pRg st="0" end="0"/>
                                            </p:txEl>
                                          </p:spTgt>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883"/>
                                        </p:tgtEl>
                                      </p:cBhvr>
                                    </p:animEffect>
                                    <p:animScale>
                                      <p:cBhvr>
                                        <p:cTn id="21" dur="250" autoRev="1" fill="hold"/>
                                        <p:tgtEl>
                                          <p:spTgt spid="883"/>
                                        </p:tgtEl>
                                      </p:cBhvr>
                                      <p:by x="105000" y="105000"/>
                                    </p:animScale>
                                  </p:childTnLst>
                                </p:cTn>
                              </p:par>
                              <p:par>
                                <p:cTn id="22" presetID="26" presetClass="emph" presetSubtype="0" fill="hold" nodeType="withEffect">
                                  <p:stCondLst>
                                    <p:cond delay="0"/>
                                  </p:stCondLst>
                                  <p:childTnLst>
                                    <p:animEffect transition="out" filter="fade">
                                      <p:cBhvr>
                                        <p:cTn id="23" dur="500" tmFilter="0, 0; .2, .5; .8, .5; 1, 0"/>
                                        <p:tgtEl>
                                          <p:spTgt spid="10"/>
                                        </p:tgtEl>
                                      </p:cBhvr>
                                    </p:animEffect>
                                    <p:animScale>
                                      <p:cBhvr>
                                        <p:cTn id="24" dur="250" autoRev="1" fill="hold"/>
                                        <p:tgtEl>
                                          <p:spTgt spid="10"/>
                                        </p:tgtEl>
                                      </p:cBhvr>
                                      <p:by x="105000" y="105000"/>
                                    </p:animScale>
                                  </p:childTnLst>
                                </p:cTn>
                              </p:par>
                              <p:par>
                                <p:cTn id="25" presetID="26" presetClass="emph" presetSubtype="0" fill="hold" grpId="0" nodeType="withEffect">
                                  <p:stCondLst>
                                    <p:cond delay="0"/>
                                  </p:stCondLst>
                                  <p:childTnLst>
                                    <p:animEffect transition="out" filter="fade">
                                      <p:cBhvr>
                                        <p:cTn id="26" dur="500" tmFilter="0, 0; .2, .5; .8, .5; 1, 0"/>
                                        <p:tgtEl>
                                          <p:spTgt spid="876"/>
                                        </p:tgtEl>
                                      </p:cBhvr>
                                    </p:animEffect>
                                    <p:animScale>
                                      <p:cBhvr>
                                        <p:cTn id="27" dur="250" autoRev="1" fill="hold"/>
                                        <p:tgtEl>
                                          <p:spTgt spid="876"/>
                                        </p:tgtEl>
                                      </p:cBhvr>
                                      <p:by x="105000" y="105000"/>
                                    </p:animScale>
                                  </p:childTnLst>
                                </p:cTn>
                              </p:par>
                              <p:par>
                                <p:cTn id="28" presetID="26" presetClass="emph" presetSubtype="0" fill="hold" grpId="0" nodeType="withEffect">
                                  <p:stCondLst>
                                    <p:cond delay="0"/>
                                  </p:stCondLst>
                                  <p:childTnLst>
                                    <p:animEffect transition="out" filter="fade">
                                      <p:cBhvr>
                                        <p:cTn id="29" dur="500" tmFilter="0, 0; .2, .5; .8, .5; 1, 0"/>
                                        <p:tgtEl>
                                          <p:spTgt spid="875">
                                            <p:txEl>
                                              <p:pRg st="0" end="0"/>
                                            </p:txEl>
                                          </p:spTgt>
                                        </p:tgtEl>
                                      </p:cBhvr>
                                    </p:animEffect>
                                    <p:animScale>
                                      <p:cBhvr>
                                        <p:cTn id="30" dur="250" autoRev="1" fill="hold"/>
                                        <p:tgtEl>
                                          <p:spTgt spid="875">
                                            <p:txEl>
                                              <p:pRg st="0" end="0"/>
                                            </p:txEl>
                                          </p:spTgt>
                                        </p:tgtEl>
                                      </p:cBhvr>
                                      <p:by x="105000" y="105000"/>
                                    </p:animScale>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nodeType="clickEffect">
                                  <p:stCondLst>
                                    <p:cond delay="0"/>
                                  </p:stCondLst>
                                  <p:childTnLst>
                                    <p:animEffect transition="out" filter="fade">
                                      <p:cBhvr>
                                        <p:cTn id="34" dur="500" tmFilter="0, 0; .2, .5; .8, .5; 1, 0"/>
                                        <p:tgtEl>
                                          <p:spTgt spid="4"/>
                                        </p:tgtEl>
                                      </p:cBhvr>
                                    </p:animEffect>
                                    <p:animScale>
                                      <p:cBhvr>
                                        <p:cTn id="35" dur="250" autoRev="1" fill="hold"/>
                                        <p:tgtEl>
                                          <p:spTgt spid="4"/>
                                        </p:tgtEl>
                                      </p:cBhvr>
                                      <p:by x="105000" y="105000"/>
                                    </p:animScale>
                                  </p:childTnLst>
                                </p:cTn>
                              </p:par>
                              <p:par>
                                <p:cTn id="36" presetID="26" presetClass="emph" presetSubtype="0" fill="hold" grpId="0" nodeType="withEffect">
                                  <p:stCondLst>
                                    <p:cond delay="0"/>
                                  </p:stCondLst>
                                  <p:childTnLst>
                                    <p:animEffect transition="out" filter="fade">
                                      <p:cBhvr>
                                        <p:cTn id="37" dur="500" tmFilter="0, 0; .2, .5; .8, .5; 1, 0"/>
                                        <p:tgtEl>
                                          <p:spTgt spid="3"/>
                                        </p:tgtEl>
                                      </p:cBhvr>
                                    </p:animEffect>
                                    <p:animScale>
                                      <p:cBhvr>
                                        <p:cTn id="38" dur="250" autoRev="1" fill="hold"/>
                                        <p:tgtEl>
                                          <p:spTgt spid="3"/>
                                        </p:tgtEl>
                                      </p:cBhvr>
                                      <p:by x="105000" y="105000"/>
                                    </p:animScale>
                                  </p:childTnLst>
                                </p:cTn>
                              </p:par>
                              <p:par>
                                <p:cTn id="39" presetID="26" presetClass="emph" presetSubtype="0" fill="hold" grpId="0" nodeType="withEffect">
                                  <p:stCondLst>
                                    <p:cond delay="0"/>
                                  </p:stCondLst>
                                  <p:childTnLst>
                                    <p:animEffect transition="out" filter="fade">
                                      <p:cBhvr>
                                        <p:cTn id="40" dur="500" tmFilter="0, 0; .2, .5; .8, .5; 1, 0"/>
                                        <p:tgtEl>
                                          <p:spTgt spid="880"/>
                                        </p:tgtEl>
                                      </p:cBhvr>
                                    </p:animEffect>
                                    <p:animScale>
                                      <p:cBhvr>
                                        <p:cTn id="41" dur="250" autoRev="1" fill="hold"/>
                                        <p:tgtEl>
                                          <p:spTgt spid="880"/>
                                        </p:tgtEl>
                                      </p:cBhvr>
                                      <p:by x="105000" y="105000"/>
                                    </p:animScale>
                                  </p:childTnLst>
                                </p:cTn>
                              </p:par>
                              <p:par>
                                <p:cTn id="42" presetID="26" presetClass="emph" presetSubtype="0" fill="hold" grpId="0" nodeType="withEffect">
                                  <p:stCondLst>
                                    <p:cond delay="0"/>
                                  </p:stCondLst>
                                  <p:childTnLst>
                                    <p:animEffect transition="out" filter="fade">
                                      <p:cBhvr>
                                        <p:cTn id="43" dur="500" tmFilter="0, 0; .2, .5; .8, .5; 1, 0"/>
                                        <p:tgtEl>
                                          <p:spTgt spid="879">
                                            <p:txEl>
                                              <p:pRg st="0" end="0"/>
                                            </p:txEl>
                                          </p:spTgt>
                                        </p:tgtEl>
                                      </p:cBhvr>
                                    </p:animEffect>
                                    <p:animScale>
                                      <p:cBhvr>
                                        <p:cTn id="44" dur="250" autoRev="1" fill="hold"/>
                                        <p:tgtEl>
                                          <p:spTgt spid="879">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5" grpId="0" build="p"/>
      <p:bldP spid="876" grpId="0"/>
      <p:bldP spid="877" grpId="0" build="p"/>
      <p:bldP spid="878" grpId="0"/>
      <p:bldP spid="879" grpId="0" build="p"/>
      <p:bldP spid="880" grpId="0"/>
      <p:bldP spid="881" grpId="0" animBg="1"/>
      <p:bldP spid="883" grpId="0" animBg="1"/>
      <p:bldP spid="3" grpId="0" animBg="1"/>
    </p:bldLst>
  </p:timing>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TotalTime>
  <Words>828</Words>
  <Application>Microsoft Office PowerPoint</Application>
  <PresentationFormat>On-screen Show (16:9)</PresentationFormat>
  <Paragraphs>83</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Viga</vt:lpstr>
      <vt:lpstr>Arial</vt:lpstr>
      <vt:lpstr>Wingdings</vt:lpstr>
      <vt:lpstr>DM Sans</vt:lpstr>
      <vt:lpstr>Söhne</vt:lpstr>
      <vt:lpstr>Cyber Security Business Plan</vt:lpstr>
      <vt:lpstr>Phishing Attacks in a fast evolving digital world</vt:lpstr>
      <vt:lpstr>01</vt:lpstr>
      <vt:lpstr>Introduction</vt:lpstr>
      <vt:lpstr>Phishing? More like Fishing </vt:lpstr>
      <vt:lpstr>PROBLEM VS. SOLUTION</vt:lpstr>
      <vt:lpstr>PowerPoint Presentation</vt:lpstr>
      <vt:lpstr>Tactics</vt:lpstr>
      <vt:lpstr>Phishing Attacks</vt:lpstr>
      <vt:lpstr>Types</vt:lpstr>
      <vt:lpstr>How it works</vt:lpstr>
      <vt:lpstr>Tips and Advice</vt:lpstr>
      <vt:lpstr>How can you to recognize it? </vt:lpstr>
      <vt:lpstr>Tips</vt:lpstr>
      <vt:lpstr>Report Phishing Attacks</vt:lpstr>
      <vt:lpstr>Passwords</vt:lpstr>
      <vt:lpstr>Constant Training and Spreading Awareness</vt:lpstr>
      <vt:lpstr>An extra tip would be to use an URL checker An example would be Google’s Safe Browsing Site Status</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Attacks in a fast evolving digital world</dc:title>
  <cp:lastModifiedBy>Aliyan Shaikh</cp:lastModifiedBy>
  <cp:revision>9</cp:revision>
  <dcterms:modified xsi:type="dcterms:W3CDTF">2024-06-22T07:24:56Z</dcterms:modified>
</cp:coreProperties>
</file>