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4" r:id="rId2"/>
    <p:sldId id="32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4F81BD"/>
    <a:srgbClr val="E46C0A"/>
    <a:srgbClr val="FEFEFE"/>
    <a:srgbClr val="FFFFFF"/>
    <a:srgbClr val="36689D"/>
    <a:srgbClr val="0E3C70"/>
    <a:srgbClr val="7F7F7F"/>
    <a:srgbClr val="404040"/>
    <a:srgbClr val="E48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6242" autoAdjust="0"/>
  </p:normalViewPr>
  <p:slideViewPr>
    <p:cSldViewPr>
      <p:cViewPr varScale="1">
        <p:scale>
          <a:sx n="78" d="100"/>
          <a:sy n="78" d="100"/>
        </p:scale>
        <p:origin x="1349" y="11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F49F0-2A18-43A8-B0EE-05E462E357A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30CF-5C56-47ED-8E09-7D83CF1E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22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77973-58AF-4FA2-B94A-8B0F36842FF3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ABFF5-53DE-4215-9E4C-F9423650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7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ABFF5-53DE-4215-9E4C-F9423650AE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ABFF5-53DE-4215-9E4C-F9423650AE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7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718-EEDA-415C-9225-8F112D1B5FA8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0BB9-20F9-4690-BF56-3A91B2DBE65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C:\Users\위드웹\Desktop\템플릿07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개체, 시계, 어두운이(가) 표시된 사진&#10;&#10;자동 생성된 설명">
            <a:extLst>
              <a:ext uri="{FF2B5EF4-FFF2-40B4-BE49-F238E27FC236}">
                <a16:creationId xmlns:a16="http://schemas.microsoft.com/office/drawing/2014/main" id="{4B4DBEE8-9B8A-4E02-914D-D30B5C3308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53" y="6427803"/>
            <a:ext cx="1879848" cy="38557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D36465-4297-41D1-9248-60604618F7FE}"/>
              </a:ext>
            </a:extLst>
          </p:cNvPr>
          <p:cNvGrpSpPr/>
          <p:nvPr userDrawn="1"/>
        </p:nvGrpSpPr>
        <p:grpSpPr>
          <a:xfrm>
            <a:off x="8688320" y="6455878"/>
            <a:ext cx="3608504" cy="391009"/>
            <a:chOff x="81977" y="61913"/>
            <a:chExt cx="3608504" cy="3910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1FD487-24BE-450B-B99E-524E3419D290}"/>
                </a:ext>
              </a:extLst>
            </p:cNvPr>
            <p:cNvSpPr txBox="1"/>
            <p:nvPr/>
          </p:nvSpPr>
          <p:spPr>
            <a:xfrm>
              <a:off x="683568" y="116632"/>
              <a:ext cx="3006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School of Global Convergence Studies(SGCS)</a:t>
              </a:r>
              <a:endParaRPr lang="ko-KR" altLang="en-US" sz="1200" b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pic>
          <p:nvPicPr>
            <p:cNvPr id="14" name="그림 13" descr="시계, 측정기, 빨간색, 주차이(가) 표시된 사진&#10;&#10;자동 생성된 설명">
              <a:extLst>
                <a:ext uri="{FF2B5EF4-FFF2-40B4-BE49-F238E27FC236}">
                  <a16:creationId xmlns:a16="http://schemas.microsoft.com/office/drawing/2014/main" id="{5EA753AD-2414-4916-AA54-2CF5B6F74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587"/>
            <a:stretch/>
          </p:blipFill>
          <p:spPr>
            <a:xfrm>
              <a:off x="81977" y="61913"/>
              <a:ext cx="656873" cy="391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76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BDEA-A45C-41CC-8D32-CBCEC4A101C0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3E6CB59-CDCD-480C-9E8F-2E343CD7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590BB9-20F9-4690-BF56-3A91B2DBE6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35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EE6-0931-4343-9369-751B769A6F50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0AA10BC-838B-4385-B4B9-F9D6B2C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590BB9-20F9-4690-BF56-3A91B2DBE6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72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E31-84FE-4A7A-91DA-EB7CC50FFB26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590BB9-20F9-4690-BF56-3A91B2DBE6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09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6501-B238-409F-9AE7-CC7DDFAC0F18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3D4C4CA-6177-4FDE-BC99-13F3C751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590BB9-20F9-4690-BF56-3A91B2DBE6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50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344-AB7E-455D-BC6B-CB80ADB05E8E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A7135C2-7F70-4E2A-941C-EC2E42D4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590BB9-20F9-4690-BF56-3A91B2DBE6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8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9B4A-5387-4904-8FDD-CEAA3E7D50E4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DF4FC1E8-BE2D-4FCB-80FB-2285D60B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590BB9-20F9-4690-BF56-3A91B2DBE6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71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5956-D6C0-4806-B9C7-E044D5EFC265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2AF69-A062-44F9-8FBD-8A8175A1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590BB9-20F9-4690-BF56-3A91B2DBE6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04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8126-CA15-4534-AFE8-7A21148C831A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6B3BF59-3686-4385-A07A-5D979D16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590BB9-20F9-4690-BF56-3A91B2DBE6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30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F6E-1D02-41C6-B6E9-DC123D781B26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87E5336-9178-4549-8E79-5D5C525E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590BB9-20F9-4690-BF56-3A91B2DBE6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63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6DF1-7972-4C2E-B334-C0C6CED2DBC8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3287E12-D30D-42F1-B0E8-421E91B8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590BB9-20F9-4690-BF56-3A91B2DBE6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9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0646-7282-4268-9777-FDB7BBD393E3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90BB9-20F9-4690-BF56-3A91B2DBE65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F:\mik\ppt\2\09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11158989" y="-143607"/>
            <a:ext cx="1033011" cy="106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92F4C6-89A5-497C-BAEE-5740D759307F}"/>
              </a:ext>
            </a:extLst>
          </p:cNvPr>
          <p:cNvGrpSpPr/>
          <p:nvPr userDrawn="1"/>
        </p:nvGrpSpPr>
        <p:grpSpPr>
          <a:xfrm>
            <a:off x="65139" y="6389944"/>
            <a:ext cx="1088921" cy="399793"/>
            <a:chOff x="191344" y="6246555"/>
            <a:chExt cx="1088921" cy="399793"/>
          </a:xfrm>
        </p:grpSpPr>
        <p:pic>
          <p:nvPicPr>
            <p:cNvPr id="7" name="Picture 2" descr="Y:\02_work\20_14.05_인하대학교\logo1.png">
              <a:extLst>
                <a:ext uri="{FF2B5EF4-FFF2-40B4-BE49-F238E27FC236}">
                  <a16:creationId xmlns:a16="http://schemas.microsoft.com/office/drawing/2014/main" id="{F0E86F35-6678-488D-BBFD-5F8A3FA4DB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168"/>
            <a:stretch/>
          </p:blipFill>
          <p:spPr bwMode="auto">
            <a:xfrm>
              <a:off x="191344" y="6255063"/>
              <a:ext cx="451457" cy="391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 descr="시계, 측정기, 빨간색, 주차이(가) 표시된 사진&#10;&#10;자동 생성된 설명">
              <a:extLst>
                <a:ext uri="{FF2B5EF4-FFF2-40B4-BE49-F238E27FC236}">
                  <a16:creationId xmlns:a16="http://schemas.microsoft.com/office/drawing/2014/main" id="{46E349C8-4542-4E75-B29E-4D4EDDB4318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587"/>
            <a:stretch/>
          </p:blipFill>
          <p:spPr>
            <a:xfrm>
              <a:off x="623392" y="6246555"/>
              <a:ext cx="656873" cy="391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554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2497CC-C5E4-4AC3-ACAE-6710D2EA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0BB9-20F9-4690-BF56-3A91B2DBE65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7F28F-B89E-5C4F-BCEC-B99EEA8CBD98}"/>
              </a:ext>
            </a:extLst>
          </p:cNvPr>
          <p:cNvSpPr txBox="1"/>
          <p:nvPr/>
        </p:nvSpPr>
        <p:spPr>
          <a:xfrm>
            <a:off x="491716" y="548680"/>
            <a:ext cx="1120856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E46C0A"/>
                </a:solidFill>
                <a:latin typeface="Calibri" panose="020F0502020204030204" pitchFamily="34" charset="0"/>
                <a:ea typeface="HY견고딕" pitchFamily="18" charset="-127"/>
                <a:cs typeface="Calibri" panose="020F0502020204030204" pitchFamily="34" charset="0"/>
              </a:rPr>
              <a:t>Creating team member mission rules</a:t>
            </a: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B12A7935-484D-400E-AE69-E69E3A724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81000"/>
              </p:ext>
            </p:extLst>
          </p:nvPr>
        </p:nvGraphicFramePr>
        <p:xfrm>
          <a:off x="906508" y="1274792"/>
          <a:ext cx="10446076" cy="517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529">
                  <a:extLst>
                    <a:ext uri="{9D8B030D-6E8A-4147-A177-3AD203B41FA5}">
                      <a16:colId xmlns:a16="http://schemas.microsoft.com/office/drawing/2014/main" val="1828673350"/>
                    </a:ext>
                  </a:extLst>
                </a:gridCol>
                <a:gridCol w="1488565">
                  <a:extLst>
                    <a:ext uri="{9D8B030D-6E8A-4147-A177-3AD203B41FA5}">
                      <a16:colId xmlns:a16="http://schemas.microsoft.com/office/drawing/2014/main" val="1681772057"/>
                    </a:ext>
                  </a:extLst>
                </a:gridCol>
                <a:gridCol w="1632199">
                  <a:extLst>
                    <a:ext uri="{9D8B030D-6E8A-4147-A177-3AD203B41FA5}">
                      <a16:colId xmlns:a16="http://schemas.microsoft.com/office/drawing/2014/main" val="4020552496"/>
                    </a:ext>
                  </a:extLst>
                </a:gridCol>
                <a:gridCol w="2050043">
                  <a:extLst>
                    <a:ext uri="{9D8B030D-6E8A-4147-A177-3AD203B41FA5}">
                      <a16:colId xmlns:a16="http://schemas.microsoft.com/office/drawing/2014/main" val="2923961130"/>
                    </a:ext>
                  </a:extLst>
                </a:gridCol>
                <a:gridCol w="1149068">
                  <a:extLst>
                    <a:ext uri="{9D8B030D-6E8A-4147-A177-3AD203B41FA5}">
                      <a16:colId xmlns:a16="http://schemas.microsoft.com/office/drawing/2014/main" val="2382955640"/>
                    </a:ext>
                  </a:extLst>
                </a:gridCol>
                <a:gridCol w="2872672">
                  <a:extLst>
                    <a:ext uri="{9D8B030D-6E8A-4147-A177-3AD203B41FA5}">
                      <a16:colId xmlns:a16="http://schemas.microsoft.com/office/drawing/2014/main" val="98696842"/>
                    </a:ext>
                  </a:extLst>
                </a:gridCol>
              </a:tblGrid>
              <a:tr h="294781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Member Mission Regulations Sentence  </a:t>
                      </a:r>
                      <a:r>
                        <a:rPr lang="en-US" altLang="ko-KR" sz="14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(Period:               ~                        )</a:t>
                      </a:r>
                      <a:endParaRPr lang="ko-KR" altLang="en-US" sz="1400" dirty="0">
                        <a:solidFill>
                          <a:srgbClr val="FFFF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007044"/>
                  </a:ext>
                </a:extLst>
              </a:tr>
              <a:tr h="294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name</a:t>
                      </a:r>
                      <a:endParaRPr lang="ko-KR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Phoenix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ko-KR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2023.09.13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6530"/>
                  </a:ext>
                </a:extLst>
              </a:tr>
              <a:tr h="347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duty</a:t>
                      </a:r>
                      <a:endParaRPr lang="ko-KR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 ID</a:t>
                      </a:r>
                      <a:endParaRPr lang="ko-KR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ko-KR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 mission</a:t>
                      </a:r>
                      <a:endParaRPr lang="ko-KR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49838"/>
                  </a:ext>
                </a:extLst>
              </a:tr>
              <a:tr h="501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leader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12214760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Yuldashev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Javokhir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 spokesperson for the team, the meeting is convened and presided over, and the results of the meeting are reported to the superior.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18032"/>
                  </a:ext>
                </a:extLst>
              </a:tr>
              <a:tr h="501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recorder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12225268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Nimatilaev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Javokhir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Summarise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or organize the team members’ mission reports and distribute the summarized documents to all team members with the topics of the next meeting.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94243"/>
                  </a:ext>
                </a:extLst>
              </a:tr>
              <a:tr h="707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collector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12214756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12225273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Rasulov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Elyor</a:t>
                      </a:r>
                      <a:endParaRPr lang="en-US" altLang="ko-KR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Sobitkhonov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Kudratkhon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Collects and organizes online and offline data related to team activities and provides them to team members.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35016"/>
                  </a:ext>
                </a:extLst>
              </a:tr>
              <a:tr h="501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surveyor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12214757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Matyokubov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Odilbek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Conduct various surveys necessary for team activities, analyze the survey results, and provide them to team members.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289489"/>
                  </a:ext>
                </a:extLst>
              </a:tr>
              <a:tr h="501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 creator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12214756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Rasulov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Elyor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team members' mission reports, decisions, etc. are compiled to produce various reports and presentation materials.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7491"/>
                  </a:ext>
                </a:extLst>
              </a:tr>
              <a:tr h="372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presenter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12225268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Nimatilaev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Javokhir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Responsible for the presentation of team activities and results.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34444"/>
                  </a:ext>
                </a:extLst>
              </a:tr>
              <a:tr h="501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facilitator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12214757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Matyokubov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Odilbek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Keep team members focused on the agenda of the meeting and encourage all members to participate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18264"/>
                  </a:ext>
                </a:extLst>
              </a:tr>
              <a:tr h="526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 observer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12225273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Sobitkhonov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Kudratkhon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Providing appropriate feedback on overall team activity.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183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A468C1-5BD8-46C6-9EFF-49F9E35E5829}"/>
              </a:ext>
            </a:extLst>
          </p:cNvPr>
          <p:cNvSpPr txBox="1"/>
          <p:nvPr/>
        </p:nvSpPr>
        <p:spPr>
          <a:xfrm>
            <a:off x="263352" y="80805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Team Activity-1</a:t>
            </a:r>
            <a:endParaRPr lang="ko-KR" altLang="en-US" sz="3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8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2497CC-C5E4-4AC3-ACAE-6710D2EA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0BB9-20F9-4690-BF56-3A91B2DBE65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7F28F-B89E-5C4F-BCEC-B99EEA8CBD98}"/>
              </a:ext>
            </a:extLst>
          </p:cNvPr>
          <p:cNvSpPr txBox="1"/>
          <p:nvPr/>
        </p:nvSpPr>
        <p:spPr>
          <a:xfrm>
            <a:off x="0" y="914238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E46C0A"/>
                </a:solidFill>
                <a:latin typeface="Calibri" panose="020F0502020204030204" pitchFamily="34" charset="0"/>
                <a:ea typeface="HY견고딕" pitchFamily="18" charset="-127"/>
                <a:cs typeface="Calibri" panose="020F0502020204030204" pitchFamily="34" charset="0"/>
              </a:rPr>
              <a:t>Creating a team operation rule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60762-EAFF-40ED-9006-DB32CCD0E7A8}"/>
              </a:ext>
            </a:extLst>
          </p:cNvPr>
          <p:cNvSpPr txBox="1"/>
          <p:nvPr/>
        </p:nvSpPr>
        <p:spPr>
          <a:xfrm>
            <a:off x="263352" y="80805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Team Activity-1</a:t>
            </a:r>
            <a:endParaRPr lang="ko-KR" altLang="en-US" sz="3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B12A7935-484D-400E-AE69-E69E3A724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41550"/>
              </p:ext>
            </p:extLst>
          </p:nvPr>
        </p:nvGraphicFramePr>
        <p:xfrm>
          <a:off x="263352" y="2204864"/>
          <a:ext cx="11521280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82867335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168177205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38295564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986968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operation rules  </a:t>
                      </a:r>
                      <a:r>
                        <a:rPr lang="en-US" altLang="ko-KR" sz="14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(Period:               ~                        )</a:t>
                      </a:r>
                      <a:endParaRPr lang="ko-KR" altLang="en-US" sz="1400" dirty="0">
                        <a:solidFill>
                          <a:srgbClr val="FFFF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00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name</a:t>
                      </a:r>
                      <a:endParaRPr lang="ko-KR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Phoenix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ko-KR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66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2023.09.13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leader</a:t>
                      </a:r>
                      <a:endParaRPr lang="ko-KR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Yuldashev</a:t>
                      </a:r>
                      <a:r>
                        <a:rPr lang="en-US" altLang="ko-KR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Javokhir</a:t>
                      </a:r>
                      <a:endParaRPr lang="ko-KR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Recorder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Nimatilaev</a:t>
                      </a: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Javokhir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49838"/>
                  </a:ext>
                </a:extLst>
              </a:tr>
              <a:tr h="212784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180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F9A325-9660-462C-9639-11193E617339}"/>
              </a:ext>
            </a:extLst>
          </p:cNvPr>
          <p:cNvSpPr txBox="1"/>
          <p:nvPr/>
        </p:nvSpPr>
        <p:spPr>
          <a:xfrm>
            <a:off x="767408" y="1728828"/>
            <a:ext cx="10297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※ </a:t>
            </a:r>
            <a:r>
              <a:rPr lang="en-US" altLang="ko-KR" sz="1800" b="1" dirty="0">
                <a:solidFill>
                  <a:srgbClr val="E46C0A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Creating a team operation rule</a:t>
            </a:r>
            <a:r>
              <a:rPr lang="en-US" altLang="ko-KR" sz="18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for the team project's three-month progress.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08DF6C0-A1E7-42AE-8045-D50A0D9BB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57192"/>
              </p:ext>
            </p:extLst>
          </p:nvPr>
        </p:nvGraphicFramePr>
        <p:xfrm>
          <a:off x="263352" y="5598209"/>
          <a:ext cx="115212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516539306"/>
                    </a:ext>
                  </a:extLst>
                </a:gridCol>
                <a:gridCol w="3288365">
                  <a:extLst>
                    <a:ext uri="{9D8B030D-6E8A-4147-A177-3AD203B41FA5}">
                      <a16:colId xmlns:a16="http://schemas.microsoft.com/office/drawing/2014/main" val="3559944021"/>
                    </a:ext>
                  </a:extLst>
                </a:gridCol>
                <a:gridCol w="3288365">
                  <a:extLst>
                    <a:ext uri="{9D8B030D-6E8A-4147-A177-3AD203B41FA5}">
                      <a16:colId xmlns:a16="http://schemas.microsoft.com/office/drawing/2014/main" val="3850777180"/>
                    </a:ext>
                  </a:extLst>
                </a:gridCol>
                <a:gridCol w="3288365">
                  <a:extLst>
                    <a:ext uri="{9D8B030D-6E8A-4147-A177-3AD203B41FA5}">
                      <a16:colId xmlns:a16="http://schemas.microsoft.com/office/drawing/2014/main" val="1063019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Members</a:t>
                      </a:r>
                      <a:endParaRPr lang="ko-KR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Javokhir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Yuldashev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(signature)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Javokhir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Nimatilaev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(signature)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Rasulov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Elyor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(signature)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907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Sobitkhonov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Kudratkhon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(signature)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Matyokubov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Odilbek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(signature)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(signature)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E3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07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287</Words>
  <Application>Microsoft Office PowerPoint</Application>
  <PresentationFormat>Widescreen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위드웹</dc:creator>
  <cp:lastModifiedBy>자버히르</cp:lastModifiedBy>
  <cp:revision>742</cp:revision>
  <dcterms:created xsi:type="dcterms:W3CDTF">2013-02-28T00:51:40Z</dcterms:created>
  <dcterms:modified xsi:type="dcterms:W3CDTF">2023-09-13T06:44:02Z</dcterms:modified>
</cp:coreProperties>
</file>