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CDAE-9260-4D26-BF1E-8E1486A4A478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D4471-589E-49FC-A553-A285A66E5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6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7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56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1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039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55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77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263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86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9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48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5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32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4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11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4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98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7832CD-0618-424D-8853-91D33C76F8E1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7CEAD7-304D-447D-AEF7-ACD2E8CA67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57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4FFE74-D3C8-DAD1-8455-727307371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99115"/>
          </a:xfrm>
        </p:spPr>
        <p:txBody>
          <a:bodyPr/>
          <a:lstStyle/>
          <a:p>
            <a:pPr algn="ctr"/>
            <a:r>
              <a:rPr lang="fr-FR" dirty="0" smtClean="0"/>
              <a:t>TP6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49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72FC764-94D6-23DC-E0E4-4311C598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50F01FB2-8F4E-43DE-40B3-DCA42BAA5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012" y="2603500"/>
            <a:ext cx="5438288" cy="3416300"/>
          </a:xfrm>
        </p:spPr>
      </p:pic>
    </p:spTree>
    <p:extLst>
      <p:ext uri="{BB962C8B-B14F-4D97-AF65-F5344CB8AC3E}">
        <p14:creationId xmlns:p14="http://schemas.microsoft.com/office/powerpoint/2010/main" val="11843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B5D94B8-5734-6425-5485-00DC8FC2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E285EB71-6CD2-130E-369A-BF76B6FA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477" y="2603500"/>
            <a:ext cx="6697358" cy="3416300"/>
          </a:xfrm>
        </p:spPr>
      </p:pic>
    </p:spTree>
    <p:extLst>
      <p:ext uri="{BB962C8B-B14F-4D97-AF65-F5344CB8AC3E}">
        <p14:creationId xmlns:p14="http://schemas.microsoft.com/office/powerpoint/2010/main" val="80677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73459CB-83D0-B5BE-6348-6D2DFC76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 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D27AD90F-1E3F-D46D-D6CF-E5426C25A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678" y="2603500"/>
            <a:ext cx="8350956" cy="3416300"/>
          </a:xfrm>
        </p:spPr>
      </p:pic>
    </p:spTree>
    <p:extLst>
      <p:ext uri="{BB962C8B-B14F-4D97-AF65-F5344CB8AC3E}">
        <p14:creationId xmlns:p14="http://schemas.microsoft.com/office/powerpoint/2010/main" val="7328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22FE109-C6F6-0DAB-F0EC-71AFA279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21934" cy="706964"/>
          </a:xfrm>
        </p:spPr>
        <p:txBody>
          <a:bodyPr/>
          <a:lstStyle/>
          <a:p>
            <a:r>
              <a:rPr lang="fr-FR" dirty="0"/>
              <a:t>4  Visualisation avec 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ifRoom</a:t>
            </a:r>
            <a:r>
              <a:rPr lang="en-US" dirty="0"/>
              <a:t>, never et </a:t>
            </a:r>
            <a:r>
              <a:rPr lang="en-US" dirty="0" err="1"/>
              <a:t>alwase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77EE1C41-1C63-83AD-7C38-C01296FA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859" y="2987548"/>
            <a:ext cx="4281186" cy="34163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0DF031F9-A8CA-88C3-5D55-43785DE12264}"/>
              </a:ext>
            </a:extLst>
          </p:cNvPr>
          <p:cNvSpPr txBox="1"/>
          <p:nvPr/>
        </p:nvSpPr>
        <p:spPr>
          <a:xfrm>
            <a:off x="2606040" y="2532888"/>
            <a:ext cx="722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ifRoom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586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8170C01-B947-0799-7168-0EA8789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 Visualisation avec 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ifRoom</a:t>
            </a:r>
            <a:r>
              <a:rPr lang="en-US" dirty="0"/>
              <a:t>, never et </a:t>
            </a:r>
            <a:r>
              <a:rPr lang="en-US" dirty="0" err="1"/>
              <a:t>alwase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xmlns="" id="{E0078741-E724-0B39-2403-DE35BFDD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972832"/>
            <a:ext cx="6073422" cy="3416300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0B942D6E-E62E-A144-99C0-E731C0F0052E}"/>
              </a:ext>
            </a:extLst>
          </p:cNvPr>
          <p:cNvSpPr txBox="1"/>
          <p:nvPr/>
        </p:nvSpPr>
        <p:spPr>
          <a:xfrm>
            <a:off x="1965960" y="2350008"/>
            <a:ext cx="597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never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38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130988B-8B66-9060-88D9-057B2AA2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 Visualisation avec les </a:t>
            </a:r>
            <a:r>
              <a:rPr lang="en-US" dirty="0" err="1"/>
              <a:t>attributs</a:t>
            </a:r>
            <a:r>
              <a:rPr lang="en-US" dirty="0"/>
              <a:t> </a:t>
            </a:r>
            <a:r>
              <a:rPr lang="en-US" dirty="0" err="1"/>
              <a:t>ifRoom</a:t>
            </a:r>
            <a:r>
              <a:rPr lang="en-US" dirty="0"/>
              <a:t>, never et </a:t>
            </a:r>
            <a:r>
              <a:rPr lang="en-US" dirty="0" err="1"/>
              <a:t>alwase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E7B5E6B-1B80-5D36-59C3-7992D2792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5" y="2984852"/>
            <a:ext cx="6073422" cy="34163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92827C3D-BC65-BC5D-FE8B-430F8DE09C2B}"/>
              </a:ext>
            </a:extLst>
          </p:cNvPr>
          <p:cNvSpPr txBox="1"/>
          <p:nvPr/>
        </p:nvSpPr>
        <p:spPr>
          <a:xfrm>
            <a:off x="2258568" y="2377440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</a:t>
            </a:r>
            <a:r>
              <a:rPr lang="fr-FR" dirty="0" err="1"/>
              <a:t>always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728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45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Salle d’ions</vt:lpstr>
      <vt:lpstr>TP6  </vt:lpstr>
      <vt:lpstr>Question 1</vt:lpstr>
      <vt:lpstr>Question2</vt:lpstr>
      <vt:lpstr>Question 3</vt:lpstr>
      <vt:lpstr>4  Visualisation avec les attributs ifRoom, never et alwase.</vt:lpstr>
      <vt:lpstr>4  Visualisation avec les attributs ifRoom, never et alwase.</vt:lpstr>
      <vt:lpstr>4  Visualisation avec les attributs ifRoom, never et alwase.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TP6 – Ergonomie</dc:title>
  <dc:creator>Bebe Niang</dc:creator>
  <cp:lastModifiedBy>HP_Laptop</cp:lastModifiedBy>
  <cp:revision>2</cp:revision>
  <dcterms:created xsi:type="dcterms:W3CDTF">2024-04-13T20:47:04Z</dcterms:created>
  <dcterms:modified xsi:type="dcterms:W3CDTF">2024-04-15T09:50:05Z</dcterms:modified>
</cp:coreProperties>
</file>