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5D7A-ECAF-494E-8758-2DC2035F4C26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E82D7-DD6A-794E-9814-1B9EF0D8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E82D7-DD6A-794E-9814-1B9EF0D85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2507-3B9E-46AC-BA7C-68168D854E3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D29-2035-4D38-B37F-D0E4C415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:%5Cwww.google.com%5Cimgres?q=United+Kingdom+house+of+representatives&amp;hl=en&amp;biw=1366&amp;bih=684&amp;gbv=2&amp;tbm=isch&amp;tbnid=nEggB5ZkF548tM:&amp;imgrefurl=http:%5C%5Cblog.travelpod.com%5Ctravel-photo%5Cwheresgordon%5C2%5C1319053373%5Cnew-hampshire-legislature.jpg%5Ctpod.html&amp;docid=aopEF6y6myYYAM&amp;imgurl=http:%5C%5Cimages.travelpod.com%5Cusers%5Cwheresgordon%5C2.1319053373.new-hampshire-legislature.jpg&amp;w=640&amp;h=416&amp;ei=wkxrT6HSLsXiggfR0I2XBg&amp;zoom=1&amp;iact=hc&amp;vpx=192&amp;vpy=172&amp;dur=1786&amp;hovh=181&amp;hovw=279&amp;tx=141&amp;ty=157&amp;sig=106776484805727675684&amp;page=1&amp;tbnh=170&amp;tbnw=227&amp;start=0&amp;ndsp=18&amp;ved=1t:429,r:0,s:0" TargetMode="External"/><Relationship Id="rId4" Type="http://schemas.openxmlformats.org/officeDocument/2006/relationships/hyperlink" Target="http://www.google.com/imgres?q=metropolis+street+racer&amp;um=1&amp;hl=en&amp;sa=N&amp;biw=1366&amp;bih=684&amp;tbm=isch&amp;tbnid=eg5GJO2vv-5vaM:&amp;imgrefurl=http://www.amazon.com/Metropolis-Street-Racer/dp/B000035YBQ&amp;docid=DPo69NGfb_OJYM&amp;imgurl=http://ecx.images-amazon.com/images/I/31OFGsvpCsL._SL500_AA300_.jpg&amp;w=300&amp;h=300&amp;ei=BZ5sT5XJCfH22AW6xaGXBg&amp;zoom=1&amp;iact=hc&amp;vpx=205&amp;vpy=143&amp;dur=1512&amp;hovh=225&amp;hov:0w=225&amp;tx=129&amp;ty=128&amp;sig=100374526104355824275&amp;page=1&amp;tbnh=157&amp;tbnw=198&amp;start=0&amp;ndsp=15&amp;ved=1t:429,r:0,s" TargetMode="External"/><Relationship Id="rId5" Type="http://schemas.openxmlformats.org/officeDocument/2006/relationships/hyperlink" Target="http://www.google.com/imgres?q=united+kingdom+geography&amp;hl=en&amp;gbv=2&amp;biw=1366&amp;bih=684&amp;tbm=isch&amp;tbnid=bL-UaIE3P21HjM:&amp;imgrefurl=http://en.wikipedia.org/wiki/Geography_of_the_United_Kingdom&amp;docid=zepyQi5MlU4FqM&amp;imgurl=http://upload.wikimedia.org/wikipedia/commons/thumb/a/a2/Uk_topo_en.jpg/220px-Uk_topo_en.jpg&amp;w=220&amp;h=340&amp;ei=OKJsT6e8BMnC2wWxyJ3kBQ&amp;zoom=1&amp;iact=hc&amp;vpx=182&amp;vpy=121&amp;dur=662&amp;hovh=272&amp;hovw=176&amp;tx=112&amp;ty=168&amp;sig=100374526104355824275&amp;page=1&amp;tbnh=160&amp;tbnw=104&amp;start=0&amp;ndsp=25&amp;ved=1t:429,r:0,s: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imgres?q=david+cameron&amp;hl=en&amp;gbv=2&amp;biw=1366&amp;bih=684&amp;tbm=isch&amp;tbnid=hp_jUTCtC6lfyM:&amp;imgrefurl=http://www.topnews.in/people/david-cameron&amp;docid=hlf973kkjL2PIM&amp;imgurl=http://www.topnews.in/files/David_Cameron.JPG&amp;w=300&amp;h=300&amp;ei=4UtrT5e_K4zsgge34fmVBg&amp;zoom=1&amp;iact=hc&amp;vpx=545&amp;vpy=176&amp;dur=3829&amp;hovh=225&amp;hovw=225&amp;tx=119&amp;ty=129&amp;sig=106776484805727675684&amp;page=1&amp;tbnh=151&amp;tbnw=140&amp;start=0&amp;ndsp=22&amp;ved=1t:429,r:3,s: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The United Kingdom</a:t>
            </a:r>
            <a:endParaRPr lang="en-US" b="1" u="sng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Nathan Brown!!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4" name="bomb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i="1" u="sng" dirty="0" smtClean="0"/>
              <a:t>The United Kingdom’s </a:t>
            </a:r>
            <a:r>
              <a:rPr lang="en-US" dirty="0" smtClean="0"/>
              <a:t>government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Californian FB" pitchFamily="18" charset="0"/>
              </a:rPr>
              <a:t>The United Kingdom has a </a:t>
            </a:r>
            <a:r>
              <a:rPr lang="en-US" sz="2000" dirty="0">
                <a:latin typeface="Californian FB" pitchFamily="18" charset="0"/>
              </a:rPr>
              <a:t>C</a:t>
            </a:r>
            <a:r>
              <a:rPr lang="en-US" sz="2000" dirty="0" smtClean="0">
                <a:latin typeface="Californian FB" pitchFamily="18" charset="0"/>
              </a:rPr>
              <a:t>onstitutional Monarchy</a:t>
            </a:r>
          </a:p>
          <a:p>
            <a:r>
              <a:rPr lang="en-US" sz="2000" dirty="0" smtClean="0">
                <a:latin typeface="Californian FB" pitchFamily="18" charset="0"/>
              </a:rPr>
              <a:t>The parliament consists of 2 bodies- the House of Lords and the House of Seniors</a:t>
            </a:r>
          </a:p>
          <a:p>
            <a:r>
              <a:rPr lang="en-US" sz="2000" dirty="0" smtClean="0">
                <a:latin typeface="Californian FB" pitchFamily="18" charset="0"/>
              </a:rPr>
              <a:t>Their Regional Government holds 129 Representatives</a:t>
            </a:r>
          </a:p>
          <a:p>
            <a:r>
              <a:rPr lang="en-US" sz="2000" dirty="0" smtClean="0">
                <a:latin typeface="Californian FB" pitchFamily="18" charset="0"/>
              </a:rPr>
              <a:t>The British-Irish address issues of concern to all of Britain and Ireland</a:t>
            </a:r>
          </a:p>
          <a:p>
            <a:r>
              <a:rPr lang="en-US" sz="2000" dirty="0" smtClean="0">
                <a:latin typeface="Californian FB" pitchFamily="18" charset="0"/>
              </a:rPr>
              <a:t>Northern Ireland is divided into districts</a:t>
            </a:r>
          </a:p>
          <a:p>
            <a:r>
              <a:rPr lang="en-US" sz="2000" dirty="0" smtClean="0">
                <a:latin typeface="Californian FB" pitchFamily="18" charset="0"/>
              </a:rPr>
              <a:t>The Local Government in Scotland and Wales are unitary authorities</a:t>
            </a:r>
            <a:endParaRPr lang="en-US" sz="2000" dirty="0">
              <a:latin typeface="Californian FB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6" y="3581400"/>
            <a:ext cx="231095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9" y="2514600"/>
            <a:ext cx="231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Cameron:</a:t>
            </a:r>
          </a:p>
          <a:p>
            <a:r>
              <a:rPr lang="en-US" dirty="0" smtClean="0"/>
              <a:t>David Cameron is the U.K.’s current leader.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228600"/>
            <a:ext cx="2275764" cy="147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1260" y="1707847"/>
            <a:ext cx="219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U.K.’s House of Representatives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425269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36558" y="2842736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United Kingdom made the game “Metropolis Street </a:t>
            </a:r>
            <a:r>
              <a:rPr lang="en-US" dirty="0" smtClean="0"/>
              <a:t>Racer”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Geography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676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048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U.K.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I</a:t>
            </a:r>
            <a:r>
              <a:rPr lang="en-US" sz="8000" dirty="0" smtClean="0"/>
              <a:t>NTERMISSION!!!!!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dirty="0" smtClean="0">
                <a:sym typeface="Wingdings" pitchFamily="2" charset="2"/>
              </a:rPr>
              <a:t>                       </a:t>
            </a:r>
          </a:p>
          <a:p>
            <a:pPr marL="0" indent="0" algn="ctr">
              <a:buNone/>
            </a:pPr>
            <a:r>
              <a:rPr lang="en-US" sz="9600" dirty="0" smtClean="0">
                <a:sym typeface="Wingdings" pitchFamily="2" charset="2"/>
              </a:rPr>
              <a:t>                       </a:t>
            </a:r>
          </a:p>
          <a:p>
            <a:pPr marL="0" indent="0" algn="ctr">
              <a:buNone/>
            </a:pPr>
            <a:r>
              <a:rPr lang="en-US" sz="9600" dirty="0" smtClean="0">
                <a:sym typeface="Wingdings" pitchFamily="2" charset="2"/>
              </a:rPr>
              <a:t>                       </a:t>
            </a:r>
            <a:endParaRPr lang="en-US" sz="9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6931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3" r="16737"/>
          <a:stretch/>
        </p:blipFill>
        <p:spPr bwMode="auto">
          <a:xfrm>
            <a:off x="3930555" y="3417627"/>
            <a:ext cx="1241946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55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smtClean="0"/>
              <a:t>Registered on March22</a:t>
            </a:r>
          </a:p>
          <a:p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</a:t>
            </a:r>
            <a:r>
              <a:rPr lang="en-US" sz="900" u="sn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://www.google.com/imgres?q=david+cameron&amp;hl=en&amp;gbv=2&amp;biw=1366&amp;bih=684&amp;tbm=isch&amp;tbnid=hp_jUTCtC6lfyM:&amp;imgrefurl=http://www.topnews.in/people/david-cameron&amp;docid=hlf973kkjL2PIM&amp;imgurl=http://</a:t>
            </a:r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www.topnews.in/files/</a:t>
            </a:r>
            <a:r>
              <a:rPr lang="en-US" sz="900" u="sng" dirty="0" err="1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David_Cameron.JPG&amp;w</a:t>
            </a:r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=300&amp;h=300&amp;ei=4UtrT5e_K4zsgge34fmVBg&amp;zoom=1&amp;iact=</a:t>
            </a:r>
            <a:r>
              <a:rPr lang="en-US" sz="900" u="sng" dirty="0" err="1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hc&amp;vpx</a:t>
            </a:r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=545&amp;vpy=176&amp;dur=3829&amp;hovh=225&amp;hovw=225&amp;tx=119&amp;ty=129&amp;sig=106776484805727675684&amp;page=1&amp;tbnh=151&amp;tbnw=140&amp;start=0&amp;ndsp=22&amp;ved=1t:429,r:3,s:0</a:t>
            </a:r>
            <a:r>
              <a:rPr lang="en-US" sz="900" u="sng" dirty="0" smtClean="0"/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</a:t>
            </a:r>
          </a:p>
          <a:p>
            <a:pPr marL="0" indent="0">
              <a:buNone/>
            </a:pPr>
            <a:r>
              <a:rPr lang="en-US" sz="900" dirty="0" smtClean="0"/>
              <a:t>Registered on March 22</a:t>
            </a:r>
          </a:p>
          <a:p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://</a:t>
            </a:r>
            <a:r>
              <a:rPr lang="en-US" sz="900" u="sng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www.google.com/imgres?q=United+Kingdom+house+of+representatives&amp;hl=en&amp;biw=1366&amp;bih=684&amp;gbv=2&amp;tbm=isch&amp;tbnid=nEggB5ZkF548tM:&amp;imgrefurl=http://blog.travelpod.com/travel-photo/wheresgordon/2/1319053373/new-hampshire-legislature.jpg/tpod.html&amp;docid=aopEF6y6myYYAM&amp;imgurl=http://</a:t>
            </a:r>
            <a:r>
              <a:rPr lang="en-US" sz="900" u="sng" dirty="0" smtClean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images.travelpod.com/users/wheresgordon/2.1319053373.new-hampshire-legislature.jpg&amp;w=640&amp;h=416&amp;ei=wkxrT6HSLsXiggfR0I2XBg&amp;zoom=1&amp;iact=hc&amp;vpx=192&amp;vpy=172&amp;dur=1786&amp;hovh=181&amp;hovw=279&amp;tx=141&amp;ty=157&amp;sig=106776484805727675684&amp;page=1&amp;tbnh=170&amp;tbnw=227&amp;start=0&amp;ndsp=18&amp;ved=1t:429,r:0,s:0</a:t>
            </a:r>
            <a:endParaRPr lang="en-US" sz="9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900" dirty="0" smtClean="0"/>
              <a:t>Registered on March 23</a:t>
            </a:r>
          </a:p>
          <a:p>
            <a:pPr marL="0" indent="0">
              <a:buNone/>
            </a:pPr>
            <a:r>
              <a:rPr lang="en-US" sz="900" dirty="0"/>
              <a:t>	</a:t>
            </a:r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www.google.com/imgres?q=metropolis+street+racer&amp;um=1&amp;hl=en&amp;sa=N&amp;biw=1366&amp;bih=684&amp;tbm=isch&amp;tbnid=eg5GJO2vv-	5vaM</a:t>
            </a:r>
            <a:r>
              <a:rPr lang="en-US" sz="900" dirty="0">
                <a:hlinkClick r:id="rId4"/>
              </a:rPr>
              <a:t>:&amp;imgrefurl=http://www.amazon.com/Metropolis-Street-Racer/dp/B000035YBQ&amp;docid=DPo69NGfb_OJYM&amp;imgurl=http://</a:t>
            </a:r>
            <a:r>
              <a:rPr lang="en-US" sz="900" dirty="0" smtClean="0">
                <a:hlinkClick r:id="rId4"/>
              </a:rPr>
              <a:t>ecx.images-	amazon.com/images/I/31OFGsvpCsL</a:t>
            </a:r>
            <a:r>
              <a:rPr lang="en-US" sz="900" dirty="0">
                <a:hlinkClick r:id="rId4"/>
              </a:rPr>
              <a:t>._SL500_AA300_.</a:t>
            </a:r>
            <a:r>
              <a:rPr lang="en-US" sz="900" dirty="0" smtClean="0">
                <a:hlinkClick r:id="rId4"/>
              </a:rPr>
              <a:t>jpg&amp;w=300&amp;h=300&amp;ei=BZ5sT5XJCfH22AW6xaGXBg&amp;zoom=1&amp;iact=</a:t>
            </a:r>
            <a:r>
              <a:rPr lang="en-US" sz="900" dirty="0" err="1" smtClean="0">
                <a:hlinkClick r:id="rId4"/>
              </a:rPr>
              <a:t>hc&amp;vpx</a:t>
            </a:r>
            <a:r>
              <a:rPr lang="en-US" sz="900" dirty="0" smtClean="0">
                <a:hlinkClick r:id="rId4"/>
              </a:rPr>
              <a:t>=205&amp;vpy=143&amp;dur=15	12&amp;hovh=225&amp;hov:0w=225&amp;tx=129&amp;ty=128&amp;sig=100374526104355824275&amp;page=1&amp;tbnh=157&amp;tbnw=198&amp;start=0&amp;ndsp=15&amp;ved=1t:429,r:0,s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Registered on March 23</a:t>
            </a:r>
          </a:p>
          <a:p>
            <a:pPr marL="0" indent="0">
              <a:buNone/>
            </a:pPr>
            <a:r>
              <a:rPr lang="en-US" sz="900" dirty="0"/>
              <a:t>	</a:t>
            </a:r>
            <a:r>
              <a:rPr lang="en-US" sz="900" dirty="0">
                <a:hlinkClick r:id="rId5"/>
              </a:rPr>
              <a:t>http://www.google.com/imgres?q=united+kingdom+geography&amp;hl=en&amp;gbv=2&amp;biw=1366&amp;bih=684&amp;tbm=isch&amp;tbnid=bL-UaIE3P21HjM:&amp;imgrefurl=http://en.wikipedia.org/wiki/Geography_of_the_United_Kingdom&amp;docid=zepyQi5MlU4FqM&amp;imgurl=http://upload.wikimedia.org/wikipedia/commons/thumb/a/a2/Uk_topo_en.jpg/220px-Uk_topo_en.jpg&amp;w=220&amp;h=340&amp;ei=OKJsT6e8BMnC2wWxyJ3kBQ&amp;zoom=1&amp;iact=hc&amp;vpx=182&amp;vpy=121&amp;dur=662&amp;hovh=272&amp;hovw=176&amp;tx=112&amp;ty=168&amp;sig=100374526104355824275&amp;page=1&amp;tbnh=160&amp;tbnw=104&amp;start=0&amp;ndsp=25&amp;ved=1t:429,r:0,s:0</a:t>
            </a:r>
            <a:endParaRPr lang="en-US" sz="9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9898558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736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United Kingdom</vt:lpstr>
      <vt:lpstr>What is The United Kingdom’s government like?</vt:lpstr>
      <vt:lpstr>Geography</vt:lpstr>
      <vt:lpstr>INTERMISSION!!!!!</vt:lpstr>
      <vt:lpstr>PowerPoint Presentation</vt:lpstr>
    </vt:vector>
  </TitlesOfParts>
  <Company>Timothy Christian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Wheaton College Employee</cp:lastModifiedBy>
  <cp:revision>11</cp:revision>
  <dcterms:created xsi:type="dcterms:W3CDTF">2012-03-22T14:41:18Z</dcterms:created>
  <dcterms:modified xsi:type="dcterms:W3CDTF">2012-03-24T02:51:53Z</dcterms:modified>
</cp:coreProperties>
</file>