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3A945-07B2-4722-9A70-1B96CDE35EAA}" type="datetimeFigureOut">
              <a:rPr lang="en-US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A4E6-15A4-498A-A7C2-A1085F8952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6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2A4E6-15A4-498A-A7C2-A1085F8952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 347 ARL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Farzad Vafaee (FHV67)</a:t>
            </a:r>
          </a:p>
          <a:p>
            <a:r>
              <a:rPr lang="en-US"/>
              <a:t>Jae Lim (JHL2329)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</a:t>
            </a:r>
          </a:p>
        </p:txBody>
      </p:sp>
      <p:pic>
        <p:nvPicPr>
          <p:cNvPr id="4" name="Picture 3" descr="Conceptu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38" y="1637071"/>
            <a:ext cx="5287296" cy="4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Model</a:t>
            </a:r>
          </a:p>
        </p:txBody>
      </p:sp>
      <p:pic>
        <p:nvPicPr>
          <p:cNvPr id="4" name="Picture 3" descr="Logic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05" y="1693533"/>
            <a:ext cx="6425029" cy="47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Screenshots</a:t>
            </a:r>
          </a:p>
        </p:txBody>
      </p:sp>
      <p:pic>
        <p:nvPicPr>
          <p:cNvPr id="3" name="Picture 2" descr="Notifcation Lis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87" y="1897796"/>
            <a:ext cx="797507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9" y="501451"/>
            <a:ext cx="10520313" cy="5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ing Members to Lis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608013"/>
            <a:ext cx="9901679" cy="5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ing Downloading Relevant Fi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13" y="873125"/>
            <a:ext cx="9265370" cy="51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0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 347 ARL List</vt:lpstr>
      <vt:lpstr>Conceptual Model</vt:lpstr>
      <vt:lpstr>Logical Model</vt:lpstr>
      <vt:lpstr>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ARL List</dc:title>
  <dc:creator/>
  <cp:lastModifiedBy/>
  <cp:revision>4</cp:revision>
  <dcterms:created xsi:type="dcterms:W3CDTF">2012-07-27T01:16:44Z</dcterms:created>
  <dcterms:modified xsi:type="dcterms:W3CDTF">2015-04-29T17:05:52Z</dcterms:modified>
</cp:coreProperties>
</file>