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6858000" cy="9144000"/>
  <p:embeddedFontLst>
    <p:embeddedFont>
      <p:font typeface="Comic Sans Bold" charset="0"/>
      <p:regular r:id="rId11"/>
    </p:embeddedFont>
    <p:embeddedFont>
      <p:font typeface="Milk Tea Font TH Thin" charset="-34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ilk Tea Font TH" charset="-34"/>
      <p:regular r:id="rId17"/>
    </p:embeddedFont>
    <p:embeddedFont>
      <p:font typeface="Wedges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-139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6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9.svg"/><Relationship Id="rId19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sv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25.svg"/><Relationship Id="rId17" Type="http://schemas.openxmlformats.org/officeDocument/2006/relationships/image" Target="../media/image18.png"/><Relationship Id="rId2" Type="http://schemas.openxmlformats.org/officeDocument/2006/relationships/image" Target="../media/image15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15" Type="http://schemas.openxmlformats.org/officeDocument/2006/relationships/image" Target="../media/image17.png"/><Relationship Id="rId10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7.svg"/><Relationship Id="rId5" Type="http://schemas.openxmlformats.org/officeDocument/2006/relationships/image" Target="../media/image7.svg"/><Relationship Id="rId10" Type="http://schemas.openxmlformats.org/officeDocument/2006/relationships/image" Target="../media/image20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9.svg"/><Relationship Id="rId9" Type="http://schemas.openxmlformats.org/officeDocument/2006/relationships/image" Target="../media/image4.png"/><Relationship Id="rId14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11" Type="http://schemas.openxmlformats.org/officeDocument/2006/relationships/image" Target="../media/image28.png"/><Relationship Id="rId10" Type="http://schemas.openxmlformats.org/officeDocument/2006/relationships/image" Target="../media/image47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0.png"/><Relationship Id="rId10" Type="http://schemas.openxmlformats.org/officeDocument/2006/relationships/image" Target="../media/image9.sv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svg"/><Relationship Id="rId3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image" Target="../media/image1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8.svg"/><Relationship Id="rId15" Type="http://schemas.openxmlformats.org/officeDocument/2006/relationships/image" Target="../media/image62.svg"/><Relationship Id="rId10" Type="http://schemas.openxmlformats.org/officeDocument/2006/relationships/image" Target="../media/image31.png"/><Relationship Id="rId9" Type="http://schemas.openxmlformats.org/officeDocument/2006/relationships/image" Target="../media/image41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svg"/><Relationship Id="rId11" Type="http://schemas.openxmlformats.org/officeDocument/2006/relationships/image" Target="../media/image4.png"/><Relationship Id="rId5" Type="http://schemas.openxmlformats.org/officeDocument/2006/relationships/image" Target="../media/image37.png"/><Relationship Id="rId10" Type="http://schemas.openxmlformats.org/officeDocument/2006/relationships/image" Target="../media/image7.svg"/><Relationship Id="rId4" Type="http://schemas.openxmlformats.org/officeDocument/2006/relationships/image" Target="../media/image67.svg"/><Relationship Id="rId9" Type="http://schemas.openxmlformats.org/officeDocument/2006/relationships/image" Target="../media/image3.png"/><Relationship Id="rId14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8201" y="2941061"/>
            <a:ext cx="20193000" cy="3706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931"/>
              </a:lnSpc>
            </a:pPr>
            <a:r>
              <a:rPr lang="en-US" sz="9600" dirty="0">
                <a:solidFill>
                  <a:srgbClr val="F47B8D"/>
                </a:solidFill>
                <a:latin typeface="Wedges"/>
              </a:rPr>
              <a:t>PORTOFOLIO</a:t>
            </a:r>
          </a:p>
        </p:txBody>
      </p:sp>
      <p:sp>
        <p:nvSpPr>
          <p:cNvPr id="5" name="Freeform 5"/>
          <p:cNvSpPr/>
          <p:nvPr/>
        </p:nvSpPr>
        <p:spPr>
          <a:xfrm rot="-8701739">
            <a:off x="-2314049" y="8229600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15874">
            <a:off x="15297577" y="-2360731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332642">
            <a:off x="1361835" y="8933832"/>
            <a:ext cx="2681508" cy="1935561"/>
          </a:xfrm>
          <a:custGeom>
            <a:avLst/>
            <a:gdLst/>
            <a:ahLst/>
            <a:cxnLst/>
            <a:rect l="l" t="t" r="r" b="b"/>
            <a:pathLst>
              <a:path w="2681508" h="1935561">
                <a:moveTo>
                  <a:pt x="0" y="0"/>
                </a:moveTo>
                <a:lnTo>
                  <a:pt x="2681507" y="0"/>
                </a:lnTo>
                <a:lnTo>
                  <a:pt x="2681507" y="1935561"/>
                </a:lnTo>
                <a:lnTo>
                  <a:pt x="0" y="19355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59790" y="-1204144"/>
            <a:ext cx="3656126" cy="2639058"/>
          </a:xfrm>
          <a:custGeom>
            <a:avLst/>
            <a:gdLst/>
            <a:ahLst/>
            <a:cxnLst/>
            <a:rect l="l" t="t" r="r" b="b"/>
            <a:pathLst>
              <a:path w="3656126" h="2639058">
                <a:moveTo>
                  <a:pt x="0" y="0"/>
                </a:moveTo>
                <a:lnTo>
                  <a:pt x="3656126" y="0"/>
                </a:lnTo>
                <a:lnTo>
                  <a:pt x="3656126" y="2639058"/>
                </a:lnTo>
                <a:lnTo>
                  <a:pt x="0" y="26390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2843515">
            <a:off x="1317497" y="1028700"/>
            <a:ext cx="1757956" cy="1498658"/>
          </a:xfrm>
          <a:custGeom>
            <a:avLst/>
            <a:gdLst/>
            <a:ahLst/>
            <a:cxnLst/>
            <a:rect l="l" t="t" r="r" b="b"/>
            <a:pathLst>
              <a:path w="1757956" h="1498658">
                <a:moveTo>
                  <a:pt x="0" y="0"/>
                </a:moveTo>
                <a:lnTo>
                  <a:pt x="1757956" y="0"/>
                </a:lnTo>
                <a:lnTo>
                  <a:pt x="1757956" y="1498658"/>
                </a:lnTo>
                <a:lnTo>
                  <a:pt x="0" y="14986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09146" y="8399588"/>
            <a:ext cx="1851670" cy="858712"/>
          </a:xfrm>
          <a:custGeom>
            <a:avLst/>
            <a:gdLst/>
            <a:ahLst/>
            <a:cxnLst/>
            <a:rect l="l" t="t" r="r" b="b"/>
            <a:pathLst>
              <a:path w="1851670" h="858712">
                <a:moveTo>
                  <a:pt x="0" y="0"/>
                </a:moveTo>
                <a:lnTo>
                  <a:pt x="1851671" y="0"/>
                </a:lnTo>
                <a:lnTo>
                  <a:pt x="1851671" y="858712"/>
                </a:lnTo>
                <a:lnTo>
                  <a:pt x="0" y="8587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213059" y="2974081"/>
            <a:ext cx="1689124" cy="1590847"/>
          </a:xfrm>
          <a:custGeom>
            <a:avLst/>
            <a:gdLst/>
            <a:ahLst/>
            <a:cxnLst/>
            <a:rect l="l" t="t" r="r" b="b"/>
            <a:pathLst>
              <a:path w="1689124" h="1590847">
                <a:moveTo>
                  <a:pt x="0" y="0"/>
                </a:moveTo>
                <a:lnTo>
                  <a:pt x="1689123" y="0"/>
                </a:lnTo>
                <a:lnTo>
                  <a:pt x="1689123" y="1590848"/>
                </a:lnTo>
                <a:lnTo>
                  <a:pt x="0" y="15908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33" y="3222193"/>
            <a:ext cx="3591166" cy="4283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11195" y="398241"/>
            <a:ext cx="7509276" cy="9888759"/>
          </a:xfrm>
          <a:custGeom>
            <a:avLst/>
            <a:gdLst/>
            <a:ahLst/>
            <a:cxnLst/>
            <a:rect l="l" t="t" r="r" b="b"/>
            <a:pathLst>
              <a:path w="7509276" h="9888759">
                <a:moveTo>
                  <a:pt x="7509277" y="0"/>
                </a:moveTo>
                <a:lnTo>
                  <a:pt x="0" y="0"/>
                </a:lnTo>
                <a:lnTo>
                  <a:pt x="0" y="9888759"/>
                </a:lnTo>
                <a:lnTo>
                  <a:pt x="7509277" y="9888759"/>
                </a:lnTo>
                <a:lnTo>
                  <a:pt x="750927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229915">
            <a:off x="-1285349" y="-2914652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450944">
            <a:off x="17393263" y="6605169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9" y="0"/>
                </a:lnTo>
                <a:lnTo>
                  <a:pt x="46280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105449"/>
            <a:ext cx="6527375" cy="272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2219"/>
              </a:lnSpc>
              <a:spcBef>
                <a:spcPct val="0"/>
              </a:spcBef>
            </a:pPr>
            <a:r>
              <a:rPr lang="en-US" sz="15871" u="none" strike="noStrike" dirty="0">
                <a:solidFill>
                  <a:srgbClr val="F8F8F0"/>
                </a:solidFill>
                <a:latin typeface="Wedges"/>
              </a:rPr>
              <a:t>HALLO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32151"/>
            <a:ext cx="9182495" cy="3476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42"/>
              </a:lnSpc>
            </a:pPr>
            <a:r>
              <a:rPr lang="en-US" sz="6000" spc="38" dirty="0" err="1">
                <a:solidFill>
                  <a:srgbClr val="F8F8F0"/>
                </a:solidFill>
                <a:latin typeface="Milk Tea Font TH Thin"/>
              </a:rPr>
              <a:t>Saya</a:t>
            </a:r>
            <a:r>
              <a:rPr lang="en-US" sz="6000" spc="38" dirty="0">
                <a:solidFill>
                  <a:srgbClr val="F8F8F0"/>
                </a:solidFill>
                <a:latin typeface="Milk Tea Font TH Thin"/>
              </a:rPr>
              <a:t> </a:t>
            </a:r>
            <a:r>
              <a:rPr lang="id-ID" sz="6000" spc="38" dirty="0" smtClean="0">
                <a:solidFill>
                  <a:srgbClr val="F8F8F0"/>
                </a:solidFill>
                <a:latin typeface="Milk Tea Font TH Thin"/>
              </a:rPr>
              <a:t>Alizah dari kelas XII RPL SMK BUKIT ASAM saya tinggal di Bara Lestari 1 Blok N no 26,saya lahir di Tanjung Enim, 01 Juni 2006</a:t>
            </a:r>
            <a:endParaRPr lang="en-US" sz="6000" spc="38" dirty="0">
              <a:solidFill>
                <a:srgbClr val="F8F8F0"/>
              </a:solidFill>
              <a:latin typeface="Milk Tea Font TH Thin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9641069" y="2131541"/>
            <a:ext cx="1409542" cy="854535"/>
          </a:xfrm>
          <a:custGeom>
            <a:avLst/>
            <a:gdLst/>
            <a:ahLst/>
            <a:cxnLst/>
            <a:rect l="l" t="t" r="r" b="b"/>
            <a:pathLst>
              <a:path w="1409542" h="854535">
                <a:moveTo>
                  <a:pt x="0" y="0"/>
                </a:moveTo>
                <a:lnTo>
                  <a:pt x="1409542" y="0"/>
                </a:lnTo>
                <a:lnTo>
                  <a:pt x="1409542" y="854535"/>
                </a:lnTo>
                <a:lnTo>
                  <a:pt x="0" y="8545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-1721422"/>
            <a:ext cx="3656126" cy="2639058"/>
          </a:xfrm>
          <a:custGeom>
            <a:avLst/>
            <a:gdLst/>
            <a:ahLst/>
            <a:cxnLst/>
            <a:rect l="l" t="t" r="r" b="b"/>
            <a:pathLst>
              <a:path w="3656126" h="2639058">
                <a:moveTo>
                  <a:pt x="0" y="0"/>
                </a:moveTo>
                <a:lnTo>
                  <a:pt x="3656126" y="0"/>
                </a:lnTo>
                <a:lnTo>
                  <a:pt x="3656126" y="2639059"/>
                </a:lnTo>
                <a:lnTo>
                  <a:pt x="0" y="2639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689714" y="9542871"/>
            <a:ext cx="3656126" cy="2639058"/>
          </a:xfrm>
          <a:custGeom>
            <a:avLst/>
            <a:gdLst/>
            <a:ahLst/>
            <a:cxnLst/>
            <a:rect l="l" t="t" r="r" b="b"/>
            <a:pathLst>
              <a:path w="3656126" h="2639058">
                <a:moveTo>
                  <a:pt x="0" y="0"/>
                </a:moveTo>
                <a:lnTo>
                  <a:pt x="3656126" y="0"/>
                </a:lnTo>
                <a:lnTo>
                  <a:pt x="3656126" y="2639058"/>
                </a:lnTo>
                <a:lnTo>
                  <a:pt x="0" y="26390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  <p:txBody>
          <a:bodyPr/>
          <a:lstStyle/>
          <a:p>
            <a:pPr lvl="0">
              <a:lnSpc>
                <a:spcPts val="22219"/>
              </a:lnSpc>
              <a:spcBef>
                <a:spcPct val="0"/>
              </a:spcBef>
            </a:pPr>
            <a:r>
              <a:rPr lang="id-ID" sz="9600" dirty="0" smtClean="0">
                <a:solidFill>
                  <a:srgbClr val="F8F8F0"/>
                </a:solidFill>
                <a:latin typeface="Wedges"/>
              </a:rPr>
              <a:t>						Pendaftaran	</a:t>
            </a:r>
            <a:endParaRPr lang="en-US" sz="9600" dirty="0">
              <a:solidFill>
                <a:srgbClr val="F8F8F0"/>
              </a:solidFill>
              <a:latin typeface="Wedg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92622" y="4349019"/>
            <a:ext cx="6151073" cy="112449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707"/>
              </a:lnSpc>
            </a:pPr>
            <a:endParaRPr/>
          </a:p>
        </p:txBody>
      </p:sp>
      <p:sp>
        <p:nvSpPr>
          <p:cNvPr id="11" name="Freeform 11"/>
          <p:cNvSpPr/>
          <p:nvPr/>
        </p:nvSpPr>
        <p:spPr>
          <a:xfrm rot="-1559442">
            <a:off x="-2149490" y="-2530858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73078" y="-1098661"/>
            <a:ext cx="3656126" cy="2639058"/>
          </a:xfrm>
          <a:custGeom>
            <a:avLst/>
            <a:gdLst/>
            <a:ahLst/>
            <a:cxnLst/>
            <a:rect l="l" t="t" r="r" b="b"/>
            <a:pathLst>
              <a:path w="3656126" h="2639058">
                <a:moveTo>
                  <a:pt x="0" y="0"/>
                </a:moveTo>
                <a:lnTo>
                  <a:pt x="3656126" y="0"/>
                </a:lnTo>
                <a:lnTo>
                  <a:pt x="3656126" y="2639058"/>
                </a:lnTo>
                <a:lnTo>
                  <a:pt x="0" y="2639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7959352" flipH="1">
            <a:off x="16247885" y="8229600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4628098" y="0"/>
                </a:moveTo>
                <a:lnTo>
                  <a:pt x="0" y="0"/>
                </a:lnTo>
                <a:lnTo>
                  <a:pt x="0" y="4114800"/>
                </a:lnTo>
                <a:lnTo>
                  <a:pt x="4628098" y="4114800"/>
                </a:lnTo>
                <a:lnTo>
                  <a:pt x="462809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3984392" y="9089503"/>
            <a:ext cx="3656126" cy="2639058"/>
          </a:xfrm>
          <a:custGeom>
            <a:avLst/>
            <a:gdLst/>
            <a:ahLst/>
            <a:cxnLst/>
            <a:rect l="l" t="t" r="r" b="b"/>
            <a:pathLst>
              <a:path w="3656126" h="2639058">
                <a:moveTo>
                  <a:pt x="3656126" y="0"/>
                </a:moveTo>
                <a:lnTo>
                  <a:pt x="0" y="0"/>
                </a:lnTo>
                <a:lnTo>
                  <a:pt x="0" y="2639058"/>
                </a:lnTo>
                <a:lnTo>
                  <a:pt x="3656126" y="2639058"/>
                </a:lnTo>
                <a:lnTo>
                  <a:pt x="365612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48493" y="824339"/>
            <a:ext cx="1702366" cy="1432115"/>
          </a:xfrm>
          <a:custGeom>
            <a:avLst/>
            <a:gdLst/>
            <a:ahLst/>
            <a:cxnLst/>
            <a:rect l="l" t="t" r="r" b="b"/>
            <a:pathLst>
              <a:path w="1702366" h="1432115">
                <a:moveTo>
                  <a:pt x="0" y="0"/>
                </a:moveTo>
                <a:lnTo>
                  <a:pt x="1702366" y="0"/>
                </a:lnTo>
                <a:lnTo>
                  <a:pt x="1702366" y="1432116"/>
                </a:lnTo>
                <a:lnTo>
                  <a:pt x="0" y="14321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-968548" y="8943199"/>
            <a:ext cx="3239359" cy="630203"/>
          </a:xfrm>
          <a:custGeom>
            <a:avLst/>
            <a:gdLst/>
            <a:ahLst/>
            <a:cxnLst/>
            <a:rect l="l" t="t" r="r" b="b"/>
            <a:pathLst>
              <a:path w="3239359" h="630203">
                <a:moveTo>
                  <a:pt x="0" y="0"/>
                </a:moveTo>
                <a:lnTo>
                  <a:pt x="3239358" y="0"/>
                </a:lnTo>
                <a:lnTo>
                  <a:pt x="3239358" y="630202"/>
                </a:lnTo>
                <a:lnTo>
                  <a:pt x="0" y="6302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918114" y="4349018"/>
            <a:ext cx="6081561" cy="39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37"/>
              </a:lnSpc>
            </a:pP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dapat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mendaftar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akun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dengan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mengisi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formulir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pendaftaran</a:t>
            </a:r>
            <a:r>
              <a:rPr lang="en-US" sz="4000" dirty="0">
                <a:latin typeface="Milk Tea Font TH" charset="-34"/>
                <a:cs typeface="Milk Tea Font TH" charset="-34"/>
              </a:rPr>
              <a:t> yang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mencakup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nama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lengkap</a:t>
            </a:r>
            <a:r>
              <a:rPr lang="en-US" sz="4000" dirty="0">
                <a:latin typeface="Milk Tea Font TH" charset="-34"/>
                <a:cs typeface="Milk Tea Font TH" charset="-34"/>
              </a:rPr>
              <a:t>, username, password,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emial</a:t>
            </a:r>
            <a:r>
              <a:rPr lang="en-US" sz="4000" dirty="0">
                <a:latin typeface="Milk Tea Font TH" charset="-34"/>
                <a:cs typeface="Milk Tea Font TH" charset="-34"/>
              </a:rPr>
              <a:t>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alamat</a:t>
            </a:r>
            <a:r>
              <a:rPr lang="en-US" sz="4000" dirty="0">
                <a:latin typeface="Milk Tea Font TH" charset="-34"/>
                <a:cs typeface="Milk Tea Font TH" charset="-34"/>
              </a:rPr>
              <a:t>.</a:t>
            </a:r>
            <a:endParaRPr lang="en-US" sz="3669" spc="36" dirty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91190" y="6153226"/>
            <a:ext cx="5857302" cy="52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395"/>
              </a:lnSpc>
              <a:spcBef>
                <a:spcPct val="0"/>
              </a:spcBef>
            </a:pPr>
            <a:endParaRPr lang="en-US" sz="3139" spc="31" dirty="0">
              <a:solidFill>
                <a:srgbClr val="F47B8D"/>
              </a:solidFill>
              <a:latin typeface="Milk Tea Font TH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18114" y="5606307"/>
            <a:ext cx="4603454" cy="42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54"/>
              </a:lnSpc>
              <a:spcBef>
                <a:spcPct val="0"/>
              </a:spcBef>
            </a:pPr>
            <a:endParaRPr lang="en-US" sz="2467" spc="24" dirty="0">
              <a:solidFill>
                <a:srgbClr val="65B9B5"/>
              </a:solidFill>
              <a:latin typeface="Milk Tea Font TH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8" y="3615604"/>
            <a:ext cx="8586579" cy="4827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4" name="Freeform 4"/>
          <p:cNvSpPr/>
          <p:nvPr/>
        </p:nvSpPr>
        <p:spPr>
          <a:xfrm rot="2215874">
            <a:off x="15095853" y="-2770966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24269" y="-1465267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15874">
            <a:off x="-3777444" y="7486522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48126" y="9258300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44686" y="1185509"/>
            <a:ext cx="2072291" cy="2030846"/>
          </a:xfrm>
          <a:custGeom>
            <a:avLst/>
            <a:gdLst/>
            <a:ahLst/>
            <a:cxnLst/>
            <a:rect l="l" t="t" r="r" b="b"/>
            <a:pathLst>
              <a:path w="2072291" h="2030846">
                <a:moveTo>
                  <a:pt x="0" y="0"/>
                </a:moveTo>
                <a:lnTo>
                  <a:pt x="2072291" y="0"/>
                </a:lnTo>
                <a:lnTo>
                  <a:pt x="2072291" y="2030845"/>
                </a:lnTo>
                <a:lnTo>
                  <a:pt x="0" y="2030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780981"/>
            <a:ext cx="8115300" cy="21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7672"/>
              </a:lnSpc>
              <a:spcBef>
                <a:spcPct val="0"/>
              </a:spcBef>
            </a:pPr>
            <a:r>
              <a:rPr lang="id-ID" sz="12623" dirty="0" smtClean="0">
                <a:solidFill>
                  <a:srgbClr val="F47B8D"/>
                </a:solidFill>
                <a:latin typeface="Wedges"/>
              </a:rPr>
              <a:t>masuk</a:t>
            </a:r>
            <a:endParaRPr lang="en-US" sz="12623" u="none" strike="noStrike" dirty="0">
              <a:solidFill>
                <a:srgbClr val="F47B8D"/>
              </a:solidFill>
              <a:latin typeface="Wedg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175631"/>
            <a:ext cx="6134100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9632" lvl="1">
              <a:lnSpc>
                <a:spcPts val="5442"/>
              </a:lnSpc>
            </a:pP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di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arahkan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untuk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masuk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setelah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mendaftar</a:t>
            </a:r>
            <a:r>
              <a:rPr lang="en-US" sz="4000" dirty="0">
                <a:latin typeface="Milk Tea Font TH" charset="-34"/>
                <a:cs typeface="Milk Tea Font TH" charset="-34"/>
              </a:rPr>
              <a:t>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lalu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akan</a:t>
            </a:r>
            <a:r>
              <a:rPr lang="en-US" sz="4000" dirty="0">
                <a:latin typeface="Milk Tea Font TH" charset="-34"/>
                <a:cs typeface="Milk Tea Font TH" charset="-34"/>
              </a:rPr>
              <a:t> di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arahkan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ke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halaman</a:t>
            </a:r>
            <a:r>
              <a:rPr lang="en-US" sz="4000" dirty="0">
                <a:latin typeface="Milk Tea Font TH" charset="-34"/>
                <a:cs typeface="Milk Tea Font TH" charset="-34"/>
              </a:rPr>
              <a:t> home, yang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isinya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adalah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kumpulan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semua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foto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lain </a:t>
            </a:r>
            <a:endParaRPr lang="en-US" sz="3887" u="none" strike="noStrike" spc="38" dirty="0">
              <a:solidFill>
                <a:srgbClr val="403F3F"/>
              </a:solidFill>
              <a:latin typeface="Milk Tea Font TH" charset="-34"/>
              <a:cs typeface="Milk Tea Font TH" charset="-34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80284" y="3907428"/>
            <a:ext cx="948416" cy="929448"/>
          </a:xfrm>
          <a:custGeom>
            <a:avLst/>
            <a:gdLst/>
            <a:ahLst/>
            <a:cxnLst/>
            <a:rect l="l" t="t" r="r" b="b"/>
            <a:pathLst>
              <a:path w="948416" h="929448">
                <a:moveTo>
                  <a:pt x="0" y="0"/>
                </a:moveTo>
                <a:lnTo>
                  <a:pt x="948416" y="0"/>
                </a:lnTo>
                <a:lnTo>
                  <a:pt x="948416" y="929448"/>
                </a:lnTo>
                <a:lnTo>
                  <a:pt x="0" y="929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92" y="3907428"/>
            <a:ext cx="8595343" cy="483252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63000" y="8773475"/>
            <a:ext cx="952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 login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05425" y="181804"/>
            <a:ext cx="7446054" cy="2449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055"/>
              </a:lnSpc>
              <a:spcBef>
                <a:spcPct val="0"/>
              </a:spcBef>
            </a:pPr>
            <a:r>
              <a:rPr lang="id-ID" sz="13610" dirty="0" smtClean="0">
                <a:solidFill>
                  <a:srgbClr val="F8F8F0"/>
                </a:solidFill>
                <a:latin typeface="Wedges"/>
              </a:rPr>
              <a:t>HOME</a:t>
            </a:r>
            <a:endParaRPr lang="en-US" sz="13610" u="none" strike="noStrike" dirty="0">
              <a:solidFill>
                <a:srgbClr val="F8F8F0"/>
              </a:solidFill>
              <a:latin typeface="Wedges"/>
            </a:endParaRPr>
          </a:p>
        </p:txBody>
      </p:sp>
      <p:sp>
        <p:nvSpPr>
          <p:cNvPr id="5" name="Freeform 5"/>
          <p:cNvSpPr/>
          <p:nvPr/>
        </p:nvSpPr>
        <p:spPr>
          <a:xfrm rot="8100000">
            <a:off x="16068466" y="7609902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9704">
            <a:off x="-2921495" y="-1574953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4" y="0"/>
                </a:lnTo>
                <a:lnTo>
                  <a:pt x="5224774" y="4645299"/>
                </a:lnTo>
                <a:lnTo>
                  <a:pt x="0" y="46452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372854" y="1917118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8"/>
                </a:lnTo>
                <a:lnTo>
                  <a:pt x="0" y="29792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911231" y="5858818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8"/>
                </a:lnTo>
                <a:lnTo>
                  <a:pt x="0" y="2979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264544" y="747697"/>
            <a:ext cx="1483502" cy="1850173"/>
          </a:xfrm>
          <a:custGeom>
            <a:avLst/>
            <a:gdLst/>
            <a:ahLst/>
            <a:cxnLst/>
            <a:rect l="l" t="t" r="r" b="b"/>
            <a:pathLst>
              <a:path w="1483502" h="1850173">
                <a:moveTo>
                  <a:pt x="0" y="0"/>
                </a:moveTo>
                <a:lnTo>
                  <a:pt x="1483503" y="0"/>
                </a:lnTo>
                <a:lnTo>
                  <a:pt x="1483503" y="1850173"/>
                </a:lnTo>
                <a:lnTo>
                  <a:pt x="0" y="1850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134600" y="2874783"/>
            <a:ext cx="7272108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9632" lvl="1">
              <a:lnSpc>
                <a:spcPts val="6219"/>
              </a:lnSpc>
            </a:pPr>
            <a:r>
              <a:rPr lang="en-US" sz="3200" dirty="0" smtClean="0">
                <a:latin typeface="Milk Tea Font TH" charset="-34"/>
                <a:cs typeface="Milk Tea Font TH" charset="-34"/>
              </a:rPr>
              <a:t>Di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halaman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home,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pengguna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bisa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membuat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album,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melihat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album,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dan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mengunggah</a:t>
            </a:r>
            <a:r>
              <a:rPr lang="en-US" sz="3200" dirty="0" smtClean="0">
                <a:latin typeface="Milk Tea Font TH" charset="-34"/>
                <a:cs typeface="Milk Tea Font TH" charset="-34"/>
              </a:rPr>
              <a:t> </a:t>
            </a:r>
            <a:r>
              <a:rPr lang="en-US" sz="3200" dirty="0" err="1" smtClean="0">
                <a:latin typeface="Milk Tea Font TH" charset="-34"/>
                <a:cs typeface="Milk Tea Font TH" charset="-34"/>
              </a:rPr>
              <a:t>foto</a:t>
            </a:r>
            <a:endParaRPr lang="en-US" sz="3200" u="none" strike="noStrike" spc="38" dirty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</p:txBody>
      </p:sp>
      <p:sp>
        <p:nvSpPr>
          <p:cNvPr id="11" name="TextBox 11"/>
          <p:cNvSpPr txBox="1"/>
          <p:nvPr/>
        </p:nvSpPr>
        <p:spPr>
          <a:xfrm rot="-149411">
            <a:off x="5971844" y="3012213"/>
            <a:ext cx="6341653" cy="71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61"/>
              </a:lnSpc>
              <a:spcBef>
                <a:spcPct val="0"/>
              </a:spcBef>
            </a:pPr>
            <a:r>
              <a:rPr lang="en-US" sz="4186" u="none" strike="noStrike" dirty="0" smtClean="0">
                <a:solidFill>
                  <a:srgbClr val="65B9B5"/>
                </a:solidFill>
                <a:latin typeface="Comic Sans Bold"/>
              </a:rPr>
              <a:t>ENCER</a:t>
            </a:r>
            <a:endParaRPr lang="en-US" sz="4186" u="none" strike="noStrike" dirty="0">
              <a:solidFill>
                <a:srgbClr val="65B9B5"/>
              </a:solidFill>
              <a:latin typeface="Comic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86949" y="7913030"/>
            <a:ext cx="1483502" cy="1850173"/>
          </a:xfrm>
          <a:custGeom>
            <a:avLst/>
            <a:gdLst/>
            <a:ahLst/>
            <a:cxnLst/>
            <a:rect l="l" t="t" r="r" b="b"/>
            <a:pathLst>
              <a:path w="1483502" h="1850173">
                <a:moveTo>
                  <a:pt x="0" y="0"/>
                </a:moveTo>
                <a:lnTo>
                  <a:pt x="1483502" y="0"/>
                </a:lnTo>
                <a:lnTo>
                  <a:pt x="1483502" y="1850173"/>
                </a:lnTo>
                <a:lnTo>
                  <a:pt x="0" y="18501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63" y="2373879"/>
            <a:ext cx="5284337" cy="35377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05" y="5911635"/>
            <a:ext cx="5743575" cy="3019425"/>
          </a:xfrm>
          <a:prstGeom prst="rect">
            <a:avLst/>
          </a:prstGeom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726062" y="6145001"/>
            <a:ext cx="16561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buat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album 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1049000" y="8959074"/>
            <a:ext cx="5215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ung</a:t>
            </a:r>
            <a:r>
              <a:rPr kumimoji="0" 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ga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h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foto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5800" y="647527"/>
            <a:ext cx="7391400" cy="2449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055"/>
              </a:lnSpc>
              <a:spcBef>
                <a:spcPct val="0"/>
              </a:spcBef>
            </a:pPr>
            <a:r>
              <a:rPr lang="id-ID" sz="13610" u="none" strike="noStrike" dirty="0" smtClean="0">
                <a:solidFill>
                  <a:srgbClr val="F8F8F0"/>
                </a:solidFill>
                <a:latin typeface="Wedges"/>
              </a:rPr>
              <a:t>home</a:t>
            </a:r>
            <a:endParaRPr lang="en-US" sz="13610" u="none" strike="noStrike" dirty="0">
              <a:solidFill>
                <a:srgbClr val="F8F8F0"/>
              </a:solidFill>
              <a:latin typeface="Wedges"/>
            </a:endParaRPr>
          </a:p>
        </p:txBody>
      </p:sp>
      <p:sp>
        <p:nvSpPr>
          <p:cNvPr id="5" name="Freeform 5"/>
          <p:cNvSpPr/>
          <p:nvPr/>
        </p:nvSpPr>
        <p:spPr>
          <a:xfrm rot="-8315369">
            <a:off x="-3011222" y="7631911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4690821">
            <a:off x="15874476" y="-1492789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233161">
            <a:off x="-1035046" y="9303565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313576">
            <a:off x="16423118" y="1229333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77400" y="3769041"/>
            <a:ext cx="8610600" cy="5565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9632" lvl="1">
              <a:lnSpc>
                <a:spcPts val="6219"/>
              </a:lnSpc>
              <a:spcBef>
                <a:spcPct val="0"/>
              </a:spcBef>
            </a:pPr>
            <a:r>
              <a:rPr lang="en-US" sz="4000" dirty="0" err="1">
                <a:latin typeface="Milk Tea Font TH" charset="-34"/>
                <a:cs typeface="Milk Tea Font TH" charset="-34"/>
              </a:rPr>
              <a:t>Selain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itu</a:t>
            </a:r>
            <a:r>
              <a:rPr lang="en-US" sz="4000" dirty="0">
                <a:latin typeface="Milk Tea Font TH" charset="-34"/>
                <a:cs typeface="Milk Tea Font TH" charset="-34"/>
              </a:rPr>
              <a:t>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pada</a:t>
            </a:r>
            <a:r>
              <a:rPr lang="en-US" sz="4000" dirty="0">
                <a:latin typeface="Milk Tea Font TH" charset="-34"/>
                <a:cs typeface="Milk Tea Font TH" charset="-34"/>
              </a:rPr>
              <a:t> view home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terdapat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tombol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keluar</a:t>
            </a:r>
            <a:r>
              <a:rPr lang="en-US" sz="4000" dirty="0">
                <a:latin typeface="Milk Tea Font TH" charset="-34"/>
                <a:cs typeface="Milk Tea Font TH" charset="-34"/>
              </a:rPr>
              <a:t> (logout)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dan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juga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dapat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melihat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foto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jika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gambar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 smtClean="0">
                <a:latin typeface="Milk Tea Font TH" charset="-34"/>
                <a:cs typeface="Milk Tea Font TH" charset="-34"/>
              </a:rPr>
              <a:t>diklik</a:t>
            </a:r>
            <a:r>
              <a:rPr lang="id-ID" sz="4000" dirty="0" smtClean="0">
                <a:latin typeface="Milk Tea Font TH" charset="-34"/>
                <a:cs typeface="Milk Tea Font TH" charset="-34"/>
              </a:rPr>
              <a:t> </a:t>
            </a:r>
          </a:p>
          <a:p>
            <a:pPr marL="419632" lvl="1">
              <a:lnSpc>
                <a:spcPts val="6219"/>
              </a:lnSpc>
              <a:spcBef>
                <a:spcPct val="0"/>
              </a:spcBef>
            </a:pPr>
            <a:endParaRPr lang="id-ID" sz="4000" u="none" strike="noStrike" spc="38" dirty="0" smtClean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  <a:p>
            <a:pPr marL="419632" lvl="1">
              <a:lnSpc>
                <a:spcPts val="6219"/>
              </a:lnSpc>
              <a:spcBef>
                <a:spcPct val="0"/>
              </a:spcBef>
            </a:pPr>
            <a:endParaRPr lang="id-ID" sz="4000" u="none" strike="noStrike" spc="38" dirty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  <a:p>
            <a:pPr marL="419632" lvl="1">
              <a:lnSpc>
                <a:spcPts val="6219"/>
              </a:lnSpc>
              <a:spcBef>
                <a:spcPct val="0"/>
              </a:spcBef>
            </a:pPr>
            <a:endParaRPr lang="en-US" sz="3887" u="none" strike="noStrike" spc="38" dirty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</p:txBody>
      </p:sp>
      <p:sp>
        <p:nvSpPr>
          <p:cNvPr id="10" name="TextBox 10"/>
          <p:cNvSpPr txBox="1"/>
          <p:nvPr/>
        </p:nvSpPr>
        <p:spPr>
          <a:xfrm rot="-149411">
            <a:off x="5971844" y="2990382"/>
            <a:ext cx="6341653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61"/>
              </a:lnSpc>
              <a:spcBef>
                <a:spcPct val="0"/>
              </a:spcBef>
            </a:pPr>
            <a:r>
              <a:rPr lang="en-US" sz="4186" dirty="0" smtClean="0">
                <a:solidFill>
                  <a:srgbClr val="F47B8D"/>
                </a:solidFill>
                <a:latin typeface="Comic Sans Bold"/>
              </a:rPr>
              <a:t>KEUP </a:t>
            </a:r>
            <a:r>
              <a:rPr lang="en-US" sz="4186" dirty="0">
                <a:solidFill>
                  <a:srgbClr val="F47B8D"/>
                </a:solidFill>
                <a:latin typeface="Comic Sans Bold"/>
              </a:rPr>
              <a:t>ARTIST</a:t>
            </a:r>
          </a:p>
        </p:txBody>
      </p:sp>
      <p:sp>
        <p:nvSpPr>
          <p:cNvPr id="11" name="Freeform 11"/>
          <p:cNvSpPr/>
          <p:nvPr/>
        </p:nvSpPr>
        <p:spPr>
          <a:xfrm>
            <a:off x="-65965" y="2490698"/>
            <a:ext cx="2108473" cy="724548"/>
          </a:xfrm>
          <a:custGeom>
            <a:avLst/>
            <a:gdLst/>
            <a:ahLst/>
            <a:cxnLst/>
            <a:rect l="l" t="t" r="r" b="b"/>
            <a:pathLst>
              <a:path w="2108473" h="724548">
                <a:moveTo>
                  <a:pt x="0" y="0"/>
                </a:moveTo>
                <a:lnTo>
                  <a:pt x="2108473" y="0"/>
                </a:lnTo>
                <a:lnTo>
                  <a:pt x="2108473" y="724548"/>
                </a:lnTo>
                <a:lnTo>
                  <a:pt x="0" y="724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457090" y="9019981"/>
            <a:ext cx="2108473" cy="724548"/>
          </a:xfrm>
          <a:custGeom>
            <a:avLst/>
            <a:gdLst/>
            <a:ahLst/>
            <a:cxnLst/>
            <a:rect l="l" t="t" r="r" b="b"/>
            <a:pathLst>
              <a:path w="2108473" h="724548">
                <a:moveTo>
                  <a:pt x="0" y="0"/>
                </a:moveTo>
                <a:lnTo>
                  <a:pt x="2108472" y="0"/>
                </a:lnTo>
                <a:lnTo>
                  <a:pt x="2108472" y="724548"/>
                </a:lnTo>
                <a:lnTo>
                  <a:pt x="0" y="724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32" y="3617708"/>
            <a:ext cx="3624868" cy="12228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2" y="6279824"/>
            <a:ext cx="6505578" cy="3657601"/>
          </a:xfrm>
          <a:prstGeom prst="rect">
            <a:avLst/>
          </a:prstGeom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76800" y="4052612"/>
            <a:ext cx="12603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button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keluar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982200" y="7713335"/>
            <a:ext cx="601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lihat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album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544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98511" y="0"/>
            <a:ext cx="11933707" cy="2449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055"/>
              </a:lnSpc>
              <a:spcBef>
                <a:spcPct val="0"/>
              </a:spcBef>
            </a:pPr>
            <a:r>
              <a:rPr lang="id-ID" sz="9600" dirty="0" smtClean="0">
                <a:solidFill>
                  <a:srgbClr val="F47B8D"/>
                </a:solidFill>
                <a:latin typeface="Wedges"/>
              </a:rPr>
              <a:t>Lihat album</a:t>
            </a:r>
            <a:endParaRPr lang="en-US" sz="9600" dirty="0">
              <a:solidFill>
                <a:srgbClr val="F47B8D"/>
              </a:solidFill>
              <a:latin typeface="Wedge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0" y="2933700"/>
            <a:ext cx="9144000" cy="3975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6219"/>
              </a:lnSpc>
              <a:spcBef>
                <a:spcPct val="0"/>
              </a:spcBef>
            </a:pPr>
            <a:r>
              <a:rPr lang="en-US" sz="4000" dirty="0" err="1">
                <a:latin typeface="Milk Tea Font TH" charset="-34"/>
                <a:cs typeface="Milk Tea Font TH" charset="-34"/>
              </a:rPr>
              <a:t>pada</a:t>
            </a:r>
            <a:r>
              <a:rPr lang="en-US" sz="4000" dirty="0">
                <a:latin typeface="Milk Tea Font TH" charset="-34"/>
                <a:cs typeface="Milk Tea Font TH" charset="-34"/>
              </a:rPr>
              <a:t> view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lihat</a:t>
            </a:r>
            <a:r>
              <a:rPr lang="en-US" sz="4000" dirty="0">
                <a:latin typeface="Milk Tea Font TH" charset="-34"/>
                <a:cs typeface="Milk Tea Font TH" charset="-34"/>
              </a:rPr>
              <a:t> album,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dapat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menghapus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foto</a:t>
            </a:r>
            <a:r>
              <a:rPr lang="en-US" sz="4000" dirty="0">
                <a:latin typeface="Milk Tea Font TH" charset="-34"/>
                <a:cs typeface="Milk Tea Font TH" charset="-34"/>
              </a:rPr>
              <a:t> yang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telah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diunggah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sebelumnya</a:t>
            </a:r>
            <a:r>
              <a:rPr lang="en-US" sz="4000" dirty="0">
                <a:latin typeface="Milk Tea Font TH" charset="-34"/>
                <a:cs typeface="Milk Tea Font TH" charset="-34"/>
              </a:rPr>
              <a:t>,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Pengguna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juga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dapat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melihat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foto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ketika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gambar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tersebut</a:t>
            </a:r>
            <a:r>
              <a:rPr lang="en-US" sz="4000" dirty="0">
                <a:latin typeface="Milk Tea Font TH" charset="-34"/>
                <a:cs typeface="Milk Tea Font TH" charset="-34"/>
              </a:rPr>
              <a:t> </a:t>
            </a:r>
            <a:r>
              <a:rPr lang="en-US" sz="4000" dirty="0" err="1">
                <a:latin typeface="Milk Tea Font TH" charset="-34"/>
                <a:cs typeface="Milk Tea Font TH" charset="-34"/>
              </a:rPr>
              <a:t>diklik</a:t>
            </a:r>
            <a:r>
              <a:rPr lang="en-US" sz="4000" dirty="0">
                <a:latin typeface="Milk Tea Font TH" charset="-34"/>
                <a:cs typeface="Milk Tea Font TH" charset="-34"/>
              </a:rPr>
              <a:t>.</a:t>
            </a:r>
            <a:endParaRPr lang="en-US" sz="3887" u="none" strike="noStrike" spc="38" dirty="0">
              <a:solidFill>
                <a:srgbClr val="F8F8F0"/>
              </a:solidFill>
              <a:latin typeface="Milk Tea Font TH" charset="-34"/>
              <a:cs typeface="Milk Tea Font TH" charset="-3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9412" y="5810299"/>
            <a:ext cx="11272711" cy="735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219"/>
              </a:lnSpc>
              <a:spcBef>
                <a:spcPct val="0"/>
              </a:spcBef>
            </a:pPr>
            <a:r>
              <a:rPr lang="en-US" sz="3887" u="none" strike="noStrike" spc="38" dirty="0" smtClean="0">
                <a:solidFill>
                  <a:srgbClr val="F8F8F0"/>
                </a:solidFill>
                <a:latin typeface="Milk Tea Font TH Thin"/>
              </a:rPr>
              <a:t>24</a:t>
            </a:r>
            <a:endParaRPr lang="en-US" sz="3887" u="none" strike="noStrike" spc="38" dirty="0">
              <a:solidFill>
                <a:srgbClr val="F8F8F0"/>
              </a:solidFill>
              <a:latin typeface="Milk Tea Font TH Thin"/>
            </a:endParaRPr>
          </a:p>
        </p:txBody>
      </p:sp>
      <p:sp>
        <p:nvSpPr>
          <p:cNvPr id="16" name="Freeform 16"/>
          <p:cNvSpPr/>
          <p:nvPr/>
        </p:nvSpPr>
        <p:spPr>
          <a:xfrm rot="8100000">
            <a:off x="16068466" y="7609902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3759704">
            <a:off x="-2921495" y="-1574953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4" y="0"/>
                </a:lnTo>
                <a:lnTo>
                  <a:pt x="5224774" y="4645299"/>
                </a:lnTo>
                <a:lnTo>
                  <a:pt x="0" y="464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9192422">
            <a:off x="13868472" y="-2333465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9192422">
            <a:off x="595178" y="9672508"/>
            <a:ext cx="4127492" cy="2979299"/>
          </a:xfrm>
          <a:custGeom>
            <a:avLst/>
            <a:gdLst/>
            <a:ahLst/>
            <a:cxnLst/>
            <a:rect l="l" t="t" r="r" b="b"/>
            <a:pathLst>
              <a:path w="4127492" h="2979299">
                <a:moveTo>
                  <a:pt x="0" y="0"/>
                </a:moveTo>
                <a:lnTo>
                  <a:pt x="4127492" y="0"/>
                </a:lnTo>
                <a:lnTo>
                  <a:pt x="4127492" y="2979299"/>
                </a:lnTo>
                <a:lnTo>
                  <a:pt x="0" y="29792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326806" y="-10019807"/>
            <a:ext cx="8960194" cy="1782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lihat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foto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dalam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album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7" y="2094055"/>
            <a:ext cx="8346096" cy="46923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254420"/>
            <a:ext cx="16230600" cy="132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81"/>
              </a:lnSpc>
              <a:spcBef>
                <a:spcPct val="0"/>
              </a:spcBef>
            </a:pPr>
            <a:r>
              <a:rPr lang="id-ID" sz="7629" u="none" strike="noStrike" dirty="0" smtClean="0">
                <a:solidFill>
                  <a:srgbClr val="F8F8F0"/>
                </a:solidFill>
                <a:latin typeface="Wedges"/>
              </a:rPr>
              <a:t>Lihat foto</a:t>
            </a:r>
            <a:endParaRPr lang="en-US" sz="7629" u="none" strike="noStrike" dirty="0">
              <a:solidFill>
                <a:srgbClr val="F8F8F0"/>
              </a:solidFill>
              <a:latin typeface="Wedges"/>
            </a:endParaRPr>
          </a:p>
        </p:txBody>
      </p:sp>
      <p:sp>
        <p:nvSpPr>
          <p:cNvPr id="9" name="Freeform 9"/>
          <p:cNvSpPr/>
          <p:nvPr/>
        </p:nvSpPr>
        <p:spPr>
          <a:xfrm rot="8100000">
            <a:off x="16200522" y="8324220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34568">
            <a:off x="-2877477" y="-2627037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9147166">
            <a:off x="-1817226" y="235767"/>
            <a:ext cx="2838082" cy="2048579"/>
          </a:xfrm>
          <a:custGeom>
            <a:avLst/>
            <a:gdLst/>
            <a:ahLst/>
            <a:cxnLst/>
            <a:rect l="l" t="t" r="r" b="b"/>
            <a:pathLst>
              <a:path w="2838082" h="2048579">
                <a:moveTo>
                  <a:pt x="0" y="0"/>
                </a:moveTo>
                <a:lnTo>
                  <a:pt x="2838082" y="0"/>
                </a:lnTo>
                <a:lnTo>
                  <a:pt x="2838082" y="2048579"/>
                </a:lnTo>
                <a:lnTo>
                  <a:pt x="0" y="2048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9147166">
            <a:off x="16868959" y="7541201"/>
            <a:ext cx="2838082" cy="2048579"/>
          </a:xfrm>
          <a:custGeom>
            <a:avLst/>
            <a:gdLst/>
            <a:ahLst/>
            <a:cxnLst/>
            <a:rect l="l" t="t" r="r" b="b"/>
            <a:pathLst>
              <a:path w="2838082" h="2048579">
                <a:moveTo>
                  <a:pt x="0" y="0"/>
                </a:moveTo>
                <a:lnTo>
                  <a:pt x="2838082" y="0"/>
                </a:lnTo>
                <a:lnTo>
                  <a:pt x="2838082" y="2048579"/>
                </a:lnTo>
                <a:lnTo>
                  <a:pt x="0" y="2048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556123" y="385647"/>
            <a:ext cx="1317393" cy="1286105"/>
          </a:xfrm>
          <a:custGeom>
            <a:avLst/>
            <a:gdLst/>
            <a:ahLst/>
            <a:cxnLst/>
            <a:rect l="l" t="t" r="r" b="b"/>
            <a:pathLst>
              <a:path w="1317393" h="1286105">
                <a:moveTo>
                  <a:pt x="0" y="0"/>
                </a:moveTo>
                <a:lnTo>
                  <a:pt x="1317393" y="0"/>
                </a:lnTo>
                <a:lnTo>
                  <a:pt x="1317393" y="1286106"/>
                </a:lnTo>
                <a:lnTo>
                  <a:pt x="0" y="1286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23510" y="8770783"/>
            <a:ext cx="1498288" cy="1236768"/>
          </a:xfrm>
          <a:custGeom>
            <a:avLst/>
            <a:gdLst/>
            <a:ahLst/>
            <a:cxnLst/>
            <a:rect l="l" t="t" r="r" b="b"/>
            <a:pathLst>
              <a:path w="1498288" h="1236768">
                <a:moveTo>
                  <a:pt x="0" y="0"/>
                </a:moveTo>
                <a:lnTo>
                  <a:pt x="1498288" y="0"/>
                </a:lnTo>
                <a:lnTo>
                  <a:pt x="1498288" y="1236768"/>
                </a:lnTo>
                <a:lnTo>
                  <a:pt x="0" y="12367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753599" y="4576725"/>
            <a:ext cx="811991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pada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view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lihat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foto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pengguna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dapat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melakukan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like, unlike,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memberikan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komentar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dan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melihat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jumlah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like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dan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komentar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pada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foto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yang di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lihat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720102"/>
            <a:ext cx="5853113" cy="29120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05" y="5845867"/>
            <a:ext cx="6391275" cy="3543300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23510" y="5632196"/>
            <a:ext cx="178644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</a:t>
            </a:r>
            <a:r>
              <a:rPr kumimoji="0" lang="id-ID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like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lk Tea Font TH" charset="-34"/>
              <a:cs typeface="Milk Tea Font TH" charset="-34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921799" y="9338937"/>
            <a:ext cx="9736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View</a:t>
            </a:r>
            <a:r>
              <a:rPr kumimoji="0" lang="id-ID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ilk Tea Font TH" charset="-34"/>
                <a:cs typeface="Milk Tea Font TH" charset="-34"/>
              </a:rPr>
              <a:t> lihat komen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lk Tea Font TH" charset="-34"/>
              <a:cs typeface="Milk Tea Font TH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039" t="-38888" r="-48" b="-1137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77463" y="6475146"/>
            <a:ext cx="733074" cy="733074"/>
          </a:xfrm>
          <a:custGeom>
            <a:avLst/>
            <a:gdLst/>
            <a:ahLst/>
            <a:cxnLst/>
            <a:rect l="l" t="t" r="r" b="b"/>
            <a:pathLst>
              <a:path w="733074" h="733074">
                <a:moveTo>
                  <a:pt x="0" y="0"/>
                </a:moveTo>
                <a:lnTo>
                  <a:pt x="733074" y="0"/>
                </a:lnTo>
                <a:lnTo>
                  <a:pt x="733074" y="733074"/>
                </a:lnTo>
                <a:lnTo>
                  <a:pt x="0" y="733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63145" y="6475146"/>
            <a:ext cx="733074" cy="733074"/>
          </a:xfrm>
          <a:custGeom>
            <a:avLst/>
            <a:gdLst/>
            <a:ahLst/>
            <a:cxnLst/>
            <a:rect l="l" t="t" r="r" b="b"/>
            <a:pathLst>
              <a:path w="733074" h="733074">
                <a:moveTo>
                  <a:pt x="0" y="0"/>
                </a:moveTo>
                <a:lnTo>
                  <a:pt x="733074" y="0"/>
                </a:lnTo>
                <a:lnTo>
                  <a:pt x="733074" y="733074"/>
                </a:lnTo>
                <a:lnTo>
                  <a:pt x="0" y="7330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24941" y="6475146"/>
            <a:ext cx="733074" cy="733074"/>
          </a:xfrm>
          <a:custGeom>
            <a:avLst/>
            <a:gdLst/>
            <a:ahLst/>
            <a:cxnLst/>
            <a:rect l="l" t="t" r="r" b="b"/>
            <a:pathLst>
              <a:path w="733074" h="733074">
                <a:moveTo>
                  <a:pt x="0" y="0"/>
                </a:moveTo>
                <a:lnTo>
                  <a:pt x="733074" y="0"/>
                </a:lnTo>
                <a:lnTo>
                  <a:pt x="733074" y="733074"/>
                </a:lnTo>
                <a:lnTo>
                  <a:pt x="0" y="7330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100000">
            <a:off x="16068466" y="7609902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5" y="0"/>
                </a:lnTo>
                <a:lnTo>
                  <a:pt x="5224775" y="4645300"/>
                </a:lnTo>
                <a:lnTo>
                  <a:pt x="0" y="4645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759704">
            <a:off x="-2921495" y="-1574953"/>
            <a:ext cx="5224775" cy="4645300"/>
          </a:xfrm>
          <a:custGeom>
            <a:avLst/>
            <a:gdLst/>
            <a:ahLst/>
            <a:cxnLst/>
            <a:rect l="l" t="t" r="r" b="b"/>
            <a:pathLst>
              <a:path w="5224775" h="4645300">
                <a:moveTo>
                  <a:pt x="0" y="0"/>
                </a:moveTo>
                <a:lnTo>
                  <a:pt x="5224774" y="0"/>
                </a:lnTo>
                <a:lnTo>
                  <a:pt x="5224774" y="4645299"/>
                </a:lnTo>
                <a:lnTo>
                  <a:pt x="0" y="46452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089800">
            <a:off x="1534806" y="9262710"/>
            <a:ext cx="2838082" cy="2048579"/>
          </a:xfrm>
          <a:custGeom>
            <a:avLst/>
            <a:gdLst/>
            <a:ahLst/>
            <a:cxnLst/>
            <a:rect l="l" t="t" r="r" b="b"/>
            <a:pathLst>
              <a:path w="2838082" h="2048579">
                <a:moveTo>
                  <a:pt x="0" y="0"/>
                </a:moveTo>
                <a:lnTo>
                  <a:pt x="2838082" y="0"/>
                </a:lnTo>
                <a:lnTo>
                  <a:pt x="2838082" y="2048580"/>
                </a:lnTo>
                <a:lnTo>
                  <a:pt x="0" y="20485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089800">
            <a:off x="13541739" y="-841240"/>
            <a:ext cx="2838082" cy="2048579"/>
          </a:xfrm>
          <a:custGeom>
            <a:avLst/>
            <a:gdLst/>
            <a:ahLst/>
            <a:cxnLst/>
            <a:rect l="l" t="t" r="r" b="b"/>
            <a:pathLst>
              <a:path w="2838082" h="2048579">
                <a:moveTo>
                  <a:pt x="0" y="0"/>
                </a:moveTo>
                <a:lnTo>
                  <a:pt x="2838082" y="0"/>
                </a:lnTo>
                <a:lnTo>
                  <a:pt x="2838082" y="2048580"/>
                </a:lnTo>
                <a:lnTo>
                  <a:pt x="0" y="20485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29000" y="3182864"/>
            <a:ext cx="11277600" cy="1603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455"/>
              </a:lnSpc>
            </a:pPr>
            <a:r>
              <a:rPr lang="id-ID" sz="11220" u="none" strike="noStrike" dirty="0" smtClean="0">
                <a:solidFill>
                  <a:srgbClr val="F47B8D"/>
                </a:solidFill>
                <a:latin typeface="Wedges"/>
              </a:rPr>
              <a:t>terimakasih</a:t>
            </a:r>
            <a:endParaRPr lang="en-US" sz="11220" u="none" strike="noStrike" dirty="0">
              <a:solidFill>
                <a:srgbClr val="F47B8D"/>
              </a:solidFill>
              <a:latin typeface="Wedge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81200" y="7437904"/>
            <a:ext cx="532122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8"/>
              </a:lnSpc>
            </a:pPr>
            <a:r>
              <a:rPr lang="id-ID" sz="3091" u="none" strike="noStrike" spc="30" dirty="0" smtClean="0">
                <a:solidFill>
                  <a:srgbClr val="403F3F"/>
                </a:solidFill>
                <a:latin typeface="Milk Tea Font TH Thin"/>
              </a:rPr>
              <a:t>alizah05081975@gmail.com</a:t>
            </a:r>
            <a:endParaRPr lang="en-US" sz="3091" u="none" strike="noStrike" spc="30" dirty="0">
              <a:solidFill>
                <a:srgbClr val="403F3F"/>
              </a:solidFill>
              <a:latin typeface="Milk Tea Font TH Thi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15180" y="7437904"/>
            <a:ext cx="3057639" cy="52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328"/>
              </a:lnSpc>
              <a:spcBef>
                <a:spcPct val="0"/>
              </a:spcBef>
            </a:pPr>
            <a:r>
              <a:rPr lang="id-ID" sz="3091" u="none" strike="noStrike" spc="30" dirty="0" smtClean="0">
                <a:solidFill>
                  <a:srgbClr val="403F3F"/>
                </a:solidFill>
                <a:latin typeface="Milk Tea Font TH Thin"/>
              </a:rPr>
              <a:t>0831-4871-3293</a:t>
            </a:r>
            <a:endParaRPr lang="en-US" sz="3091" u="none" strike="noStrike" spc="30" dirty="0">
              <a:solidFill>
                <a:srgbClr val="403F3F"/>
              </a:solidFill>
              <a:latin typeface="Milk Tea Font TH Thi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39599" y="7437903"/>
            <a:ext cx="266700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r">
              <a:lnSpc>
                <a:spcPts val="4328"/>
              </a:lnSpc>
              <a:spcBef>
                <a:spcPct val="0"/>
              </a:spcBef>
            </a:pPr>
            <a:r>
              <a:rPr lang="id-ID" sz="3091" u="none" strike="noStrike" spc="30" dirty="0" smtClean="0">
                <a:solidFill>
                  <a:srgbClr val="403F3F"/>
                </a:solidFill>
                <a:latin typeface="Milk Tea Font TH Thin"/>
              </a:rPr>
              <a:t>Bara lestari 1 </a:t>
            </a:r>
            <a:endParaRPr lang="en-US" sz="3091" u="none" strike="noStrike" spc="30" dirty="0">
              <a:solidFill>
                <a:srgbClr val="403F3F"/>
              </a:solidFill>
              <a:latin typeface="Milk Tea Font TH Thi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4039220" y="1760365"/>
            <a:ext cx="447850" cy="637963"/>
          </a:xfrm>
          <a:custGeom>
            <a:avLst/>
            <a:gdLst/>
            <a:ahLst/>
            <a:cxnLst/>
            <a:rect l="l" t="t" r="r" b="b"/>
            <a:pathLst>
              <a:path w="447850" h="637963">
                <a:moveTo>
                  <a:pt x="0" y="0"/>
                </a:moveTo>
                <a:lnTo>
                  <a:pt x="447850" y="0"/>
                </a:lnTo>
                <a:lnTo>
                  <a:pt x="447850" y="637963"/>
                </a:lnTo>
                <a:lnTo>
                  <a:pt x="0" y="6379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 r="-295937" b="-166829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869365" y="5143500"/>
            <a:ext cx="560815" cy="605378"/>
          </a:xfrm>
          <a:custGeom>
            <a:avLst/>
            <a:gdLst/>
            <a:ahLst/>
            <a:cxnLst/>
            <a:rect l="l" t="t" r="r" b="b"/>
            <a:pathLst>
              <a:path w="560815" h="605378">
                <a:moveTo>
                  <a:pt x="0" y="0"/>
                </a:moveTo>
                <a:lnTo>
                  <a:pt x="560816" y="0"/>
                </a:lnTo>
                <a:lnTo>
                  <a:pt x="560816" y="605378"/>
                </a:lnTo>
                <a:lnTo>
                  <a:pt x="0" y="6053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 l="-64134" t="-4597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205</Words>
  <Application>Microsoft Office PowerPoint</Application>
  <PresentationFormat>Custom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Comic Sans Bold</vt:lpstr>
      <vt:lpstr>Milk Tea Font TH Thin</vt:lpstr>
      <vt:lpstr>Calibri</vt:lpstr>
      <vt:lpstr>Milk Tea Font TH</vt:lpstr>
      <vt:lpstr>Wedges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Cute Portofolio Presentation</dc:title>
  <dc:creator>ASUS</dc:creator>
  <cp:lastModifiedBy>ASUS</cp:lastModifiedBy>
  <cp:revision>12</cp:revision>
  <dcterms:created xsi:type="dcterms:W3CDTF">2006-08-16T00:00:00Z</dcterms:created>
  <dcterms:modified xsi:type="dcterms:W3CDTF">2024-02-26T08:01:47Z</dcterms:modified>
  <dc:identifier>DAF92gal2Cw</dc:identifier>
</cp:coreProperties>
</file>