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E209-2E58-4F7B-9813-20B93AF84A95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E890-C627-419F-B080-F8AB0A28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Lungs Disease Detection Using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8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Selection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Lungs Disease Detection Using Deep Learning</vt:lpstr>
      <vt:lpstr>Stats</vt:lpstr>
      <vt:lpstr>Visualization</vt:lpstr>
      <vt:lpstr>Preprocessing</vt:lpstr>
      <vt:lpstr>Modal Selection &amp; 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Lungs Disease Detection Using Deep Learning</dc:title>
  <dc:creator>Ali Zaib</dc:creator>
  <cp:lastModifiedBy>Ali Zaib</cp:lastModifiedBy>
  <cp:revision>1</cp:revision>
  <dcterms:created xsi:type="dcterms:W3CDTF">2019-06-30T16:10:57Z</dcterms:created>
  <dcterms:modified xsi:type="dcterms:W3CDTF">2019-06-30T16:14:40Z</dcterms:modified>
</cp:coreProperties>
</file>